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8"/>
  </p:notesMasterIdLst>
  <p:sldIdLst>
    <p:sldId id="256" r:id="rId6"/>
    <p:sldId id="270" r:id="rId7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64"/>
    <p:restoredTop sz="84437" autoAdjust="0"/>
  </p:normalViewPr>
  <p:slideViewPr>
    <p:cSldViewPr>
      <p:cViewPr varScale="1">
        <p:scale>
          <a:sx n="62" d="100"/>
          <a:sy n="62" d="100"/>
        </p:scale>
        <p:origin x="1218" y="6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94561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Kaiku III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3923928" y="1988840"/>
            <a:ext cx="505134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  </a:t>
            </a:r>
            <a:r>
              <a:rPr lang="fi-FI" altLang="fi-FI" sz="2400" b="1" i="0" dirty="0">
                <a:solidFill>
                  <a:schemeClr val="accent1"/>
                </a:solidFill>
              </a:rPr>
              <a:t>Muistiinpanot: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AU" altLang="fi-FI" sz="2400" b="1" i="0" dirty="0">
                <a:solidFill>
                  <a:schemeClr val="accent1"/>
                </a:solidFill>
              </a:rPr>
              <a:t>  P</a:t>
            </a:r>
            <a:r>
              <a:rPr lang="fi-FI" altLang="fi-FI" sz="2400" b="1" i="0" dirty="0" err="1">
                <a:solidFill>
                  <a:schemeClr val="accent1"/>
                </a:solidFill>
              </a:rPr>
              <a:t>erustietoa</a:t>
            </a:r>
            <a:r>
              <a:rPr lang="fi-FI" altLang="fi-FI" sz="2400" b="1" i="0" dirty="0">
                <a:solidFill>
                  <a:schemeClr val="accent1"/>
                </a:solidFill>
              </a:rPr>
              <a:t> kristillisestä 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  etiikasta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en-US" dirty="0"/>
              <a:t>Perustietoa kristillisestä etiikasta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496944" cy="4495800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kristillisen etiikan mukaan ihmisen elämässä vaikuttavat kolme suhdetta: </a:t>
            </a:r>
            <a:r>
              <a:rPr lang="fi-FI" altLang="en-US" b="1" dirty="0"/>
              <a:t>suhde itseen, toisiin ihmisiin ja Jumalaan</a:t>
            </a:r>
          </a:p>
          <a:p>
            <a:pPr>
              <a:defRPr/>
            </a:pPr>
            <a:r>
              <a:rPr lang="fi-FI" altLang="en-US" b="1" dirty="0"/>
              <a:t>lähimmäisenrakkaus</a:t>
            </a:r>
            <a:r>
              <a:rPr lang="fi-FI" altLang="en-US" dirty="0"/>
              <a:t> on yksi tärkeimmistä kristinuskon eettisistä periaatteista</a:t>
            </a:r>
          </a:p>
          <a:p>
            <a:pPr>
              <a:defRPr/>
            </a:pPr>
            <a:r>
              <a:rPr lang="fi-FI" altLang="en-US" dirty="0"/>
              <a:t>Raamatun keskeiset eettiset opetukset ovat</a:t>
            </a:r>
            <a:r>
              <a:rPr lang="fi-FI" altLang="en-US" b="1" dirty="0"/>
              <a:t> kultainen sääntö, kymmenen käskyä ja rakkauden kaksoiskäsky</a:t>
            </a:r>
          </a:p>
          <a:p>
            <a:pPr>
              <a:defRPr/>
            </a:pPr>
            <a:r>
              <a:rPr lang="fi-FI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katolinen kirkko </a:t>
            </a:r>
            <a:r>
              <a:rPr lang="fi-FI" altLang="en-US" dirty="0"/>
              <a:t>opettaa, että </a:t>
            </a:r>
            <a:r>
              <a:rPr lang="fi-FI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ihmisen tulee kehittyä hyveelliseksi </a:t>
            </a:r>
            <a:r>
              <a:rPr lang="fi-FI" alt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ihmiseksijumalallistuminen</a:t>
            </a:r>
            <a:r>
              <a:rPr lang="fi-FI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defRPr/>
            </a:pPr>
            <a:r>
              <a:rPr lang="fi-FI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ortodoksisen kirkon </a:t>
            </a:r>
            <a:r>
              <a:rPr lang="fi-FI" altLang="en-US" dirty="0"/>
              <a:t>mukaan tärkeää on </a:t>
            </a:r>
            <a:r>
              <a:rPr lang="fi-FI" altLang="en-US" dirty="0" smtClean="0"/>
              <a:t>eli </a:t>
            </a:r>
            <a:r>
              <a:rPr lang="fi-FI" altLang="en-US" dirty="0"/>
              <a:t>ihmisten näkeminen Jumalan kuvana</a:t>
            </a:r>
          </a:p>
          <a:p>
            <a:pPr>
              <a:defRPr/>
            </a:pPr>
            <a:r>
              <a:rPr lang="fi-FI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luterilaisuus </a:t>
            </a:r>
            <a:r>
              <a:rPr lang="fi-FI" altLang="en-US" dirty="0"/>
              <a:t>korostaa</a:t>
            </a:r>
            <a:r>
              <a:rPr lang="fi-FI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lähimmäisenrakkautta sekä ihmisen järkeä ja vastuuta</a:t>
            </a:r>
          </a:p>
        </p:txBody>
      </p:sp>
    </p:spTree>
    <p:extLst>
      <p:ext uri="{BB962C8B-B14F-4D97-AF65-F5344CB8AC3E}">
        <p14:creationId xmlns:p14="http://schemas.microsoft.com/office/powerpoint/2010/main" val="4045266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a8d9c6b2-3655-4504-8205-749f4c2876d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40</TotalTime>
  <Words>78</Words>
  <Application>Microsoft Office PowerPoint</Application>
  <PresentationFormat>Näytössä katseltava diaesitys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8" baseType="lpstr">
      <vt:lpstr>MS PGothic</vt:lpstr>
      <vt:lpstr>MS PGothic</vt:lpstr>
      <vt:lpstr>Geneva</vt:lpstr>
      <vt:lpstr>Lucida Grande</vt:lpstr>
      <vt:lpstr>Verdana</vt:lpstr>
      <vt:lpstr>Blank Presentation</vt:lpstr>
      <vt:lpstr>PowerPoint-esitys</vt:lpstr>
      <vt:lpstr>Perustietoa kristillisestä etiikasta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Kaiku III opettajan materiaali</dc:title>
  <dc:creator>Microsoft Office -käyttäjä</dc:creator>
  <cp:lastModifiedBy>Dahl Kirsi Tuulikki</cp:lastModifiedBy>
  <cp:revision>16</cp:revision>
  <dcterms:created xsi:type="dcterms:W3CDTF">2016-09-06T12:02:22Z</dcterms:created>
  <dcterms:modified xsi:type="dcterms:W3CDTF">2020-09-21T06:32:00Z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