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6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4EDF-1381-9940-BC2C-217FF9A8828E}" type="datetimeFigureOut">
              <a:rPr lang="fr-FR" smtClean="0"/>
              <a:t>26/09/13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97FB0-EA51-5A4A-96F0-C8E06C778611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4EDF-1381-9940-BC2C-217FF9A8828E}" type="datetimeFigureOut">
              <a:rPr lang="fr-FR" smtClean="0"/>
              <a:t>26/09/13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97FB0-EA51-5A4A-96F0-C8E06C778611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4EDF-1381-9940-BC2C-217FF9A8828E}" type="datetimeFigureOut">
              <a:rPr lang="fr-FR" smtClean="0"/>
              <a:t>26/09/13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97FB0-EA51-5A4A-96F0-C8E06C778611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4EDF-1381-9940-BC2C-217FF9A8828E}" type="datetimeFigureOut">
              <a:rPr lang="fr-FR" smtClean="0"/>
              <a:t>26/09/13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97FB0-EA51-5A4A-96F0-C8E06C778611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4EDF-1381-9940-BC2C-217FF9A8828E}" type="datetimeFigureOut">
              <a:rPr lang="fr-FR" smtClean="0"/>
              <a:t>26/09/13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97FB0-EA51-5A4A-96F0-C8E06C778611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4EDF-1381-9940-BC2C-217FF9A8828E}" type="datetimeFigureOut">
              <a:rPr lang="fr-FR" smtClean="0"/>
              <a:t>26/09/13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97FB0-EA51-5A4A-96F0-C8E06C778611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4EDF-1381-9940-BC2C-217FF9A8828E}" type="datetimeFigureOut">
              <a:rPr lang="fr-FR" smtClean="0"/>
              <a:t>26/09/13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97FB0-EA51-5A4A-96F0-C8E06C778611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4EDF-1381-9940-BC2C-217FF9A8828E}" type="datetimeFigureOut">
              <a:rPr lang="fr-FR" smtClean="0"/>
              <a:t>26/09/13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97FB0-EA51-5A4A-96F0-C8E06C778611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4EDF-1381-9940-BC2C-217FF9A8828E}" type="datetimeFigureOut">
              <a:rPr lang="fr-FR" smtClean="0"/>
              <a:t>26/09/13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97FB0-EA51-5A4A-96F0-C8E06C778611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4EDF-1381-9940-BC2C-217FF9A8828E}" type="datetimeFigureOut">
              <a:rPr lang="fr-FR" smtClean="0"/>
              <a:t>26/09/13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97FB0-EA51-5A4A-96F0-C8E06C778611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4EDF-1381-9940-BC2C-217FF9A8828E}" type="datetimeFigureOut">
              <a:rPr lang="fr-FR" smtClean="0"/>
              <a:t>26/09/13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97FB0-EA51-5A4A-96F0-C8E06C778611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4EDF-1381-9940-BC2C-217FF9A8828E}" type="datetimeFigureOut">
              <a:rPr lang="fr-FR" smtClean="0"/>
              <a:t>26/09/13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97FB0-EA51-5A4A-96F0-C8E06C778611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Composition of Migrant </a:t>
            </a:r>
            <a:r>
              <a:rPr lang="fr-FR" b="1" dirty="0" err="1" smtClean="0"/>
              <a:t>Flows</a:t>
            </a:r>
            <a:r>
              <a:rPr lang="fr-FR" b="1" dirty="0" smtClean="0"/>
              <a:t> (to USA)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2098204"/>
          </a:xfrm>
        </p:spPr>
        <p:txBody>
          <a:bodyPr/>
          <a:lstStyle/>
          <a:p>
            <a:r>
              <a:rPr lang="fr-FR" dirty="0" err="1" smtClean="0"/>
              <a:t>Initially</a:t>
            </a:r>
            <a:r>
              <a:rPr lang="fr-FR" dirty="0" smtClean="0"/>
              <a:t> migrant </a:t>
            </a:r>
            <a:r>
              <a:rPr lang="fr-FR" dirty="0" err="1" smtClean="0"/>
              <a:t>flows</a:t>
            </a:r>
            <a:r>
              <a:rPr lang="fr-FR" dirty="0" smtClean="0"/>
              <a:t> came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northern</a:t>
            </a:r>
            <a:r>
              <a:rPr lang="fr-FR" dirty="0" smtClean="0"/>
              <a:t> Europe but </a:t>
            </a:r>
            <a:r>
              <a:rPr lang="fr-FR" dirty="0" err="1" smtClean="0"/>
              <a:t>increasingly</a:t>
            </a:r>
            <a:r>
              <a:rPr lang="fr-FR" dirty="0" smtClean="0"/>
              <a:t> </a:t>
            </a:r>
            <a:r>
              <a:rPr lang="fr-FR" dirty="0" err="1" smtClean="0"/>
              <a:t>after</a:t>
            </a:r>
            <a:r>
              <a:rPr lang="fr-FR" dirty="0" smtClean="0"/>
              <a:t> 1890 </a:t>
            </a:r>
            <a:r>
              <a:rPr lang="fr-FR" dirty="0" err="1" smtClean="0"/>
              <a:t>they</a:t>
            </a:r>
            <a:r>
              <a:rPr lang="fr-FR" dirty="0" smtClean="0"/>
              <a:t> came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southern</a:t>
            </a:r>
            <a:r>
              <a:rPr lang="fr-FR" dirty="0" smtClean="0"/>
              <a:t> (</a:t>
            </a:r>
            <a:r>
              <a:rPr lang="fr-FR" dirty="0" err="1" smtClean="0"/>
              <a:t>Italy</a:t>
            </a:r>
            <a:r>
              <a:rPr lang="fr-FR" dirty="0" smtClean="0"/>
              <a:t>, Spain, Portugal)</a:t>
            </a:r>
            <a:r>
              <a:rPr lang="fr-FR" dirty="0"/>
              <a:t> </a:t>
            </a:r>
            <a:r>
              <a:rPr lang="fr-FR" dirty="0" smtClean="0"/>
              <a:t>and </a:t>
            </a:r>
            <a:r>
              <a:rPr lang="fr-FR" dirty="0" err="1" smtClean="0"/>
              <a:t>eastern</a:t>
            </a:r>
            <a:r>
              <a:rPr lang="fr-FR" dirty="0" smtClean="0"/>
              <a:t> Europe (</a:t>
            </a:r>
            <a:r>
              <a:rPr lang="fr-FR" dirty="0" err="1" smtClean="0"/>
              <a:t>Austria-Hungary</a:t>
            </a:r>
            <a:r>
              <a:rPr lang="fr-FR" dirty="0" smtClean="0"/>
              <a:t> and </a:t>
            </a:r>
            <a:r>
              <a:rPr lang="fr-FR" dirty="0" err="1" smtClean="0"/>
              <a:t>Poland</a:t>
            </a:r>
            <a:r>
              <a:rPr lang="fr-FR" dirty="0" smtClean="0"/>
              <a:t>).</a:t>
            </a:r>
          </a:p>
          <a:p>
            <a:pPr>
              <a:buNone/>
            </a:pP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2089" y="3241204"/>
            <a:ext cx="5861626" cy="343764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 smtClean="0"/>
              <a:t>Explanations</a:t>
            </a:r>
            <a:r>
              <a:rPr lang="fr-FR" b="1" dirty="0" smtClean="0"/>
              <a:t> for </a:t>
            </a:r>
            <a:r>
              <a:rPr lang="fr-FR" b="1" dirty="0" err="1" smtClean="0"/>
              <a:t>this</a:t>
            </a:r>
            <a:r>
              <a:rPr lang="fr-FR" b="1" dirty="0" smtClean="0"/>
              <a:t> migration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dirty="0" smtClean="0"/>
              <a:t>Arguments </a:t>
            </a:r>
            <a:r>
              <a:rPr lang="fr-FR" dirty="0" err="1" smtClean="0"/>
              <a:t>proposed</a:t>
            </a:r>
            <a:r>
              <a:rPr lang="fr-FR" dirty="0" smtClean="0"/>
              <a:t> by </a:t>
            </a:r>
            <a:r>
              <a:rPr lang="fr-FR" dirty="0" err="1" smtClean="0"/>
              <a:t>historians</a:t>
            </a:r>
            <a:r>
              <a:rPr lang="fr-FR" dirty="0" smtClean="0"/>
              <a:t> have </a:t>
            </a:r>
            <a:r>
              <a:rPr lang="fr-FR" dirty="0" err="1" smtClean="0"/>
              <a:t>included</a:t>
            </a:r>
            <a:r>
              <a:rPr lang="fr-FR" dirty="0" smtClean="0"/>
              <a:t>:</a:t>
            </a:r>
          </a:p>
          <a:p>
            <a:r>
              <a:rPr lang="fr-FR" dirty="0" smtClean="0"/>
              <a:t>‘</a:t>
            </a:r>
            <a:r>
              <a:rPr lang="fr-FR" b="1" dirty="0" err="1" smtClean="0"/>
              <a:t>History</a:t>
            </a:r>
            <a:r>
              <a:rPr lang="fr-FR" b="1" dirty="0" smtClean="0"/>
              <a:t> </a:t>
            </a:r>
            <a:r>
              <a:rPr lang="fr-FR" b="1" dirty="0" err="1" smtClean="0"/>
              <a:t>matters</a:t>
            </a:r>
            <a:r>
              <a:rPr lang="fr-FR" dirty="0" smtClean="0"/>
              <a:t>’ – </a:t>
            </a:r>
            <a:r>
              <a:rPr lang="fr-FR" dirty="0" err="1" smtClean="0"/>
              <a:t>past</a:t>
            </a:r>
            <a:r>
              <a:rPr lang="fr-FR" dirty="0" smtClean="0"/>
              <a:t> migrants encourage </a:t>
            </a:r>
            <a:r>
              <a:rPr lang="fr-FR" dirty="0" err="1" smtClean="0"/>
              <a:t>others</a:t>
            </a:r>
            <a:r>
              <a:rPr lang="fr-FR" dirty="0" smtClean="0"/>
              <a:t> (</a:t>
            </a:r>
            <a:r>
              <a:rPr lang="fr-FR" dirty="0" err="1" smtClean="0"/>
              <a:t>friends</a:t>
            </a:r>
            <a:r>
              <a:rPr lang="fr-FR" dirty="0" smtClean="0"/>
              <a:t> and </a:t>
            </a:r>
            <a:r>
              <a:rPr lang="fr-FR" dirty="0" err="1" smtClean="0"/>
              <a:t>families</a:t>
            </a:r>
            <a:r>
              <a:rPr lang="fr-FR" dirty="0" smtClean="0"/>
              <a:t>) to </a:t>
            </a:r>
            <a:r>
              <a:rPr lang="fr-FR" dirty="0" err="1" smtClean="0"/>
              <a:t>migrate</a:t>
            </a:r>
            <a:endParaRPr lang="fr-FR" dirty="0" smtClean="0"/>
          </a:p>
          <a:p>
            <a:r>
              <a:rPr lang="fr-FR" dirty="0" err="1" smtClean="0"/>
              <a:t>Specific</a:t>
            </a:r>
            <a:r>
              <a:rPr lang="fr-FR" b="1" dirty="0" smtClean="0"/>
              <a:t> </a:t>
            </a:r>
            <a:r>
              <a:rPr lang="fr-FR" b="1" dirty="0" err="1" smtClean="0"/>
              <a:t>events</a:t>
            </a:r>
            <a:r>
              <a:rPr lang="fr-FR" b="1" dirty="0" smtClean="0"/>
              <a:t> </a:t>
            </a:r>
            <a:r>
              <a:rPr lang="fr-FR" dirty="0" err="1" smtClean="0"/>
              <a:t>such</a:t>
            </a:r>
            <a:r>
              <a:rPr lang="fr-FR" dirty="0" smtClean="0"/>
              <a:t> as famines (</a:t>
            </a:r>
            <a:r>
              <a:rPr lang="fr-FR" dirty="0" err="1" smtClean="0"/>
              <a:t>eg</a:t>
            </a:r>
            <a:r>
              <a:rPr lang="fr-FR" dirty="0" smtClean="0"/>
              <a:t> Great Famine in Ireland, 1845-52) and pogroms (</a:t>
            </a:r>
            <a:r>
              <a:rPr lang="fr-FR" dirty="0" err="1" smtClean="0"/>
              <a:t>eg</a:t>
            </a:r>
            <a:r>
              <a:rPr lang="fr-FR" dirty="0" smtClean="0"/>
              <a:t> </a:t>
            </a:r>
            <a:r>
              <a:rPr lang="fr-FR" dirty="0" err="1" smtClean="0"/>
              <a:t>Russia</a:t>
            </a:r>
            <a:r>
              <a:rPr lang="fr-FR" dirty="0" smtClean="0"/>
              <a:t>, 1881-1917)</a:t>
            </a:r>
          </a:p>
          <a:p>
            <a:r>
              <a:rPr lang="fr-FR" b="1" dirty="0" err="1" smtClean="0"/>
              <a:t>Wage</a:t>
            </a:r>
            <a:r>
              <a:rPr lang="fr-FR" b="1" dirty="0" smtClean="0"/>
              <a:t> gaps </a:t>
            </a:r>
            <a:r>
              <a:rPr lang="fr-FR" dirty="0" err="1" smtClean="0"/>
              <a:t>between</a:t>
            </a:r>
            <a:r>
              <a:rPr lang="fr-FR" dirty="0" smtClean="0"/>
              <a:t> ‘home’ and ‘</a:t>
            </a:r>
            <a:r>
              <a:rPr lang="fr-FR" dirty="0" err="1" smtClean="0"/>
              <a:t>abroad</a:t>
            </a:r>
            <a:r>
              <a:rPr lang="fr-FR" dirty="0" smtClean="0"/>
              <a:t>’</a:t>
            </a:r>
          </a:p>
          <a:p>
            <a:r>
              <a:rPr lang="fr-FR" dirty="0" smtClean="0"/>
              <a:t>Impact of </a:t>
            </a:r>
            <a:r>
              <a:rPr lang="fr-FR" b="1" dirty="0" err="1" smtClean="0"/>
              <a:t>industrialization</a:t>
            </a:r>
            <a:endParaRPr lang="fr-FR" b="1" dirty="0" smtClean="0"/>
          </a:p>
          <a:p>
            <a:r>
              <a:rPr lang="fr-FR" dirty="0" smtClean="0"/>
              <a:t>Impact of the </a:t>
            </a:r>
            <a:r>
              <a:rPr lang="fr-FR" b="1" dirty="0" err="1" smtClean="0"/>
              <a:t>demographic</a:t>
            </a:r>
            <a:r>
              <a:rPr lang="fr-FR" b="1" dirty="0" smtClean="0"/>
              <a:t> transition</a:t>
            </a:r>
            <a:endParaRPr lang="fr-FR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fr-FR" sz="3600" b="1" dirty="0" smtClean="0"/>
              <a:t>Relevance of the </a:t>
            </a:r>
            <a:r>
              <a:rPr lang="fr-FR" sz="3600" b="1" dirty="0" err="1" smtClean="0"/>
              <a:t>Demographic</a:t>
            </a:r>
            <a:r>
              <a:rPr lang="fr-FR" sz="3600" b="1" dirty="0" smtClean="0"/>
              <a:t> Transition Model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942260"/>
            <a:ext cx="8238104" cy="564898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</Words>
  <Application>Microsoft Macintosh PowerPoint</Application>
  <PresentationFormat>Présentation à l'écran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Composition of Migrant Flows (to USA)</vt:lpstr>
      <vt:lpstr>Explanations for this migration</vt:lpstr>
      <vt:lpstr>Relevance of the Demographic Transition Model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Composition of Migrant Flows (to USA)</dc:title>
  <dc:creator>Webb</dc:creator>
  <cp:lastModifiedBy>Webb</cp:lastModifiedBy>
  <cp:revision>1</cp:revision>
  <dcterms:created xsi:type="dcterms:W3CDTF">2013-09-26T11:25:02Z</dcterms:created>
  <dcterms:modified xsi:type="dcterms:W3CDTF">2013-09-26T11:25:24Z</dcterms:modified>
</cp:coreProperties>
</file>