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2103"/>
    <a:srgbClr val="6731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6B19C"/>
            </a:gs>
            <a:gs pos="0">
              <a:srgbClr val="D49E6C"/>
            </a:gs>
            <a:gs pos="6000">
              <a:srgbClr val="A65528"/>
            </a:gs>
            <a:gs pos="93000">
              <a:srgbClr val="452103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73491-3F85-4169-BB98-934715A51F45}" type="datetimeFigureOut">
              <a:rPr lang="es-ES" smtClean="0"/>
              <a:t>12/04/2013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38D0B-1769-4599-80DC-C35290AB191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 </a:t>
            </a:r>
            <a:r>
              <a:rPr lang="es-E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Games</a:t>
            </a: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s-E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Fitness</a:t>
            </a: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Workout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Physical</a:t>
            </a:r>
            <a:r>
              <a:rPr lang="es-ES" dirty="0" smtClean="0"/>
              <a:t> </a:t>
            </a:r>
            <a:r>
              <a:rPr lang="es-ES" dirty="0" err="1" smtClean="0"/>
              <a:t>Education</a:t>
            </a:r>
            <a:r>
              <a:rPr lang="es-ES" dirty="0" smtClean="0"/>
              <a:t> </a:t>
            </a:r>
          </a:p>
          <a:p>
            <a:r>
              <a:rPr lang="es-ES" dirty="0" smtClean="0"/>
              <a:t>IES Saavedra Fajardo</a:t>
            </a:r>
          </a:p>
          <a:p>
            <a:r>
              <a:rPr lang="es-ES" dirty="0" smtClean="0"/>
              <a:t>Murcia – </a:t>
            </a:r>
            <a:r>
              <a:rPr lang="es-ES" dirty="0" err="1" smtClean="0"/>
              <a:t>Spain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WARM UP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u="sng" dirty="0" smtClean="0">
                <a:solidFill>
                  <a:schemeClr val="bg1"/>
                </a:solidFill>
              </a:rPr>
              <a:t>Jogging</a:t>
            </a: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Groups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formation</a:t>
            </a:r>
            <a:endParaRPr lang="es-ES" dirty="0" smtClean="0">
              <a:solidFill>
                <a:schemeClr val="bg1"/>
              </a:solidFill>
            </a:endParaRPr>
          </a:p>
          <a:p>
            <a:r>
              <a:rPr lang="es-ES" u="sng" dirty="0" err="1" smtClean="0">
                <a:solidFill>
                  <a:schemeClr val="bg1"/>
                </a:solidFill>
              </a:rPr>
              <a:t>Joint</a:t>
            </a:r>
            <a:r>
              <a:rPr lang="es-ES" u="sng" dirty="0" smtClean="0">
                <a:solidFill>
                  <a:schemeClr val="bg1"/>
                </a:solidFill>
              </a:rPr>
              <a:t> </a:t>
            </a:r>
            <a:r>
              <a:rPr lang="es-ES" u="sng" dirty="0" err="1" smtClean="0">
                <a:solidFill>
                  <a:schemeClr val="bg1"/>
                </a:solidFill>
              </a:rPr>
              <a:t>movility</a:t>
            </a:r>
            <a:endParaRPr lang="es-ES" u="sng" dirty="0" smtClean="0">
              <a:solidFill>
                <a:schemeClr val="bg1"/>
              </a:solidFill>
            </a:endParaRP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Ankles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Knees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smtClean="0">
                <a:solidFill>
                  <a:schemeClr val="bg1"/>
                </a:solidFill>
              </a:rPr>
              <a:t>Hip</a:t>
            </a: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Spine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Shoulders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Neck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TRIANGLE TAG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14" y="1500174"/>
            <a:ext cx="3357586" cy="189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92" y="928669"/>
            <a:ext cx="5715554" cy="569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CuadroTexto"/>
          <p:cNvSpPr txBox="1"/>
          <p:nvPr/>
        </p:nvSpPr>
        <p:spPr>
          <a:xfrm>
            <a:off x="6000760" y="3857628"/>
            <a:ext cx="2928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TALKING…</a:t>
            </a:r>
          </a:p>
          <a:p>
            <a:pPr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bg1"/>
                </a:solidFill>
              </a:rPr>
              <a:t>How </a:t>
            </a:r>
            <a:r>
              <a:rPr lang="en-US" b="1" i="1" dirty="0">
                <a:solidFill>
                  <a:schemeClr val="bg1"/>
                </a:solidFill>
              </a:rPr>
              <a:t>do you work as a team to protect the “target”?</a:t>
            </a:r>
          </a:p>
          <a:p>
            <a:pPr>
              <a:buFont typeface="Arial" pitchFamily="34" charset="0"/>
              <a:buChar char="•"/>
            </a:pPr>
            <a:r>
              <a:rPr lang="en-US" b="1" i="1" dirty="0">
                <a:solidFill>
                  <a:schemeClr val="bg1"/>
                </a:solidFill>
              </a:rPr>
              <a:t>How do you prepare your body to move in different directions?</a:t>
            </a:r>
          </a:p>
          <a:p>
            <a:pPr>
              <a:buFont typeface="Arial" pitchFamily="34" charset="0"/>
              <a:buChar char="•"/>
            </a:pPr>
            <a:r>
              <a:rPr lang="en-US" b="1" i="1" dirty="0">
                <a:solidFill>
                  <a:schemeClr val="bg1"/>
                </a:solidFill>
              </a:rPr>
              <a:t>What strategy do you use to try and tag the “target”?</a:t>
            </a:r>
            <a:endParaRPr lang="es-E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“MATE”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072098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bg1"/>
                </a:solidFill>
              </a:rPr>
              <a:t>There</a:t>
            </a:r>
            <a:r>
              <a:rPr lang="es-ES" dirty="0" smtClean="0">
                <a:solidFill>
                  <a:schemeClr val="bg1"/>
                </a:solidFill>
              </a:rPr>
              <a:t> are </a:t>
            </a:r>
            <a:r>
              <a:rPr lang="es-ES" dirty="0" err="1" smtClean="0">
                <a:solidFill>
                  <a:schemeClr val="bg1"/>
                </a:solidFill>
              </a:rPr>
              <a:t>two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teams</a:t>
            </a:r>
            <a:r>
              <a:rPr lang="es-ES" dirty="0" smtClean="0">
                <a:solidFill>
                  <a:schemeClr val="bg1"/>
                </a:solidFill>
              </a:rPr>
              <a:t>, </a:t>
            </a:r>
            <a:r>
              <a:rPr lang="es-ES" dirty="0" err="1" smtClean="0">
                <a:solidFill>
                  <a:schemeClr val="bg1"/>
                </a:solidFill>
              </a:rPr>
              <a:t>each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team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into</a:t>
            </a:r>
            <a:r>
              <a:rPr lang="es-ES" dirty="0" smtClean="0">
                <a:solidFill>
                  <a:schemeClr val="bg1"/>
                </a:solidFill>
              </a:rPr>
              <a:t> a </a:t>
            </a:r>
            <a:r>
              <a:rPr lang="es-ES" dirty="0" err="1" smtClean="0">
                <a:solidFill>
                  <a:schemeClr val="bg1"/>
                </a:solidFill>
              </a:rPr>
              <a:t>half-court</a:t>
            </a:r>
            <a:r>
              <a:rPr lang="es-ES" dirty="0" smtClean="0">
                <a:solidFill>
                  <a:schemeClr val="bg1"/>
                </a:solidFill>
              </a:rPr>
              <a:t>. 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A </a:t>
            </a:r>
            <a:r>
              <a:rPr lang="es-ES" dirty="0" err="1" smtClean="0">
                <a:solidFill>
                  <a:schemeClr val="bg1"/>
                </a:solidFill>
              </a:rPr>
              <a:t>soft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ball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is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used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to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thrown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to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opposite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players</a:t>
            </a:r>
            <a:r>
              <a:rPr lang="es-ES" dirty="0" smtClean="0">
                <a:solidFill>
                  <a:schemeClr val="bg1"/>
                </a:solidFill>
              </a:rPr>
              <a:t>, </a:t>
            </a:r>
            <a:r>
              <a:rPr lang="es-ES" dirty="0" err="1" smtClean="0">
                <a:solidFill>
                  <a:schemeClr val="bg1"/>
                </a:solidFill>
              </a:rPr>
              <a:t>just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to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impact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on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adversary’s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body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before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ball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bounces</a:t>
            </a:r>
            <a:r>
              <a:rPr lang="es-ES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ES" dirty="0" err="1" smtClean="0">
                <a:solidFill>
                  <a:schemeClr val="bg1"/>
                </a:solidFill>
              </a:rPr>
              <a:t>If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someone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is</a:t>
            </a:r>
            <a:r>
              <a:rPr lang="es-ES" dirty="0" smtClean="0">
                <a:solidFill>
                  <a:schemeClr val="bg1"/>
                </a:solidFill>
              </a:rPr>
              <a:t> hit he </a:t>
            </a:r>
            <a:r>
              <a:rPr lang="es-ES" dirty="0" err="1" smtClean="0">
                <a:solidFill>
                  <a:schemeClr val="bg1"/>
                </a:solidFill>
              </a:rPr>
              <a:t>is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killed</a:t>
            </a:r>
            <a:r>
              <a:rPr lang="es-ES" dirty="0" smtClean="0">
                <a:solidFill>
                  <a:schemeClr val="bg1"/>
                </a:solidFill>
              </a:rPr>
              <a:t> and he </a:t>
            </a:r>
            <a:r>
              <a:rPr lang="es-ES" dirty="0" err="1" smtClean="0">
                <a:solidFill>
                  <a:schemeClr val="bg1"/>
                </a:solidFill>
              </a:rPr>
              <a:t>goes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to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graveyard</a:t>
            </a:r>
            <a:r>
              <a:rPr lang="es-ES" dirty="0" smtClean="0">
                <a:solidFill>
                  <a:schemeClr val="bg1"/>
                </a:solidFill>
              </a:rPr>
              <a:t> (</a:t>
            </a:r>
            <a:r>
              <a:rPr lang="es-ES" dirty="0" err="1" smtClean="0">
                <a:solidFill>
                  <a:schemeClr val="bg1"/>
                </a:solidFill>
              </a:rPr>
              <a:t>cemetery</a:t>
            </a:r>
            <a:r>
              <a:rPr lang="es-ES" dirty="0" smtClean="0">
                <a:solidFill>
                  <a:schemeClr val="bg1"/>
                </a:solidFill>
              </a:rPr>
              <a:t>), </a:t>
            </a:r>
            <a:r>
              <a:rPr lang="es-ES" dirty="0" err="1" smtClean="0">
                <a:solidFill>
                  <a:schemeClr val="bg1"/>
                </a:solidFill>
              </a:rPr>
              <a:t>that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is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located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behind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adversary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baseline</a:t>
            </a:r>
            <a:r>
              <a:rPr lang="es-ES" dirty="0" smtClean="0">
                <a:solidFill>
                  <a:schemeClr val="bg1"/>
                </a:solidFill>
              </a:rPr>
              <a:t>. </a:t>
            </a:r>
            <a:r>
              <a:rPr lang="es-ES" dirty="0" err="1" smtClean="0">
                <a:solidFill>
                  <a:schemeClr val="bg1"/>
                </a:solidFill>
              </a:rPr>
              <a:t>But</a:t>
            </a:r>
            <a:r>
              <a:rPr lang="es-ES" dirty="0" smtClean="0">
                <a:solidFill>
                  <a:schemeClr val="bg1"/>
                </a:solidFill>
              </a:rPr>
              <a:t> he </a:t>
            </a:r>
            <a:r>
              <a:rPr lang="es-ES" dirty="0" err="1" smtClean="0">
                <a:solidFill>
                  <a:schemeClr val="bg1"/>
                </a:solidFill>
              </a:rPr>
              <a:t>continues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throwing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when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the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ball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arrives</a:t>
            </a:r>
            <a:r>
              <a:rPr lang="es-ES" dirty="0" smtClean="0">
                <a:solidFill>
                  <a:schemeClr val="bg1"/>
                </a:solidFill>
              </a:rPr>
              <a:t>.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PIRATE BALL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Divide the gym into 4 quarters. One team in each section.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Each team has a hoop in their back corner and a mat in their section too.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each hoop are 6 objects. The aim of the game is to steal all objects related with your group personality.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Whenever you're in someone else territory you can be tagged. If tagged, you go to their mat(jail).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To get out of jail, someone from your own team must come and tag you out then you get a free walk back. Person freeing you does not get a free walk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FITNESS WORKOUT</a:t>
            </a:r>
            <a:endParaRPr lang="es-ES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785918" y="1357298"/>
          <a:ext cx="5905520" cy="3046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60"/>
                <a:gridCol w="2952760"/>
              </a:tblGrid>
              <a:tr h="601666">
                <a:tc>
                  <a:txBody>
                    <a:bodyPr/>
                    <a:lstStyle/>
                    <a:p>
                      <a:r>
                        <a:rPr lang="es-ES" dirty="0" smtClean="0"/>
                        <a:t>EXERCISE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REPETITIONS /SETS</a:t>
                      </a:r>
                      <a:endParaRPr lang="es-ES" dirty="0"/>
                    </a:p>
                  </a:txBody>
                  <a:tcPr/>
                </a:tc>
              </a:tr>
              <a:tr h="601666">
                <a:tc>
                  <a:txBody>
                    <a:bodyPr/>
                    <a:lstStyle/>
                    <a:p>
                      <a:r>
                        <a:rPr lang="es-ES" dirty="0" smtClean="0"/>
                        <a:t>PUSH</a:t>
                      </a:r>
                      <a:r>
                        <a:rPr lang="es-ES" baseline="0" dirty="0" smtClean="0"/>
                        <a:t> UPS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 / 2</a:t>
                      </a:r>
                      <a:endParaRPr lang="es-ES" dirty="0"/>
                    </a:p>
                  </a:txBody>
                  <a:tcPr/>
                </a:tc>
              </a:tr>
              <a:tr h="601666">
                <a:tc>
                  <a:txBody>
                    <a:bodyPr/>
                    <a:lstStyle/>
                    <a:p>
                      <a:r>
                        <a:rPr lang="es-ES" dirty="0" smtClean="0"/>
                        <a:t>SIT UPS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 / 2</a:t>
                      </a:r>
                      <a:endParaRPr lang="es-ES" dirty="0"/>
                    </a:p>
                  </a:txBody>
                  <a:tcPr/>
                </a:tc>
              </a:tr>
              <a:tr h="601666">
                <a:tc>
                  <a:txBody>
                    <a:bodyPr/>
                    <a:lstStyle/>
                    <a:p>
                      <a:r>
                        <a:rPr lang="es-ES" dirty="0" smtClean="0"/>
                        <a:t>SQUAT JUMP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 / 2</a:t>
                      </a:r>
                      <a:endParaRPr lang="es-ES" dirty="0"/>
                    </a:p>
                  </a:txBody>
                  <a:tcPr/>
                </a:tc>
              </a:tr>
              <a:tr h="601666">
                <a:tc>
                  <a:txBody>
                    <a:bodyPr/>
                    <a:lstStyle/>
                    <a:p>
                      <a:r>
                        <a:rPr lang="es-ES" dirty="0" smtClean="0"/>
                        <a:t>ARMS (</a:t>
                      </a:r>
                      <a:r>
                        <a:rPr lang="es-ES" dirty="0" err="1" smtClean="0"/>
                        <a:t>biceps</a:t>
                      </a:r>
                      <a:r>
                        <a:rPr lang="es-ES" dirty="0" smtClean="0"/>
                        <a:t>)</a:t>
                      </a:r>
                      <a:r>
                        <a:rPr lang="es-ES" baseline="0" dirty="0" smtClean="0"/>
                        <a:t> WITH ELASTIC BANDS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 / 2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000232" y="4929198"/>
            <a:ext cx="5429288" cy="369332"/>
          </a:xfrm>
          <a:prstGeom prst="rect">
            <a:avLst/>
          </a:prstGeom>
          <a:gradFill>
            <a:gsLst>
              <a:gs pos="100000">
                <a:schemeClr val="accent6">
                  <a:lumMod val="40000"/>
                  <a:lumOff val="60000"/>
                  <a:alpha val="63000"/>
                </a:schemeClr>
              </a:gs>
              <a:gs pos="0">
                <a:srgbClr val="D49E6C"/>
              </a:gs>
              <a:gs pos="6000">
                <a:srgbClr val="A65528"/>
              </a:gs>
              <a:gs pos="93000">
                <a:srgbClr val="452103"/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HOW CAN WE DO THEM HARDER?</a:t>
            </a:r>
            <a:endParaRPr lang="es-E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ZOMBIE-BALL-TAG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0974" y="2500306"/>
            <a:ext cx="368302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071546"/>
            <a:ext cx="5683498" cy="535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</a:rPr>
              <a:t>COOL DOWN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 err="1" smtClean="0">
                <a:solidFill>
                  <a:schemeClr val="bg1"/>
                </a:solidFill>
              </a:rPr>
              <a:t>Stretching</a:t>
            </a:r>
            <a:r>
              <a:rPr lang="es-ES" u="sng" dirty="0" smtClean="0">
                <a:solidFill>
                  <a:schemeClr val="bg1"/>
                </a:solidFill>
              </a:rPr>
              <a:t> </a:t>
            </a:r>
            <a:r>
              <a:rPr lang="es-ES" u="sng" dirty="0" err="1" smtClean="0">
                <a:solidFill>
                  <a:schemeClr val="bg1"/>
                </a:solidFill>
              </a:rPr>
              <a:t>exercises</a:t>
            </a:r>
            <a:r>
              <a:rPr lang="es-ES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Quads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smtClean="0">
                <a:solidFill>
                  <a:schemeClr val="bg1"/>
                </a:solidFill>
              </a:rPr>
              <a:t>Calves</a:t>
            </a: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Hamstrings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smtClean="0">
                <a:solidFill>
                  <a:schemeClr val="bg1"/>
                </a:solidFill>
              </a:rPr>
              <a:t>Back </a:t>
            </a:r>
            <a:r>
              <a:rPr lang="es-ES" dirty="0" err="1" smtClean="0">
                <a:solidFill>
                  <a:schemeClr val="bg1"/>
                </a:solidFill>
              </a:rPr>
              <a:t>muscles</a:t>
            </a:r>
            <a:endParaRPr lang="es-ES" dirty="0" smtClean="0">
              <a:solidFill>
                <a:schemeClr val="bg1"/>
              </a:solidFill>
            </a:endParaRPr>
          </a:p>
          <a:p>
            <a:pPr lvl="1"/>
            <a:r>
              <a:rPr lang="es-ES" dirty="0" err="1" smtClean="0">
                <a:solidFill>
                  <a:schemeClr val="bg1"/>
                </a:solidFill>
              </a:rPr>
              <a:t>Arm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muscles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300</Words>
  <Application>Microsoft Office PowerPoint</Application>
  <PresentationFormat>Presentación en pantalla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PE Games and Fitness Workout</vt:lpstr>
      <vt:lpstr>WARM UP</vt:lpstr>
      <vt:lpstr>TRIANGLE TAG</vt:lpstr>
      <vt:lpstr>“MATE”</vt:lpstr>
      <vt:lpstr>PIRATE BALL</vt:lpstr>
      <vt:lpstr>FITNESS WORKOUT</vt:lpstr>
      <vt:lpstr>ZOMBIE-BALL-TAG</vt:lpstr>
      <vt:lpstr>COOL DOWN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 Games and Fitness Workout</dc:title>
  <dc:creator>Narciso</dc:creator>
  <cp:lastModifiedBy>Narciso</cp:lastModifiedBy>
  <cp:revision>17</cp:revision>
  <dcterms:created xsi:type="dcterms:W3CDTF">2013-04-11T22:20:29Z</dcterms:created>
  <dcterms:modified xsi:type="dcterms:W3CDTF">2013-04-12T00:34:54Z</dcterms:modified>
</cp:coreProperties>
</file>