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0" r:id="rId4"/>
    <p:sldId id="261" r:id="rId5"/>
    <p:sldId id="259" r:id="rId6"/>
    <p:sldId id="264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134350" cy="92551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403350" y="1916113"/>
            <a:ext cx="3632200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87950" y="1916113"/>
            <a:ext cx="3632200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1403350" y="6597650"/>
            <a:ext cx="74168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C2FF-38CA-4D33-9BF6-01543F820229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4E1B-19AA-486B-B492-655495E07DE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fi-FI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Light" panose="020E0507020206020404" pitchFamily="34" charset="0"/>
              </a:rPr>
              <a:t>emigration</a:t>
            </a:r>
            <a:r>
              <a:rPr lang="fi-FI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Light" panose="020E0507020206020404" pitchFamily="34" charset="0"/>
              </a:rPr>
              <a:t> </a:t>
            </a:r>
            <a:r>
              <a:rPr lang="fi-FI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Light" panose="020E0507020206020404" pitchFamily="34" charset="0"/>
              </a:rPr>
              <a:t>from</a:t>
            </a:r>
            <a:r>
              <a:rPr lang="fi-FI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Light" panose="020E0507020206020404" pitchFamily="34" charset="0"/>
              </a:rPr>
              <a:t> Finland</a:t>
            </a:r>
            <a:endParaRPr lang="fi-FI" i="1" dirty="0">
              <a:solidFill>
                <a:schemeClr val="tx1">
                  <a:lumMod val="50000"/>
                  <a:lumOff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560840" cy="360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87080" name="Picture 8" descr="Siirtolaisi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865562" cy="386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0129" y="260648"/>
            <a:ext cx="8134350" cy="925513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countryside to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emigration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676400"/>
            <a:ext cx="3600400" cy="4633044"/>
          </a:xfrm>
        </p:spPr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moved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countryside to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bigger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cities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as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immigrants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countries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beginning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19th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century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Crofters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peasants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were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biggest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target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i-F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population</a:t>
            </a:r>
            <a:r>
              <a:rPr lang="fi-F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fi-F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4704716" y="5206331"/>
            <a:ext cx="3879850" cy="1015663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i-FI" sz="1200" dirty="0" smtClean="0">
                <a:effectLst/>
              </a:rPr>
              <a:t>In </a:t>
            </a:r>
            <a:r>
              <a:rPr lang="fi-FI" sz="1200" dirty="0">
                <a:effectLst/>
              </a:rPr>
              <a:t>1890</a:t>
            </a:r>
            <a:r>
              <a:rPr lang="fi-FI" sz="1200" dirty="0">
                <a:effectLst/>
                <a:cs typeface="Arial" charset="0"/>
              </a:rPr>
              <a:t>–1920 </a:t>
            </a:r>
            <a:r>
              <a:rPr lang="fi-FI" sz="1200" dirty="0" err="1" smtClean="0">
                <a:effectLst/>
                <a:cs typeface="Arial" charset="0"/>
              </a:rPr>
              <a:t>about</a:t>
            </a:r>
            <a:r>
              <a:rPr lang="fi-FI" sz="1200" dirty="0" smtClean="0">
                <a:effectLst/>
                <a:cs typeface="Arial" charset="0"/>
              </a:rPr>
              <a:t> 300 </a:t>
            </a:r>
            <a:r>
              <a:rPr lang="fi-FI" sz="1200" dirty="0">
                <a:effectLst/>
                <a:cs typeface="Arial" charset="0"/>
              </a:rPr>
              <a:t>000 </a:t>
            </a:r>
            <a:r>
              <a:rPr lang="fi-FI" sz="1200" dirty="0" err="1" smtClean="0">
                <a:effectLst/>
                <a:cs typeface="Arial" charset="0"/>
              </a:rPr>
              <a:t>people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moved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from</a:t>
            </a:r>
            <a:r>
              <a:rPr lang="fi-FI" sz="1200" dirty="0" smtClean="0">
                <a:effectLst/>
                <a:cs typeface="Arial" charset="0"/>
              </a:rPr>
              <a:t> Finland to United </a:t>
            </a:r>
            <a:r>
              <a:rPr lang="fi-FI" sz="1200" dirty="0" err="1" smtClean="0">
                <a:effectLst/>
                <a:cs typeface="Arial" charset="0"/>
              </a:rPr>
              <a:t>States</a:t>
            </a:r>
            <a:r>
              <a:rPr lang="fi-FI" sz="1200" dirty="0" smtClean="0">
                <a:effectLst/>
                <a:cs typeface="Arial" charset="0"/>
              </a:rPr>
              <a:t> of America, </a:t>
            </a:r>
            <a:r>
              <a:rPr lang="fi-FI" sz="1200" dirty="0" err="1" smtClean="0">
                <a:effectLst/>
                <a:cs typeface="Arial" charset="0"/>
              </a:rPr>
              <a:t>canada</a:t>
            </a:r>
            <a:r>
              <a:rPr lang="fi-FI" sz="1200" dirty="0" smtClean="0">
                <a:effectLst/>
                <a:cs typeface="Arial" charset="0"/>
              </a:rPr>
              <a:t>, New </a:t>
            </a:r>
            <a:r>
              <a:rPr lang="fi-FI" sz="1200" dirty="0" err="1" smtClean="0">
                <a:effectLst/>
                <a:cs typeface="Arial" charset="0"/>
              </a:rPr>
              <a:t>Zealand</a:t>
            </a:r>
            <a:r>
              <a:rPr lang="fi-FI" sz="1200" dirty="0" smtClean="0">
                <a:effectLst/>
                <a:cs typeface="Arial" charset="0"/>
              </a:rPr>
              <a:t> and Australia. </a:t>
            </a:r>
            <a:r>
              <a:rPr lang="fi-FI" sz="1200" dirty="0">
                <a:effectLst/>
                <a:cs typeface="Arial" charset="0"/>
              </a:rPr>
              <a:t>2/3 </a:t>
            </a:r>
            <a:r>
              <a:rPr lang="fi-FI" sz="1200" dirty="0" smtClean="0">
                <a:effectLst/>
                <a:cs typeface="Arial" charset="0"/>
              </a:rPr>
              <a:t>of </a:t>
            </a:r>
            <a:r>
              <a:rPr lang="fi-FI" sz="1200" dirty="0" err="1" smtClean="0">
                <a:effectLst/>
                <a:cs typeface="Arial" charset="0"/>
              </a:rPr>
              <a:t>them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are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concidered</a:t>
            </a:r>
            <a:r>
              <a:rPr lang="fi-FI" sz="1200" dirty="0" smtClean="0">
                <a:effectLst/>
                <a:cs typeface="Arial" charset="0"/>
              </a:rPr>
              <a:t> to </a:t>
            </a:r>
            <a:r>
              <a:rPr lang="fi-FI" sz="1200" dirty="0" err="1" smtClean="0">
                <a:effectLst/>
                <a:cs typeface="Arial" charset="0"/>
              </a:rPr>
              <a:t>be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landless</a:t>
            </a:r>
            <a:r>
              <a:rPr lang="fi-FI" sz="1200" dirty="0" smtClean="0">
                <a:cs typeface="Arial" charset="0"/>
              </a:rPr>
              <a:t>. </a:t>
            </a:r>
            <a:r>
              <a:rPr lang="fi-FI" sz="1200" dirty="0" smtClean="0">
                <a:effectLst/>
                <a:cs typeface="Arial" charset="0"/>
              </a:rPr>
              <a:t>In U.S.A </a:t>
            </a:r>
            <a:r>
              <a:rPr lang="fi-FI" sz="1200" dirty="0" err="1" smtClean="0">
                <a:effectLst/>
                <a:cs typeface="Arial" charset="0"/>
              </a:rPr>
              <a:t>Finnish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people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settled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down</a:t>
            </a:r>
            <a:r>
              <a:rPr lang="fi-FI" sz="1200" dirty="0" smtClean="0">
                <a:effectLst/>
                <a:cs typeface="Arial" charset="0"/>
              </a:rPr>
              <a:t> </a:t>
            </a:r>
            <a:r>
              <a:rPr lang="fi-FI" sz="1200" dirty="0" err="1" smtClean="0">
                <a:effectLst/>
                <a:cs typeface="Arial" charset="0"/>
              </a:rPr>
              <a:t>mainly</a:t>
            </a:r>
            <a:r>
              <a:rPr lang="fi-FI" sz="1200" dirty="0" smtClean="0">
                <a:effectLst/>
                <a:cs typeface="Arial" charset="0"/>
              </a:rPr>
              <a:t> to the </a:t>
            </a:r>
            <a:r>
              <a:rPr lang="fi-FI" sz="1200" dirty="0" err="1" smtClean="0">
                <a:effectLst/>
                <a:cs typeface="Arial" charset="0"/>
              </a:rPr>
              <a:t>northern</a:t>
            </a:r>
            <a:r>
              <a:rPr lang="fi-FI" sz="1200" dirty="0" smtClean="0">
                <a:effectLst/>
                <a:cs typeface="Arial" charset="0"/>
              </a:rPr>
              <a:t> and western </a:t>
            </a:r>
            <a:r>
              <a:rPr lang="fi-FI" sz="1200" dirty="0" err="1" smtClean="0">
                <a:effectLst/>
                <a:cs typeface="Arial" charset="0"/>
              </a:rPr>
              <a:t>parts</a:t>
            </a:r>
            <a:r>
              <a:rPr lang="fi-FI" sz="1200" dirty="0" smtClean="0">
                <a:effectLst/>
                <a:cs typeface="Arial" charset="0"/>
              </a:rPr>
              <a:t> of U.S.A. </a:t>
            </a:r>
            <a:endParaRPr lang="fi-FI" sz="1200" dirty="0"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Reasons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fi-FI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emigration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Lack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jobs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Finland.</a:t>
            </a:r>
          </a:p>
          <a:p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Hope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a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better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life and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wealth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Spirit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adventure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”The American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dream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”. People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thought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life in America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would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easier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happier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wanted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avoid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military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Russian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rule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4" y="1720098"/>
            <a:ext cx="2889504" cy="3852672"/>
          </a:xfrm>
          <a:prstGeom prst="rect">
            <a:avLst/>
          </a:prstGeom>
          <a:ln>
            <a:noFill/>
          </a:ln>
          <a:effectLst>
            <a:glow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88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" b="4757"/>
          <a:stretch>
            <a:fillRect/>
          </a:stretch>
        </p:blipFill>
        <p:spPr>
          <a:xfrm>
            <a:off x="467544" y="476672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26169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Finns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lived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USA?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20868" name="Picture 4" descr="amersuom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03313" y="1962150"/>
            <a:ext cx="6408737" cy="3090863"/>
          </a:xfrm>
          <a:noFill/>
          <a:ln w="9525">
            <a:solidFill>
              <a:srgbClr val="000000"/>
            </a:solidFill>
          </a:ln>
        </p:spPr>
      </p:pic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1096963" y="1677988"/>
            <a:ext cx="6421437" cy="284162"/>
          </a:xfrm>
          <a:prstGeom prst="rect">
            <a:avLst/>
          </a:prstGeom>
          <a:solidFill>
            <a:srgbClr val="6699FF">
              <a:alpha val="67000"/>
            </a:srgbClr>
          </a:soli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i-FI" sz="1200" b="1" dirty="0" smtClean="0">
                <a:effectLst/>
              </a:rPr>
              <a:t>The </a:t>
            </a:r>
            <a:r>
              <a:rPr lang="fi-FI" sz="1200" b="1" dirty="0" err="1" smtClean="0">
                <a:effectLst/>
              </a:rPr>
              <a:t>living</a:t>
            </a:r>
            <a:r>
              <a:rPr lang="fi-FI" sz="1200" b="1" dirty="0" smtClean="0">
                <a:effectLst/>
              </a:rPr>
              <a:t> </a:t>
            </a:r>
            <a:r>
              <a:rPr lang="fi-FI" sz="1200" b="1" dirty="0" err="1" smtClean="0">
                <a:effectLst/>
              </a:rPr>
              <a:t>area</a:t>
            </a:r>
            <a:r>
              <a:rPr lang="fi-FI" sz="1200" b="1" dirty="0" smtClean="0">
                <a:effectLst/>
              </a:rPr>
              <a:t> of </a:t>
            </a:r>
            <a:r>
              <a:rPr lang="fi-FI" sz="1200" b="1" dirty="0" err="1" smtClean="0">
                <a:effectLst/>
              </a:rPr>
              <a:t>Finnish</a:t>
            </a:r>
            <a:r>
              <a:rPr lang="fi-FI" sz="1200" b="1" dirty="0" smtClean="0">
                <a:effectLst/>
              </a:rPr>
              <a:t> in 1920</a:t>
            </a:r>
            <a:endParaRPr lang="fi-FI" sz="1200" b="1" dirty="0">
              <a:effectLst/>
            </a:endParaRPr>
          </a:p>
        </p:txBody>
      </p:sp>
      <p:pic>
        <p:nvPicPr>
          <p:cNvPr id="420870" name="Picture 6" descr="helsinginva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263" y="4508500"/>
            <a:ext cx="2520950" cy="204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20871" name="Picture 7" descr="Siirtolais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313" y="1968500"/>
            <a:ext cx="1511300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6294438" y="4460875"/>
            <a:ext cx="2519362" cy="284163"/>
          </a:xfrm>
          <a:prstGeom prst="rect">
            <a:avLst/>
          </a:prstGeom>
          <a:solidFill>
            <a:srgbClr val="6699FF"/>
          </a:soli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fi-FI" sz="1200" b="1" dirty="0" err="1" smtClean="0">
                <a:effectLst/>
              </a:rPr>
              <a:t>Population</a:t>
            </a:r>
            <a:r>
              <a:rPr lang="fi-FI" sz="1200" b="1" dirty="0" smtClean="0">
                <a:effectLst/>
              </a:rPr>
              <a:t> of Helsinki 1850</a:t>
            </a:r>
            <a:r>
              <a:rPr lang="fi-FI" sz="1200" b="1" dirty="0" smtClean="0">
                <a:effectLst/>
                <a:cs typeface="Arial" charset="0"/>
              </a:rPr>
              <a:t>–1900</a:t>
            </a:r>
            <a:endParaRPr lang="fi-FI" sz="1200" b="1" dirty="0"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story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immigrant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Alajärvi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Kalle Jokiaho,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born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1891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immigrant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Alajärvi.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worked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 a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farmer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 an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adult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went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live in Canada.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didn’t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really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money,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moved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Canada at the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20 to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In 1911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left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Canada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lived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with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immigrants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Alajärvi.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Finland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worked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a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in a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factory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until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raised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enough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money to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Finland.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enough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buy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little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Alajärvi. </a:t>
            </a:r>
            <a:endParaRPr lang="fi-F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272</Words>
  <Application>Microsoft Office PowerPoint</Application>
  <PresentationFormat>Näytössä katseltava diaesitys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emigration from Finland</vt:lpstr>
      <vt:lpstr>From countryside to emigration</vt:lpstr>
      <vt:lpstr>Reasons for emigration</vt:lpstr>
      <vt:lpstr>PowerPoint-esitys</vt:lpstr>
      <vt:lpstr>Where Finns lived in USA?</vt:lpstr>
      <vt:lpstr>A story about an immigrant from Alajärvi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OPO</dc:creator>
  <cp:lastModifiedBy>opiskelija</cp:lastModifiedBy>
  <cp:revision>17</cp:revision>
  <dcterms:created xsi:type="dcterms:W3CDTF">2013-11-13T09:03:03Z</dcterms:created>
  <dcterms:modified xsi:type="dcterms:W3CDTF">2013-11-21T08:10:41Z</dcterms:modified>
</cp:coreProperties>
</file>