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0" r:id="rId5"/>
    <p:sldId id="261" r:id="rId6"/>
    <p:sldId id="258" r:id="rId7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4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D3AD41-6D8B-47FE-B860-B7227A82D37E}" type="datetimeFigureOut">
              <a:rPr lang="fi-FI" smtClean="0"/>
              <a:pPr/>
              <a:t>1.5.2013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7870DE-480A-4E97-ABA4-F8C028727B0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7093546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	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7870DE-480A-4E97-ABA4-F8C028727B03}" type="slidenum">
              <a:rPr lang="fi-FI" smtClean="0"/>
              <a:pPr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1953109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3A9ED-F8D0-4F17-A03C-99BEB69C75EF}" type="datetimeFigureOut">
              <a:rPr lang="fi-FI" smtClean="0"/>
              <a:pPr/>
              <a:t>1.5.2013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99132-F0DA-4D42-9C2B-BD60B84AADB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4256935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3A9ED-F8D0-4F17-A03C-99BEB69C75EF}" type="datetimeFigureOut">
              <a:rPr lang="fi-FI" smtClean="0"/>
              <a:pPr/>
              <a:t>1.5.2013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99132-F0DA-4D42-9C2B-BD60B84AADB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731470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3A9ED-F8D0-4F17-A03C-99BEB69C75EF}" type="datetimeFigureOut">
              <a:rPr lang="fi-FI" smtClean="0"/>
              <a:pPr/>
              <a:t>1.5.2013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99132-F0DA-4D42-9C2B-BD60B84AADB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676995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3A9ED-F8D0-4F17-A03C-99BEB69C75EF}" type="datetimeFigureOut">
              <a:rPr lang="fi-FI" smtClean="0"/>
              <a:pPr/>
              <a:t>1.5.2013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99132-F0DA-4D42-9C2B-BD60B84AADB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583621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3A9ED-F8D0-4F17-A03C-99BEB69C75EF}" type="datetimeFigureOut">
              <a:rPr lang="fi-FI" smtClean="0"/>
              <a:pPr/>
              <a:t>1.5.2013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99132-F0DA-4D42-9C2B-BD60B84AADB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744914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3A9ED-F8D0-4F17-A03C-99BEB69C75EF}" type="datetimeFigureOut">
              <a:rPr lang="fi-FI" smtClean="0"/>
              <a:pPr/>
              <a:t>1.5.2013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99132-F0DA-4D42-9C2B-BD60B84AADB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296764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3A9ED-F8D0-4F17-A03C-99BEB69C75EF}" type="datetimeFigureOut">
              <a:rPr lang="fi-FI" smtClean="0"/>
              <a:pPr/>
              <a:t>1.5.2013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99132-F0DA-4D42-9C2B-BD60B84AADB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538629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3A9ED-F8D0-4F17-A03C-99BEB69C75EF}" type="datetimeFigureOut">
              <a:rPr lang="fi-FI" smtClean="0"/>
              <a:pPr/>
              <a:t>1.5.2013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99132-F0DA-4D42-9C2B-BD60B84AADB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159716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3A9ED-F8D0-4F17-A03C-99BEB69C75EF}" type="datetimeFigureOut">
              <a:rPr lang="fi-FI" smtClean="0"/>
              <a:pPr/>
              <a:t>1.5.2013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99132-F0DA-4D42-9C2B-BD60B84AADB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052408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3A9ED-F8D0-4F17-A03C-99BEB69C75EF}" type="datetimeFigureOut">
              <a:rPr lang="fi-FI" smtClean="0"/>
              <a:pPr/>
              <a:t>1.5.2013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99132-F0DA-4D42-9C2B-BD60B84AADB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849981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3A9ED-F8D0-4F17-A03C-99BEB69C75EF}" type="datetimeFigureOut">
              <a:rPr lang="fi-FI" smtClean="0"/>
              <a:pPr/>
              <a:t>1.5.2013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99132-F0DA-4D42-9C2B-BD60B84AADB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323720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B3A9ED-F8D0-4F17-A03C-99BEB69C75EF}" type="datetimeFigureOut">
              <a:rPr lang="fi-FI" smtClean="0"/>
              <a:pPr/>
              <a:t>1.5.2013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99132-F0DA-4D42-9C2B-BD60B84AADB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449080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sqrWtWAQ81o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1872207"/>
          </a:xfrm>
        </p:spPr>
        <p:txBody>
          <a:bodyPr/>
          <a:lstStyle/>
          <a:p>
            <a:r>
              <a:rPr lang="fi-FI" dirty="0" err="1" smtClean="0"/>
              <a:t>Edible</a:t>
            </a:r>
            <a:r>
              <a:rPr lang="fi-FI" dirty="0" smtClean="0"/>
              <a:t> </a:t>
            </a:r>
            <a:r>
              <a:rPr lang="fi-FI" dirty="0" err="1" smtClean="0"/>
              <a:t>mushrooms</a:t>
            </a:r>
            <a:r>
              <a:rPr lang="fi-FI" dirty="0" smtClean="0"/>
              <a:t> in </a:t>
            </a:r>
            <a:r>
              <a:rPr lang="fi-FI" dirty="0"/>
              <a:t>F</a:t>
            </a:r>
            <a:r>
              <a:rPr lang="fi-FI" dirty="0" smtClean="0"/>
              <a:t>inland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5576" y="2492896"/>
            <a:ext cx="3816424" cy="2822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16016" y="3501008"/>
            <a:ext cx="3696833" cy="2504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24275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General </a:t>
            </a:r>
            <a:r>
              <a:rPr lang="fi-FI" dirty="0" err="1" smtClean="0"/>
              <a:t>infromation</a:t>
            </a:r>
            <a:r>
              <a:rPr lang="fi-FI" dirty="0" smtClean="0"/>
              <a:t> of </a:t>
            </a:r>
            <a:r>
              <a:rPr lang="fi-FI" dirty="0" err="1" smtClean="0"/>
              <a:t>edible</a:t>
            </a:r>
            <a:r>
              <a:rPr lang="fi-FI" dirty="0" smtClean="0"/>
              <a:t> </a:t>
            </a:r>
            <a:r>
              <a:rPr lang="fi-FI" dirty="0" err="1" smtClean="0"/>
              <a:t>mushrooms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 smtClean="0"/>
              <a:t>In Finland </a:t>
            </a:r>
            <a:r>
              <a:rPr lang="fi-FI" sz="2800" dirty="0" err="1" smtClean="0"/>
              <a:t>there</a:t>
            </a:r>
            <a:r>
              <a:rPr lang="fi-FI" sz="2800" dirty="0" smtClean="0"/>
              <a:t> </a:t>
            </a:r>
            <a:r>
              <a:rPr lang="fi-FI" sz="2800" dirty="0" err="1" smtClean="0"/>
              <a:t>are</a:t>
            </a:r>
            <a:r>
              <a:rPr lang="fi-FI" sz="2800" dirty="0" smtClean="0"/>
              <a:t> </a:t>
            </a:r>
            <a:r>
              <a:rPr lang="fi-FI" sz="2800" dirty="0" err="1" smtClean="0"/>
              <a:t>over</a:t>
            </a:r>
            <a:r>
              <a:rPr lang="fi-FI" sz="2800" dirty="0" smtClean="0"/>
              <a:t> 500 </a:t>
            </a:r>
            <a:r>
              <a:rPr lang="fi-FI" sz="2800" dirty="0" err="1" smtClean="0"/>
              <a:t>edible</a:t>
            </a:r>
            <a:r>
              <a:rPr lang="fi-FI" sz="2800" dirty="0" smtClean="0"/>
              <a:t> </a:t>
            </a:r>
            <a:r>
              <a:rPr lang="fi-FI" sz="2800" dirty="0" err="1" smtClean="0"/>
              <a:t>mushrooms</a:t>
            </a:r>
            <a:endParaRPr lang="fi-FI" sz="2800" dirty="0" smtClean="0"/>
          </a:p>
          <a:p>
            <a:r>
              <a:rPr lang="fi-FI" sz="2800" dirty="0" err="1" smtClean="0"/>
              <a:t>Mushroom</a:t>
            </a:r>
            <a:r>
              <a:rPr lang="fi-FI" sz="2800" dirty="0" smtClean="0"/>
              <a:t> </a:t>
            </a:r>
            <a:r>
              <a:rPr lang="fi-FI" sz="2800" dirty="0" err="1" smtClean="0"/>
              <a:t>picking</a:t>
            </a:r>
            <a:r>
              <a:rPr lang="fi-FI" sz="2800" dirty="0" smtClean="0"/>
              <a:t> is </a:t>
            </a:r>
            <a:r>
              <a:rPr lang="fi-FI" sz="2800" dirty="0" err="1" smtClean="0"/>
              <a:t>funny</a:t>
            </a:r>
            <a:r>
              <a:rPr lang="fi-FI" sz="2800" dirty="0" smtClean="0"/>
              <a:t> and </a:t>
            </a:r>
            <a:r>
              <a:rPr lang="fi-FI" sz="2800" dirty="0" err="1" smtClean="0"/>
              <a:t>useful</a:t>
            </a:r>
            <a:r>
              <a:rPr lang="fi-FI" sz="2800" dirty="0" smtClean="0"/>
              <a:t> hobby</a:t>
            </a:r>
          </a:p>
          <a:p>
            <a:r>
              <a:rPr lang="fi-FI" sz="2800" dirty="0" err="1" smtClean="0"/>
              <a:t>It´s</a:t>
            </a:r>
            <a:r>
              <a:rPr lang="fi-FI" sz="2800" dirty="0" smtClean="0"/>
              <a:t> </a:t>
            </a:r>
            <a:r>
              <a:rPr lang="fi-FI" sz="2800" dirty="0" err="1" smtClean="0"/>
              <a:t>every</a:t>
            </a:r>
            <a:r>
              <a:rPr lang="fi-FI" sz="2800" dirty="0" smtClean="0"/>
              <a:t> </a:t>
            </a:r>
            <a:r>
              <a:rPr lang="fi-FI" sz="2800" dirty="0" err="1" smtClean="0"/>
              <a:t>mans</a:t>
            </a:r>
            <a:r>
              <a:rPr lang="fi-FI" sz="2800" dirty="0" smtClean="0"/>
              <a:t> </a:t>
            </a:r>
            <a:r>
              <a:rPr lang="fi-FI" sz="2800" dirty="0" err="1" smtClean="0"/>
              <a:t>right</a:t>
            </a:r>
            <a:r>
              <a:rPr lang="fi-FI" sz="2800" dirty="0" smtClean="0"/>
              <a:t> to </a:t>
            </a:r>
            <a:r>
              <a:rPr lang="fi-FI" sz="2800" dirty="0" err="1" smtClean="0"/>
              <a:t>pick</a:t>
            </a:r>
            <a:r>
              <a:rPr lang="fi-FI" sz="2800" dirty="0" smtClean="0"/>
              <a:t> </a:t>
            </a:r>
            <a:r>
              <a:rPr lang="fi-FI" sz="2800" dirty="0" err="1" smtClean="0"/>
              <a:t>up</a:t>
            </a:r>
            <a:r>
              <a:rPr lang="fi-FI" sz="2800" dirty="0" smtClean="0"/>
              <a:t> </a:t>
            </a:r>
            <a:r>
              <a:rPr lang="fi-FI" sz="2800" dirty="0" err="1" smtClean="0"/>
              <a:t>mushrooms</a:t>
            </a:r>
            <a:endParaRPr lang="fi-FI" sz="2800" dirty="0" smtClean="0"/>
          </a:p>
          <a:p>
            <a:r>
              <a:rPr lang="fi-FI" sz="2800" dirty="0" err="1" smtClean="0"/>
              <a:t>Season</a:t>
            </a:r>
            <a:r>
              <a:rPr lang="fi-FI" sz="2800" dirty="0" smtClean="0"/>
              <a:t> of </a:t>
            </a:r>
            <a:r>
              <a:rPr lang="fi-FI" sz="2800" dirty="0" err="1" smtClean="0"/>
              <a:t>mushroom</a:t>
            </a:r>
            <a:r>
              <a:rPr lang="fi-FI" sz="2800" dirty="0" smtClean="0"/>
              <a:t> </a:t>
            </a:r>
            <a:r>
              <a:rPr lang="fi-FI" sz="2800" dirty="0" err="1" smtClean="0"/>
              <a:t>picking</a:t>
            </a:r>
            <a:r>
              <a:rPr lang="fi-FI" sz="2800" dirty="0" smtClean="0"/>
              <a:t> is </a:t>
            </a:r>
            <a:r>
              <a:rPr lang="fi-FI" sz="2800" dirty="0" err="1" smtClean="0"/>
              <a:t>from</a:t>
            </a:r>
            <a:r>
              <a:rPr lang="fi-FI" sz="2800" dirty="0" smtClean="0"/>
              <a:t> </a:t>
            </a:r>
            <a:r>
              <a:rPr lang="fi-FI" sz="2800" dirty="0" err="1"/>
              <a:t>l</a:t>
            </a:r>
            <a:r>
              <a:rPr lang="fi-FI" sz="2800" dirty="0" err="1" smtClean="0"/>
              <a:t>ate</a:t>
            </a:r>
            <a:r>
              <a:rPr lang="fi-FI" sz="2800" dirty="0" smtClean="0"/>
              <a:t> </a:t>
            </a:r>
            <a:r>
              <a:rPr lang="fi-FI" sz="2800" dirty="0" err="1" smtClean="0"/>
              <a:t>July</a:t>
            </a:r>
            <a:r>
              <a:rPr lang="fi-FI" sz="2800" dirty="0" smtClean="0"/>
              <a:t> to </a:t>
            </a:r>
            <a:r>
              <a:rPr lang="fi-FI" sz="2800" dirty="0" err="1" smtClean="0"/>
              <a:t>November</a:t>
            </a:r>
            <a:endParaRPr lang="fi-FI" sz="2800" dirty="0" smtClean="0"/>
          </a:p>
          <a:p>
            <a:r>
              <a:rPr lang="fi-FI" sz="2800" dirty="0" err="1" smtClean="0"/>
              <a:t>Mushrooms</a:t>
            </a:r>
            <a:r>
              <a:rPr lang="fi-FI" sz="2800" dirty="0" smtClean="0"/>
              <a:t> </a:t>
            </a:r>
            <a:r>
              <a:rPr lang="fi-FI" sz="2800" dirty="0" err="1" smtClean="0"/>
              <a:t>are</a:t>
            </a:r>
            <a:r>
              <a:rPr lang="fi-FI" sz="2800" dirty="0" smtClean="0"/>
              <a:t> </a:t>
            </a:r>
            <a:r>
              <a:rPr lang="fi-FI" sz="2800" dirty="0" err="1" smtClean="0"/>
              <a:t>classified</a:t>
            </a:r>
            <a:r>
              <a:rPr lang="fi-FI" sz="2800" dirty="0" smtClean="0"/>
              <a:t> </a:t>
            </a:r>
            <a:r>
              <a:rPr lang="fi-FI" sz="2800" dirty="0" err="1" smtClean="0"/>
              <a:t>delicious</a:t>
            </a:r>
            <a:r>
              <a:rPr lang="fi-FI" sz="2800" dirty="0" smtClean="0"/>
              <a:t>, </a:t>
            </a:r>
            <a:r>
              <a:rPr lang="fi-FI" sz="2800" dirty="0" err="1" smtClean="0"/>
              <a:t>excellent</a:t>
            </a:r>
            <a:r>
              <a:rPr lang="fi-FI" sz="2800" dirty="0" smtClean="0"/>
              <a:t>, </a:t>
            </a:r>
            <a:r>
              <a:rPr lang="fi-FI" sz="2800" dirty="0" err="1" smtClean="0"/>
              <a:t>good</a:t>
            </a:r>
            <a:r>
              <a:rPr lang="fi-FI" sz="2800" dirty="0" smtClean="0"/>
              <a:t>, </a:t>
            </a:r>
            <a:r>
              <a:rPr lang="fi-FI" sz="2800" dirty="0" err="1" smtClean="0"/>
              <a:t>passable</a:t>
            </a:r>
            <a:r>
              <a:rPr lang="fi-FI" sz="2800" dirty="0" smtClean="0"/>
              <a:t> and </a:t>
            </a:r>
            <a:r>
              <a:rPr lang="fi-FI" sz="2800" dirty="0" err="1" smtClean="0"/>
              <a:t>bad</a:t>
            </a:r>
            <a:r>
              <a:rPr lang="fi-FI" sz="2800" dirty="0" smtClean="0"/>
              <a:t> </a:t>
            </a:r>
            <a:r>
              <a:rPr lang="fi-FI" sz="2800" dirty="0" err="1" smtClean="0"/>
              <a:t>ones</a:t>
            </a:r>
            <a:endParaRPr lang="fi-FI" sz="2800" dirty="0" smtClean="0"/>
          </a:p>
          <a:p>
            <a:pPr lvl="2"/>
            <a:r>
              <a:rPr lang="fi-FI" dirty="0" err="1" smtClean="0"/>
              <a:t>There</a:t>
            </a:r>
            <a:r>
              <a:rPr lang="fi-FI" dirty="0" smtClean="0"/>
              <a:t> </a:t>
            </a:r>
            <a:r>
              <a:rPr lang="fi-FI" dirty="0" err="1" smtClean="0"/>
              <a:t>are</a:t>
            </a:r>
            <a:r>
              <a:rPr lang="fi-FI" dirty="0" smtClean="0"/>
              <a:t> </a:t>
            </a:r>
            <a:r>
              <a:rPr lang="fi-FI" dirty="0" err="1" smtClean="0"/>
              <a:t>about</a:t>
            </a:r>
            <a:r>
              <a:rPr lang="fi-FI" dirty="0" smtClean="0"/>
              <a:t> 14 </a:t>
            </a:r>
            <a:r>
              <a:rPr lang="fi-FI" dirty="0" err="1"/>
              <a:t>d</a:t>
            </a:r>
            <a:r>
              <a:rPr lang="fi-FI" dirty="0" err="1" smtClean="0"/>
              <a:t>elicious</a:t>
            </a:r>
            <a:r>
              <a:rPr lang="fi-FI" dirty="0" smtClean="0"/>
              <a:t> </a:t>
            </a:r>
            <a:r>
              <a:rPr lang="fi-FI" dirty="0" err="1" smtClean="0"/>
              <a:t>mushrooms</a:t>
            </a:r>
            <a:r>
              <a:rPr lang="fi-FI" dirty="0" smtClean="0"/>
              <a:t> in </a:t>
            </a:r>
            <a:r>
              <a:rPr lang="fi-FI" dirty="0"/>
              <a:t>F</a:t>
            </a:r>
            <a:r>
              <a:rPr lang="fi-FI" dirty="0" smtClean="0"/>
              <a:t>inland</a:t>
            </a:r>
          </a:p>
          <a:p>
            <a:pPr lvl="2"/>
            <a:r>
              <a:rPr lang="fi-FI" dirty="0" err="1" smtClean="0"/>
              <a:t>Excellent</a:t>
            </a:r>
            <a:r>
              <a:rPr lang="fi-FI" dirty="0" smtClean="0"/>
              <a:t> </a:t>
            </a:r>
            <a:r>
              <a:rPr lang="fi-FI" dirty="0" err="1" smtClean="0"/>
              <a:t>mushrooms</a:t>
            </a:r>
            <a:r>
              <a:rPr lang="fi-FI" dirty="0" smtClean="0"/>
              <a:t> </a:t>
            </a:r>
            <a:r>
              <a:rPr lang="fi-FI" dirty="0" err="1" smtClean="0"/>
              <a:t>are</a:t>
            </a:r>
            <a:r>
              <a:rPr lang="fi-FI" dirty="0" smtClean="0"/>
              <a:t> 77 </a:t>
            </a:r>
            <a:r>
              <a:rPr lang="fi-FI" dirty="0" err="1" smtClean="0"/>
              <a:t>sorts</a:t>
            </a:r>
            <a:r>
              <a:rPr lang="fi-FI" dirty="0" smtClean="0"/>
              <a:t> </a:t>
            </a:r>
          </a:p>
          <a:p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xmlns="" val="2128329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Boletus</a:t>
            </a:r>
            <a:r>
              <a:rPr lang="fi-FI" dirty="0" smtClean="0"/>
              <a:t> </a:t>
            </a:r>
            <a:r>
              <a:rPr lang="fi-FI" dirty="0" err="1" smtClean="0"/>
              <a:t>edulis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i-FI" sz="2400" dirty="0" smtClean="0"/>
          </a:p>
          <a:p>
            <a:r>
              <a:rPr lang="fi-FI" sz="2800" dirty="0" smtClean="0"/>
              <a:t>In Finland </a:t>
            </a:r>
            <a:r>
              <a:rPr lang="fi-FI" sz="2800" dirty="0" err="1" smtClean="0"/>
              <a:t>we</a:t>
            </a:r>
            <a:r>
              <a:rPr lang="fi-FI" sz="2800" dirty="0" smtClean="0"/>
              <a:t> </a:t>
            </a:r>
            <a:r>
              <a:rPr lang="fi-FI" sz="2800" dirty="0" err="1" smtClean="0"/>
              <a:t>call</a:t>
            </a:r>
            <a:r>
              <a:rPr lang="fi-FI" sz="2800" dirty="0" smtClean="0"/>
              <a:t> </a:t>
            </a:r>
            <a:r>
              <a:rPr lang="fi-FI" sz="2800" dirty="0" err="1" smtClean="0"/>
              <a:t>it</a:t>
            </a:r>
            <a:r>
              <a:rPr lang="fi-FI" sz="2800" dirty="0" smtClean="0"/>
              <a:t> Herkkutatti</a:t>
            </a:r>
          </a:p>
          <a:p>
            <a:r>
              <a:rPr lang="fi-FI" sz="2800" dirty="0"/>
              <a:t>I</a:t>
            </a:r>
            <a:r>
              <a:rPr lang="fi-FI" sz="2800" dirty="0" smtClean="0"/>
              <a:t>s </a:t>
            </a:r>
            <a:r>
              <a:rPr lang="fi-FI" sz="2800" dirty="0" err="1" smtClean="0"/>
              <a:t>one</a:t>
            </a:r>
            <a:r>
              <a:rPr lang="fi-FI" sz="2800" dirty="0" smtClean="0"/>
              <a:t> of the </a:t>
            </a:r>
            <a:r>
              <a:rPr lang="fi-FI" sz="2800" dirty="0" err="1" smtClean="0"/>
              <a:t>valued</a:t>
            </a:r>
            <a:r>
              <a:rPr lang="fi-FI" sz="2800" dirty="0" smtClean="0"/>
              <a:t> </a:t>
            </a:r>
            <a:r>
              <a:rPr lang="fi-FI" sz="2800" dirty="0" err="1" smtClean="0"/>
              <a:t>mushrooms</a:t>
            </a:r>
            <a:endParaRPr lang="fi-FI" sz="2800" dirty="0" smtClean="0"/>
          </a:p>
          <a:p>
            <a:r>
              <a:rPr lang="fi-FI" sz="2800" dirty="0" smtClean="0"/>
              <a:t>is </a:t>
            </a:r>
            <a:r>
              <a:rPr lang="fi-FI" sz="2800" dirty="0" err="1" smtClean="0"/>
              <a:t>sold</a:t>
            </a:r>
            <a:r>
              <a:rPr lang="fi-FI" sz="2800" dirty="0" smtClean="0"/>
              <a:t> a </a:t>
            </a:r>
            <a:r>
              <a:rPr lang="fi-FI" sz="2800" dirty="0" err="1" smtClean="0"/>
              <a:t>lot</a:t>
            </a:r>
            <a:r>
              <a:rPr lang="fi-FI" sz="2800" dirty="0" smtClean="0"/>
              <a:t> in Europe</a:t>
            </a:r>
          </a:p>
          <a:p>
            <a:r>
              <a:rPr lang="fi-FI" sz="2800" dirty="0" smtClean="0"/>
              <a:t>is </a:t>
            </a:r>
            <a:r>
              <a:rPr lang="fi-FI" sz="2800" dirty="0" err="1" smtClean="0"/>
              <a:t>picked</a:t>
            </a:r>
            <a:r>
              <a:rPr lang="fi-FI" sz="2800" dirty="0" smtClean="0"/>
              <a:t> </a:t>
            </a:r>
            <a:r>
              <a:rPr lang="fi-FI" sz="2800" dirty="0" err="1" smtClean="0"/>
              <a:t>from</a:t>
            </a:r>
            <a:r>
              <a:rPr lang="fi-FI" sz="2800" dirty="0" smtClean="0"/>
              <a:t> summer to </a:t>
            </a:r>
            <a:r>
              <a:rPr lang="fi-FI" sz="2800" dirty="0" err="1" smtClean="0"/>
              <a:t>autumn</a:t>
            </a:r>
            <a:endParaRPr lang="fi-FI" sz="2800" dirty="0" smtClean="0"/>
          </a:p>
          <a:p>
            <a:r>
              <a:rPr lang="fi-FI" sz="2800" dirty="0" err="1" smtClean="0"/>
              <a:t>It´s</a:t>
            </a:r>
            <a:r>
              <a:rPr lang="fi-FI" sz="2800" dirty="0" smtClean="0"/>
              <a:t> </a:t>
            </a:r>
            <a:r>
              <a:rPr lang="fi-FI" sz="2800" dirty="0" err="1" smtClean="0"/>
              <a:t>colour</a:t>
            </a:r>
            <a:r>
              <a:rPr lang="fi-FI" sz="2800" dirty="0" smtClean="0"/>
              <a:t> is </a:t>
            </a:r>
            <a:r>
              <a:rPr lang="fi-FI" sz="2800" dirty="0" err="1" smtClean="0"/>
              <a:t>brown</a:t>
            </a:r>
            <a:r>
              <a:rPr lang="fi-FI" sz="2800" dirty="0"/>
              <a:t> </a:t>
            </a:r>
            <a:r>
              <a:rPr lang="fi-FI" sz="2800" dirty="0" err="1" smtClean="0"/>
              <a:t>or</a:t>
            </a:r>
            <a:r>
              <a:rPr lang="fi-FI" sz="2800" dirty="0" smtClean="0"/>
              <a:t> </a:t>
            </a:r>
            <a:r>
              <a:rPr lang="fi-FI" sz="2800" dirty="0" err="1" smtClean="0"/>
              <a:t>light</a:t>
            </a:r>
            <a:r>
              <a:rPr lang="fi-FI" sz="2800" dirty="0" smtClean="0"/>
              <a:t> </a:t>
            </a:r>
            <a:r>
              <a:rPr lang="fi-FI" sz="2800" dirty="0" err="1" smtClean="0"/>
              <a:t>brown</a:t>
            </a:r>
            <a:r>
              <a:rPr lang="fi-FI" sz="2800" dirty="0" smtClean="0"/>
              <a:t> and </a:t>
            </a:r>
            <a:r>
              <a:rPr lang="fi-FI" sz="2800" dirty="0" err="1" smtClean="0"/>
              <a:t>it</a:t>
            </a:r>
            <a:r>
              <a:rPr lang="fi-FI" sz="2800" dirty="0" smtClean="0"/>
              <a:t> </a:t>
            </a:r>
            <a:r>
              <a:rPr lang="fi-FI" sz="2800" dirty="0" err="1" smtClean="0"/>
              <a:t>has</a:t>
            </a:r>
            <a:r>
              <a:rPr lang="fi-FI" sz="2800" dirty="0" smtClean="0"/>
              <a:t> a big </a:t>
            </a:r>
            <a:r>
              <a:rPr lang="fi-FI" sz="2800" dirty="0" err="1" smtClean="0"/>
              <a:t>hat</a:t>
            </a:r>
            <a:endParaRPr lang="fi-FI" sz="2800" dirty="0" smtClean="0"/>
          </a:p>
          <a:p>
            <a:endParaRPr lang="fi-FI" sz="2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80112" y="1478520"/>
            <a:ext cx="2956376" cy="2166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137524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err="1" smtClean="0"/>
              <a:t>Cantharellus</a:t>
            </a:r>
            <a:r>
              <a:rPr lang="en-US" dirty="0" smtClean="0"/>
              <a:t> </a:t>
            </a:r>
            <a:r>
              <a:rPr lang="en-US" dirty="0" err="1" smtClean="0"/>
              <a:t>cibarius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It´s called </a:t>
            </a:r>
            <a:r>
              <a:rPr lang="en-US" sz="2800" dirty="0" err="1"/>
              <a:t>K</a:t>
            </a:r>
            <a:r>
              <a:rPr lang="en-US" sz="2800" dirty="0" err="1" smtClean="0"/>
              <a:t>anttarelli</a:t>
            </a:r>
            <a:r>
              <a:rPr lang="en-US" sz="2800" dirty="0" smtClean="0"/>
              <a:t> in Finland</a:t>
            </a:r>
          </a:p>
          <a:p>
            <a:r>
              <a:rPr lang="en-US" sz="2800" dirty="0" err="1" smtClean="0"/>
              <a:t>Cantharellus</a:t>
            </a:r>
            <a:r>
              <a:rPr lang="en-US" sz="2800" dirty="0" smtClean="0"/>
              <a:t> </a:t>
            </a:r>
            <a:r>
              <a:rPr lang="en-US" sz="2800" dirty="0" err="1" smtClean="0"/>
              <a:t>cibarius</a:t>
            </a:r>
            <a:r>
              <a:rPr lang="en-US" sz="2800" dirty="0" smtClean="0"/>
              <a:t> is picked from summer to long way autumn</a:t>
            </a:r>
          </a:p>
          <a:p>
            <a:r>
              <a:rPr lang="en-US" sz="2800" dirty="0" smtClean="0"/>
              <a:t>You can recognize it from the egg yellow color</a:t>
            </a:r>
          </a:p>
          <a:p>
            <a:r>
              <a:rPr lang="en-US" sz="2800" dirty="0" smtClean="0"/>
              <a:t>It smells really nice too</a:t>
            </a:r>
          </a:p>
          <a:p>
            <a:endParaRPr lang="en-US" sz="2800" dirty="0" smtClean="0"/>
          </a:p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53385" y="3861048"/>
            <a:ext cx="3512995" cy="2448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699959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Gyromitra</a:t>
            </a:r>
            <a:r>
              <a:rPr lang="en-US" dirty="0" smtClean="0"/>
              <a:t> </a:t>
            </a:r>
            <a:r>
              <a:rPr lang="en-US" dirty="0" err="1" smtClean="0"/>
              <a:t>esculenta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We called it </a:t>
            </a:r>
            <a:r>
              <a:rPr lang="en-US" sz="2800" dirty="0" err="1"/>
              <a:t>K</a:t>
            </a:r>
            <a:r>
              <a:rPr lang="en-US" sz="2800" dirty="0" err="1" smtClean="0"/>
              <a:t>orvasieni</a:t>
            </a:r>
            <a:r>
              <a:rPr lang="en-US" sz="2800" dirty="0" smtClean="0"/>
              <a:t> in </a:t>
            </a:r>
            <a:r>
              <a:rPr lang="en-US" sz="2800" dirty="0" err="1" smtClean="0"/>
              <a:t>finnish</a:t>
            </a:r>
            <a:endParaRPr lang="en-US" sz="2800" dirty="0" smtClean="0"/>
          </a:p>
          <a:p>
            <a:r>
              <a:rPr lang="en-US" sz="2800" dirty="0" smtClean="0"/>
              <a:t>It is really poisonous mushroom</a:t>
            </a:r>
          </a:p>
          <a:p>
            <a:r>
              <a:rPr lang="en-US" sz="2800" dirty="0" smtClean="0"/>
              <a:t>You can eat it if you cook it first</a:t>
            </a:r>
          </a:p>
          <a:p>
            <a:r>
              <a:rPr lang="en-US" sz="2800" dirty="0" smtClean="0"/>
              <a:t>It is picked up from April to June </a:t>
            </a:r>
          </a:p>
          <a:p>
            <a:pPr marL="857250" lvl="1" indent="-457200">
              <a:buFont typeface="Wingdings" pitchFamily="2" charset="2"/>
              <a:buChar char="Ø"/>
            </a:pPr>
            <a:r>
              <a:rPr lang="en-US" sz="2400" dirty="0" smtClean="0"/>
              <a:t>It’s the only mushroom which </a:t>
            </a:r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 smtClean="0"/>
              <a:t>	can be picked up in spring</a:t>
            </a:r>
          </a:p>
          <a:p>
            <a:r>
              <a:rPr lang="en-US" sz="2800" dirty="0" smtClean="0"/>
              <a:t>It is recognized from chocolate</a:t>
            </a:r>
          </a:p>
          <a:p>
            <a:pPr marL="0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brown </a:t>
            </a:r>
            <a:r>
              <a:rPr lang="en-US" sz="2800" dirty="0" err="1" smtClean="0"/>
              <a:t>colour</a:t>
            </a:r>
            <a:endParaRPr lang="en-US" sz="2800" dirty="0" smtClean="0"/>
          </a:p>
          <a:p>
            <a:endParaRPr lang="en-US" sz="28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96136" y="2132856"/>
            <a:ext cx="2597274" cy="3469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77520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Mushroom</a:t>
            </a:r>
            <a:r>
              <a:rPr lang="fi-FI" dirty="0" smtClean="0"/>
              <a:t> video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Very</a:t>
            </a:r>
            <a:r>
              <a:rPr lang="fi-FI" dirty="0" smtClean="0"/>
              <a:t> </a:t>
            </a:r>
            <a:r>
              <a:rPr lang="fi-FI" dirty="0" err="1" smtClean="0"/>
              <a:t>passionate</a:t>
            </a:r>
            <a:r>
              <a:rPr lang="fi-FI" dirty="0" smtClean="0"/>
              <a:t> </a:t>
            </a:r>
            <a:r>
              <a:rPr lang="fi-FI" dirty="0" err="1" smtClean="0"/>
              <a:t>mushroom</a:t>
            </a:r>
            <a:r>
              <a:rPr lang="fi-FI" dirty="0" smtClean="0"/>
              <a:t> </a:t>
            </a:r>
            <a:r>
              <a:rPr lang="fi-FI" dirty="0" err="1" smtClean="0"/>
              <a:t>picking</a:t>
            </a:r>
            <a:endParaRPr lang="fi-FI" dirty="0" smtClean="0"/>
          </a:p>
          <a:p>
            <a:pPr marL="0" indent="0">
              <a:buNone/>
            </a:pPr>
            <a:r>
              <a:rPr lang="fi-FI" dirty="0">
                <a:hlinkClick r:id="rId2"/>
              </a:rPr>
              <a:t>http://www.youtube.com/watch?v=sqrWtWAQ81o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xmlns="" val="3025469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184</Words>
  <Application>Microsoft Office PowerPoint</Application>
  <PresentationFormat>Näytössä katseltava diaesitys (4:3)</PresentationFormat>
  <Paragraphs>35</Paragraphs>
  <Slides>6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7" baseType="lpstr">
      <vt:lpstr>Office-teema</vt:lpstr>
      <vt:lpstr>Edible mushrooms in Finland</vt:lpstr>
      <vt:lpstr>General infromation of edible mushrooms</vt:lpstr>
      <vt:lpstr>Boletus edulis</vt:lpstr>
      <vt:lpstr> Cantharellus cibarius</vt:lpstr>
      <vt:lpstr>Gyromitra esculenta </vt:lpstr>
      <vt:lpstr>Mushroom video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Edible mushrooms in Finland</dc:title>
  <dc:creator>Oppilas</dc:creator>
  <cp:lastModifiedBy>koti</cp:lastModifiedBy>
  <cp:revision>21</cp:revision>
  <dcterms:created xsi:type="dcterms:W3CDTF">2013-04-24T07:30:48Z</dcterms:created>
  <dcterms:modified xsi:type="dcterms:W3CDTF">2013-05-01T08:06:56Z</dcterms:modified>
</cp:coreProperties>
</file>