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8193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2262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7841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2956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5883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6205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367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1615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8272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9320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008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D530-4EEC-4577-A60A-C11C88D4C383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0BA2-9578-4507-9131-1BD63F5FE6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509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fi-FI" dirty="0" smtClean="0"/>
              <a:t>How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fungus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082008"/>
          </a:xfrm>
        </p:spPr>
        <p:txBody>
          <a:bodyPr/>
          <a:lstStyle/>
          <a:p>
            <a:pPr algn="l"/>
            <a:r>
              <a:rPr lang="fi-FI" dirty="0" smtClean="0"/>
              <a:t> 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1729"/>
            <a:ext cx="6096791" cy="47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4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/>
              <a:t>Fungus are really useful </a:t>
            </a:r>
            <a:r>
              <a:rPr lang="en-US" dirty="0" smtClean="0"/>
              <a:t>organisms</a:t>
            </a:r>
          </a:p>
          <a:p>
            <a:r>
              <a:rPr lang="en-US" dirty="0" smtClean="0"/>
              <a:t>Fungus are being used for many different purposes </a:t>
            </a:r>
          </a:p>
          <a:p>
            <a:pPr marL="857250" lvl="1" indent="-457200"/>
            <a:r>
              <a:rPr lang="en-US" dirty="0" smtClean="0"/>
              <a:t>Edible mushrooms</a:t>
            </a:r>
          </a:p>
          <a:p>
            <a:pPr marL="857250" lvl="1" indent="-457200"/>
            <a:r>
              <a:rPr lang="en-US" dirty="0" smtClean="0"/>
              <a:t>Coloring</a:t>
            </a:r>
          </a:p>
          <a:p>
            <a:pPr marL="857250" lvl="1" indent="-457200"/>
            <a:r>
              <a:rPr lang="en-US" dirty="0" smtClean="0"/>
              <a:t>Drugs</a:t>
            </a:r>
          </a:p>
          <a:p>
            <a:pPr marL="0" indent="0">
              <a:buNone/>
            </a:pPr>
            <a:endParaRPr lang="en-US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20888"/>
            <a:ext cx="3888432" cy="35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4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Edible</a:t>
            </a:r>
            <a:r>
              <a:rPr lang="fi-FI" dirty="0" smtClean="0"/>
              <a:t> </a:t>
            </a:r>
            <a:r>
              <a:rPr lang="fi-FI" dirty="0" err="1" smtClean="0"/>
              <a:t>mushrooms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073427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Are </a:t>
            </a:r>
            <a:r>
              <a:rPr lang="en-US" sz="2400" dirty="0"/>
              <a:t>well-known examples of </a:t>
            </a:r>
            <a:r>
              <a:rPr lang="en-US" sz="2400" dirty="0" smtClean="0"/>
              <a:t>fungi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Many </a:t>
            </a:r>
            <a:r>
              <a:rPr lang="en-US" sz="2400" dirty="0"/>
              <a:t>are commercially raised, but others must be harvested from the </a:t>
            </a:r>
            <a:r>
              <a:rPr lang="en-US" sz="2400" dirty="0" smtClean="0"/>
              <a:t>wild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Common mushroom is the most widely used edible mushroom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Mushrooms are used in salads, soups and other dishes</a:t>
            </a:r>
          </a:p>
          <a:p>
            <a:pPr lvl="1">
              <a:buFont typeface="Arial" pitchFamily="34" charset="0"/>
              <a:buChar char="•"/>
            </a:pPr>
            <a:r>
              <a:rPr lang="fi-FI" sz="2400" dirty="0" err="1" smtClean="0"/>
              <a:t>Yeast</a:t>
            </a:r>
            <a:r>
              <a:rPr lang="fi-FI" sz="2400" dirty="0" smtClean="0"/>
              <a:t> is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used</a:t>
            </a:r>
            <a:r>
              <a:rPr lang="fi-FI" sz="2400" dirty="0" smtClean="0"/>
              <a:t> for </a:t>
            </a:r>
            <a:r>
              <a:rPr lang="fi-FI" sz="2400" dirty="0" err="1" smtClean="0"/>
              <a:t>baking</a:t>
            </a:r>
            <a:r>
              <a:rPr lang="fi-FI" sz="2400" dirty="0" smtClean="0"/>
              <a:t> and </a:t>
            </a:r>
            <a:r>
              <a:rPr lang="fi-FI" sz="2400" dirty="0" err="1" smtClean="0"/>
              <a:t>making</a:t>
            </a:r>
            <a:r>
              <a:rPr lang="fi-FI" sz="2400" dirty="0" smtClean="0"/>
              <a:t> </a:t>
            </a:r>
            <a:r>
              <a:rPr lang="fi-FI" sz="2400" dirty="0" err="1" smtClean="0"/>
              <a:t>alcohol</a:t>
            </a:r>
            <a:r>
              <a:rPr lang="fi-FI" sz="2400" dirty="0" smtClean="0"/>
              <a:t> (koskenkorva)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357694"/>
            <a:ext cx="3301369" cy="218433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4357694"/>
            <a:ext cx="3456384" cy="218433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242119"/>
            <a:ext cx="1852309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2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Koskenkorva</a:t>
            </a: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1571612"/>
            <a:ext cx="3571900" cy="4905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Mushrooms</a:t>
            </a:r>
            <a:r>
              <a:rPr lang="fi-FI" dirty="0" smtClean="0"/>
              <a:t> </a:t>
            </a:r>
            <a:r>
              <a:rPr lang="fi-FI" dirty="0" err="1" smtClean="0"/>
              <a:t>coloring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There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many</a:t>
            </a:r>
            <a:r>
              <a:rPr lang="fi-FI" sz="2400" dirty="0" smtClean="0"/>
              <a:t> </a:t>
            </a:r>
            <a:r>
              <a:rPr lang="fi-FI" sz="2400" dirty="0" err="1" smtClean="0"/>
              <a:t>different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dyes</a:t>
            </a:r>
            <a:r>
              <a:rPr lang="fi-FI" sz="2400" dirty="0" smtClean="0"/>
              <a:t> in </a:t>
            </a:r>
            <a:r>
              <a:rPr lang="fi-FI" sz="2400" dirty="0" err="1" smtClean="0"/>
              <a:t>mushrooms</a:t>
            </a:r>
            <a:r>
              <a:rPr lang="fi-FI" sz="2400" dirty="0" smtClean="0"/>
              <a:t> </a:t>
            </a:r>
            <a:r>
              <a:rPr lang="fi-FI" sz="2400" dirty="0" err="1" smtClean="0"/>
              <a:t>that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utilized</a:t>
            </a:r>
            <a:endParaRPr lang="fi-FI" sz="2400" dirty="0" smtClean="0"/>
          </a:p>
          <a:p>
            <a:r>
              <a:rPr lang="fi-FI" sz="2400" dirty="0" err="1" smtClean="0"/>
              <a:t>Use</a:t>
            </a:r>
            <a:r>
              <a:rPr lang="fi-FI" sz="2400" dirty="0" smtClean="0"/>
              <a:t> of </a:t>
            </a:r>
            <a:r>
              <a:rPr lang="fi-FI" sz="2400" dirty="0" err="1" smtClean="0"/>
              <a:t>fungi</a:t>
            </a:r>
            <a:r>
              <a:rPr lang="fi-FI" sz="2400" dirty="0" smtClean="0"/>
              <a:t> as </a:t>
            </a:r>
            <a:r>
              <a:rPr lang="fi-FI" sz="2400" dirty="0" err="1" smtClean="0"/>
              <a:t>textile</a:t>
            </a:r>
            <a:r>
              <a:rPr lang="fi-FI" sz="2400" dirty="0" smtClean="0"/>
              <a:t> </a:t>
            </a:r>
            <a:r>
              <a:rPr lang="fi-FI" sz="2400" dirty="0" err="1" smtClean="0"/>
              <a:t>dye</a:t>
            </a:r>
            <a:r>
              <a:rPr lang="fi-FI" sz="2400" dirty="0" smtClean="0"/>
              <a:t> </a:t>
            </a:r>
            <a:r>
              <a:rPr lang="fi-FI" sz="2400" dirty="0" err="1" smtClean="0"/>
              <a:t>became</a:t>
            </a:r>
            <a:r>
              <a:rPr lang="fi-FI" sz="2400" dirty="0" smtClean="0"/>
              <a:t> general in 1970</a:t>
            </a:r>
          </a:p>
          <a:p>
            <a:r>
              <a:rPr lang="en-US" sz="2400" dirty="0" smtClean="0"/>
              <a:t>Many fungi are suitable for dyeing, and can produce colors that are otherwise difficult or impossible to produce by plant dyeing, such as dark red or blue</a:t>
            </a:r>
          </a:p>
          <a:p>
            <a:r>
              <a:rPr lang="en-US" sz="2400" dirty="0" smtClean="0"/>
              <a:t>Many fungi are at their best in dyeing over-age, even rotten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187444"/>
            <a:ext cx="3744416" cy="24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3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Drugs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Mushrooms includes antibacterial agents, and have been used to treat wounds in different parts of the world</a:t>
            </a:r>
          </a:p>
          <a:p>
            <a:r>
              <a:rPr lang="en-US" sz="2400" dirty="0" smtClean="0"/>
              <a:t>The most famous example of the use of medicinal </a:t>
            </a:r>
            <a:r>
              <a:rPr lang="en-US" sz="2400" dirty="0" smtClean="0"/>
              <a:t>fungus</a:t>
            </a:r>
            <a:r>
              <a:rPr lang="en-US" sz="2400" dirty="0" smtClean="0"/>
              <a:t> </a:t>
            </a:r>
            <a:r>
              <a:rPr lang="en-US" sz="2400" dirty="0" smtClean="0"/>
              <a:t>is a penicillin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Human </a:t>
            </a:r>
            <a:r>
              <a:rPr lang="fi-FI" sz="2400" dirty="0" err="1" smtClean="0"/>
              <a:t>do</a:t>
            </a:r>
            <a:r>
              <a:rPr lang="fi-FI" sz="2400" dirty="0" smtClean="0"/>
              <a:t>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use</a:t>
            </a:r>
            <a:r>
              <a:rPr lang="fi-FI" sz="2400" dirty="0" smtClean="0"/>
              <a:t> </a:t>
            </a:r>
            <a:r>
              <a:rPr lang="fi-FI" sz="2400" dirty="0" err="1" smtClean="0"/>
              <a:t>mushrooms</a:t>
            </a:r>
            <a:r>
              <a:rPr lang="fi-FI" sz="2400" dirty="0" smtClean="0"/>
              <a:t> as </a:t>
            </a:r>
            <a:r>
              <a:rPr lang="fi-FI" sz="2400" dirty="0" err="1" smtClean="0"/>
              <a:t>drugs</a:t>
            </a:r>
            <a:endParaRPr lang="fi-FI" sz="2400" dirty="0" smtClean="0"/>
          </a:p>
          <a:p>
            <a:r>
              <a:rPr lang="fi-FI" sz="2400" dirty="0" err="1" smtClean="0"/>
              <a:t>These</a:t>
            </a:r>
            <a:r>
              <a:rPr lang="fi-FI" sz="2400" dirty="0" smtClean="0"/>
              <a:t> </a:t>
            </a:r>
            <a:r>
              <a:rPr lang="fi-FI" sz="2400" dirty="0" err="1" smtClean="0"/>
              <a:t>mushrooms</a:t>
            </a:r>
            <a:r>
              <a:rPr lang="fi-FI" sz="2400" dirty="0" smtClean="0"/>
              <a:t> </a:t>
            </a:r>
            <a:r>
              <a:rPr lang="fi-FI" sz="2400" dirty="0" err="1" smtClean="0"/>
              <a:t>include</a:t>
            </a:r>
            <a:r>
              <a:rPr lang="fi-FI" sz="2400" dirty="0"/>
              <a:t> </a:t>
            </a:r>
            <a:r>
              <a:rPr lang="fi-FI" sz="2400" dirty="0" err="1" smtClean="0"/>
              <a:t>psilocybin</a:t>
            </a:r>
            <a:r>
              <a:rPr lang="fi-FI" sz="2400" dirty="0" smtClean="0"/>
              <a:t> </a:t>
            </a:r>
            <a:r>
              <a:rPr lang="fi-FI" sz="2400" dirty="0" err="1" smtClean="0"/>
              <a:t>which</a:t>
            </a:r>
            <a:r>
              <a:rPr lang="fi-FI" sz="2400" dirty="0" smtClean="0"/>
              <a:t> is </a:t>
            </a:r>
            <a:r>
              <a:rPr lang="fi-FI" sz="2400" dirty="0" err="1" smtClean="0"/>
              <a:t>hallucinating</a:t>
            </a:r>
            <a:r>
              <a:rPr lang="fi-FI" sz="2400" dirty="0" smtClean="0"/>
              <a:t> </a:t>
            </a:r>
            <a:r>
              <a:rPr lang="fi-FI" sz="2400" dirty="0" err="1" smtClean="0"/>
              <a:t>substance</a:t>
            </a:r>
            <a:endParaRPr lang="fi-FI" sz="2400" dirty="0" smtClean="0"/>
          </a:p>
          <a:p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717032"/>
            <a:ext cx="195292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6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Shamanism</a:t>
            </a:r>
            <a:r>
              <a:rPr lang="fi-FI" dirty="0" smtClean="0"/>
              <a:t> and </a:t>
            </a:r>
            <a:r>
              <a:rPr lang="fi-FI" dirty="0" err="1" smtClean="0"/>
              <a:t>mushrooms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fi-FI" sz="2600" dirty="0" err="1" smtClean="0"/>
              <a:t>Shaman</a:t>
            </a:r>
            <a:r>
              <a:rPr lang="fi-FI" sz="2600" dirty="0" smtClean="0"/>
              <a:t> </a:t>
            </a:r>
            <a:r>
              <a:rPr lang="fi-FI" sz="2600" dirty="0" err="1" smtClean="0"/>
              <a:t>means</a:t>
            </a:r>
            <a:r>
              <a:rPr lang="fi-FI" sz="2600" dirty="0" smtClean="0"/>
              <a:t> </a:t>
            </a:r>
            <a:r>
              <a:rPr lang="fi-FI" sz="2600" dirty="0" err="1" smtClean="0"/>
              <a:t>Laplands</a:t>
            </a:r>
            <a:r>
              <a:rPr lang="fi-FI" sz="2600" dirty="0" smtClean="0"/>
              <a:t> </a:t>
            </a:r>
            <a:r>
              <a:rPr lang="fi-FI" sz="2600" dirty="0" err="1" smtClean="0"/>
              <a:t>witch</a:t>
            </a:r>
            <a:endParaRPr lang="fi-FI" sz="2600" dirty="0" smtClean="0"/>
          </a:p>
          <a:p>
            <a:r>
              <a:rPr lang="fi-FI" sz="2600" dirty="0" err="1" smtClean="0"/>
              <a:t>Shamans</a:t>
            </a:r>
            <a:r>
              <a:rPr lang="fi-FI" sz="2600" dirty="0" smtClean="0"/>
              <a:t> </a:t>
            </a:r>
            <a:r>
              <a:rPr lang="fi-FI" sz="2600" dirty="0" err="1" smtClean="0"/>
              <a:t>have</a:t>
            </a:r>
            <a:r>
              <a:rPr lang="fi-FI" sz="2600" dirty="0" smtClean="0"/>
              <a:t> </a:t>
            </a:r>
            <a:r>
              <a:rPr lang="fi-FI" sz="2600" dirty="0" err="1" smtClean="0"/>
              <a:t>been</a:t>
            </a:r>
            <a:r>
              <a:rPr lang="fi-FI" sz="2600" dirty="0" smtClean="0"/>
              <a:t> </a:t>
            </a:r>
            <a:r>
              <a:rPr lang="fi-FI" sz="2600" dirty="0" err="1" smtClean="0"/>
              <a:t>healers</a:t>
            </a:r>
            <a:r>
              <a:rPr lang="fi-FI" sz="2600" dirty="0" smtClean="0"/>
              <a:t> and </a:t>
            </a:r>
            <a:r>
              <a:rPr lang="fi-FI" sz="2600" dirty="0" err="1" smtClean="0"/>
              <a:t>prediktors</a:t>
            </a:r>
            <a:r>
              <a:rPr lang="fi-FI" sz="2600" dirty="0" smtClean="0"/>
              <a:t> </a:t>
            </a:r>
          </a:p>
          <a:p>
            <a:r>
              <a:rPr lang="fi-FI" sz="2600" dirty="0" err="1" smtClean="0"/>
              <a:t>Shamans</a:t>
            </a:r>
            <a:r>
              <a:rPr lang="fi-FI" sz="2600" dirty="0" smtClean="0"/>
              <a:t> </a:t>
            </a:r>
            <a:r>
              <a:rPr lang="fi-FI" sz="2600" dirty="0" err="1" smtClean="0"/>
              <a:t>use</a:t>
            </a:r>
            <a:r>
              <a:rPr lang="fi-FI" sz="2600" dirty="0" smtClean="0"/>
              <a:t> </a:t>
            </a:r>
            <a:r>
              <a:rPr lang="fi-FI" sz="2600" dirty="0" err="1" smtClean="0"/>
              <a:t>fungi</a:t>
            </a:r>
            <a:r>
              <a:rPr lang="fi-FI" sz="2600" dirty="0" smtClean="0"/>
              <a:t> in </a:t>
            </a:r>
            <a:r>
              <a:rPr lang="fi-FI" sz="2600" dirty="0" err="1" smtClean="0"/>
              <a:t>order</a:t>
            </a:r>
            <a:r>
              <a:rPr lang="fi-FI" sz="2600" dirty="0" smtClean="0"/>
              <a:t> to </a:t>
            </a:r>
            <a:r>
              <a:rPr lang="fi-FI" sz="2600" dirty="0" err="1" smtClean="0"/>
              <a:t>reach</a:t>
            </a:r>
            <a:r>
              <a:rPr lang="fi-FI" sz="2600" dirty="0" smtClean="0"/>
              <a:t> </a:t>
            </a:r>
            <a:r>
              <a:rPr lang="fi-FI" sz="2600" dirty="0" err="1" smtClean="0"/>
              <a:t>trance</a:t>
            </a:r>
            <a:endParaRPr lang="fi-FI" sz="2600" dirty="0" smtClean="0"/>
          </a:p>
          <a:p>
            <a:pPr lvl="1"/>
            <a:r>
              <a:rPr lang="fi-FI" sz="2600" dirty="0" smtClean="0"/>
              <a:t>By </a:t>
            </a:r>
            <a:r>
              <a:rPr lang="fi-FI" sz="2600" dirty="0" err="1" smtClean="0"/>
              <a:t>that</a:t>
            </a:r>
            <a:r>
              <a:rPr lang="fi-FI" sz="2600" dirty="0" smtClean="0"/>
              <a:t> </a:t>
            </a:r>
            <a:r>
              <a:rPr lang="fi-FI" sz="2600" dirty="0" err="1" smtClean="0"/>
              <a:t>they</a:t>
            </a:r>
            <a:r>
              <a:rPr lang="fi-FI" sz="2600" dirty="0" smtClean="0"/>
              <a:t> </a:t>
            </a:r>
            <a:r>
              <a:rPr lang="fi-FI" sz="2600" dirty="0" err="1" smtClean="0"/>
              <a:t>try</a:t>
            </a:r>
            <a:r>
              <a:rPr lang="fi-FI" sz="2600" dirty="0" smtClean="0"/>
              <a:t> to </a:t>
            </a:r>
            <a:r>
              <a:rPr lang="fi-FI" sz="2600" dirty="0" err="1" smtClean="0"/>
              <a:t>reach</a:t>
            </a:r>
            <a:r>
              <a:rPr lang="fi-FI" sz="2600" dirty="0" smtClean="0"/>
              <a:t> to the </a:t>
            </a:r>
            <a:r>
              <a:rPr lang="fi-FI" sz="2600" dirty="0" err="1" smtClean="0"/>
              <a:t>dead</a:t>
            </a:r>
            <a:endParaRPr lang="fi-FI" sz="2600" dirty="0" smtClean="0"/>
          </a:p>
          <a:p>
            <a:pPr marL="514350" indent="-457200"/>
            <a:r>
              <a:rPr lang="fi-FI" sz="2600" dirty="0" err="1" smtClean="0"/>
              <a:t>Shamans</a:t>
            </a:r>
            <a:r>
              <a:rPr lang="fi-FI" sz="2600" dirty="0" smtClean="0"/>
              <a:t> </a:t>
            </a:r>
            <a:r>
              <a:rPr lang="fi-FI" sz="2600" dirty="0" err="1" smtClean="0"/>
              <a:t>try</a:t>
            </a:r>
            <a:r>
              <a:rPr lang="fi-FI" sz="2600" dirty="0" smtClean="0"/>
              <a:t> to </a:t>
            </a:r>
            <a:r>
              <a:rPr lang="fi-FI" sz="2600" dirty="0" err="1" smtClean="0"/>
              <a:t>strengthen</a:t>
            </a:r>
            <a:r>
              <a:rPr lang="fi-FI" sz="2600" dirty="0" smtClean="0"/>
              <a:t> </a:t>
            </a:r>
            <a:r>
              <a:rPr lang="fi-FI" sz="2600" dirty="0" err="1" smtClean="0"/>
              <a:t>theirselves</a:t>
            </a:r>
            <a:r>
              <a:rPr lang="fi-FI" sz="2600" dirty="0" smtClean="0"/>
              <a:t> </a:t>
            </a:r>
            <a:r>
              <a:rPr lang="fi-FI" sz="2600" dirty="0" err="1" smtClean="0"/>
              <a:t>by</a:t>
            </a:r>
            <a:r>
              <a:rPr lang="fi-FI" sz="2600" dirty="0" smtClean="0"/>
              <a:t> </a:t>
            </a:r>
            <a:r>
              <a:rPr lang="fi-FI" sz="2600" dirty="0" err="1" smtClean="0"/>
              <a:t>eating</a:t>
            </a:r>
            <a:r>
              <a:rPr lang="fi-FI" sz="2600" dirty="0" smtClean="0"/>
              <a:t> </a:t>
            </a:r>
            <a:r>
              <a:rPr lang="fi-FI" sz="2600" dirty="0" err="1" smtClean="0"/>
              <a:t>fungus</a:t>
            </a:r>
            <a:r>
              <a:rPr lang="fi-FI" sz="2600" dirty="0" smtClean="0"/>
              <a:t> and the </a:t>
            </a:r>
            <a:r>
              <a:rPr lang="fi-FI" sz="2600" dirty="0" err="1" smtClean="0"/>
              <a:t>poison</a:t>
            </a:r>
            <a:r>
              <a:rPr lang="fi-FI" sz="2600" dirty="0" smtClean="0"/>
              <a:t> in </a:t>
            </a:r>
            <a:r>
              <a:rPr lang="fi-FI" sz="2600" dirty="0" err="1" smtClean="0"/>
              <a:t>them</a:t>
            </a:r>
            <a:endParaRPr lang="fi-FI" sz="26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4071942"/>
            <a:ext cx="3578028" cy="22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5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231</Words>
  <Application>Microsoft Office PowerPoint</Application>
  <PresentationFormat>Näytössä katseltava diaesitys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How do Finns use fungus?</vt:lpstr>
      <vt:lpstr>  </vt:lpstr>
      <vt:lpstr>Edible mushrooms</vt:lpstr>
      <vt:lpstr>Koskenkorva</vt:lpstr>
      <vt:lpstr>Mushrooms coloring</vt:lpstr>
      <vt:lpstr>Drugs</vt:lpstr>
      <vt:lpstr>Shamanism and mushrooms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use fungus?</dc:title>
  <dc:creator>oppilas</dc:creator>
  <cp:lastModifiedBy>koti</cp:lastModifiedBy>
  <cp:revision>23</cp:revision>
  <dcterms:created xsi:type="dcterms:W3CDTF">2013-04-24T07:25:44Z</dcterms:created>
  <dcterms:modified xsi:type="dcterms:W3CDTF">2013-05-01T07:58:05Z</dcterms:modified>
</cp:coreProperties>
</file>