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Otsikk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cxnSp>
        <p:nvCxnSpPr>
          <p:cNvPr id="8" name="Suora yhdysviiv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i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äivämäärän paikkamerkki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4A6-B48A-4271-91C9-CF47BBA43086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84D089-685C-45B7-844E-31E4AC81C4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4A6-B48A-4271-91C9-CF47BBA43086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089-685C-45B7-844E-31E4AC81C4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4A6-B48A-4271-91C9-CF47BBA43086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089-685C-45B7-844E-31E4AC81C4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FF14A6-B48A-4271-91C9-CF47BBA43086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784D089-685C-45B7-844E-31E4AC81C4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4A6-B48A-4271-91C9-CF47BBA43086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089-685C-45B7-844E-31E4AC81C4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cxnSp>
        <p:nvCxnSpPr>
          <p:cNvPr id="7" name="Suora yhdysviiv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4A6-B48A-4271-91C9-CF47BBA43086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089-685C-45B7-844E-31E4AC81C4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089-685C-45B7-844E-31E4AC81C4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4A6-B48A-4271-91C9-CF47BBA43086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32" name="Sisällön paikkamerkk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34" name="Sisällön paikkamerkk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cxnSp>
        <p:nvCxnSpPr>
          <p:cNvPr id="10" name="Suora yhdysviiv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4A6-B48A-4271-91C9-CF47BBA43086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089-685C-45B7-844E-31E4AC81C4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4A6-B48A-4271-91C9-CF47BBA43086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089-685C-45B7-844E-31E4AC81C4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isällön paikkamerkk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31" name="Otsikk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FF14A6-B48A-4271-91C9-CF47BBA43086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4D089-685C-45B7-844E-31E4AC81C4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4A6-B48A-4271-91C9-CF47BBA43086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84D089-685C-45B7-844E-31E4AC81C4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24" name="Päivämäärän paikkamerkki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FF14A6-B48A-4271-91C9-CF47BBA43086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784D089-685C-45B7-844E-31E4AC81C4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76381" y="692696"/>
            <a:ext cx="8305800" cy="1728192"/>
          </a:xfrm>
        </p:spPr>
        <p:txBody>
          <a:bodyPr/>
          <a:lstStyle/>
          <a:p>
            <a:r>
              <a:rPr lang="fi-FI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Ecological</a:t>
            </a:r>
            <a:r>
              <a:rPr lang="fi-FI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meaning</a:t>
            </a:r>
            <a:r>
              <a:rPr lang="fi-FI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of </a:t>
            </a:r>
            <a:r>
              <a:rPr lang="fi-FI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mush</a:t>
            </a:r>
            <a:r>
              <a:rPr lang="fi-FI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rooms</a:t>
            </a:r>
            <a:r>
              <a:rPr lang="fi-FI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 the </a:t>
            </a:r>
            <a:r>
              <a:rPr lang="fi-FI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forest</a:t>
            </a:r>
            <a:endParaRPr lang="fi-FI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19009"/>
            <a:ext cx="182420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0097" y="3519010"/>
            <a:ext cx="364840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74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Most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fungi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work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as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decomposers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They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live on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rotten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or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decomposing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surfaces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Thanks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to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fungi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the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litter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tree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leaves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and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other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organic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matter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that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ends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up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in the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forest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floor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is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decomposed</a:t>
            </a:r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General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information</a:t>
            </a:r>
            <a:endParaRPr lang="fi-FI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19442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23812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05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/>
          <a:lstStyle/>
          <a:p>
            <a:pPr lvl="0">
              <a:buClr>
                <a:srgbClr val="F3A447"/>
              </a:buClr>
            </a:pPr>
            <a:r>
              <a:rPr lang="fi-FI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Mushrooms</a:t>
            </a:r>
            <a:r>
              <a:rPr lang="fi-FI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also</a:t>
            </a:r>
            <a:r>
              <a:rPr lang="fi-FI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provide</a:t>
            </a:r>
            <a:r>
              <a:rPr lang="fi-FI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food and home for </a:t>
            </a:r>
            <a:r>
              <a:rPr lang="fi-FI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many</a:t>
            </a:r>
            <a:r>
              <a:rPr lang="fi-FI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animals</a:t>
            </a:r>
            <a:r>
              <a:rPr lang="fi-FI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0">
              <a:buClr>
                <a:srgbClr val="F3A447"/>
              </a:buClr>
            </a:pPr>
            <a:r>
              <a:rPr lang="fi-FI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Reindeers</a:t>
            </a:r>
            <a:r>
              <a:rPr lang="fi-FI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eat</a:t>
            </a:r>
            <a:r>
              <a:rPr lang="fi-FI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mushrooms</a:t>
            </a:r>
            <a:r>
              <a:rPr lang="fi-FI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in </a:t>
            </a:r>
            <a:r>
              <a:rPr lang="fi-FI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preparation</a:t>
            </a:r>
            <a:r>
              <a:rPr lang="fi-FI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for the </a:t>
            </a:r>
            <a:r>
              <a:rPr lang="fi-FI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winter</a:t>
            </a:r>
            <a:r>
              <a:rPr lang="fi-FI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0">
              <a:buClr>
                <a:srgbClr val="F3A447"/>
              </a:buClr>
            </a:pPr>
            <a:r>
              <a:rPr lang="fi-FI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Snails</a:t>
            </a:r>
            <a:r>
              <a:rPr lang="fi-FI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and </a:t>
            </a:r>
            <a:r>
              <a:rPr lang="fi-FI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squirrels</a:t>
            </a:r>
            <a:r>
              <a:rPr lang="fi-FI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also</a:t>
            </a:r>
            <a:r>
              <a:rPr lang="fi-FI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eat</a:t>
            </a:r>
            <a:r>
              <a:rPr lang="fi-FI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high-protein</a:t>
            </a:r>
            <a:r>
              <a:rPr lang="fi-FI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mushrooms</a:t>
            </a:r>
            <a:r>
              <a:rPr lang="fi-FI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Animals</a:t>
            </a:r>
            <a:endParaRPr lang="fi-FI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155" y="3643314"/>
            <a:ext cx="2593998" cy="259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3314"/>
            <a:ext cx="3897086" cy="259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10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8242798" cy="636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57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i">
  <a:themeElements>
    <a:clrScheme name="Paperi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i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</TotalTime>
  <Words>74</Words>
  <Application>Microsoft Office PowerPoint</Application>
  <PresentationFormat>Näytössä katseltava diaesitys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Paperi</vt:lpstr>
      <vt:lpstr>Ecological meaning of mushrooms in the forest</vt:lpstr>
      <vt:lpstr>General information</vt:lpstr>
      <vt:lpstr>Animals</vt:lpstr>
      <vt:lpstr>Dia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Meaning of shrooms in the forest</dc:title>
  <dc:creator>oppilas</dc:creator>
  <cp:lastModifiedBy>koti</cp:lastModifiedBy>
  <cp:revision>9</cp:revision>
  <dcterms:created xsi:type="dcterms:W3CDTF">2013-04-24T07:29:32Z</dcterms:created>
  <dcterms:modified xsi:type="dcterms:W3CDTF">2013-05-01T07:37:21Z</dcterms:modified>
</cp:coreProperties>
</file>