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4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2E4E0-3F74-4C30-812F-A0B25E10A46B}" type="datetimeFigureOut">
              <a:rPr lang="fi-FI" smtClean="0"/>
              <a:pPr/>
              <a:t>1.5.2013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63A28-E954-4C42-9DA8-9A02F5D0B08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2369675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2E4E0-3F74-4C30-812F-A0B25E10A46B}" type="datetimeFigureOut">
              <a:rPr lang="fi-FI" smtClean="0"/>
              <a:pPr/>
              <a:t>1.5.2013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63A28-E954-4C42-9DA8-9A02F5D0B08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3831249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2E4E0-3F74-4C30-812F-A0B25E10A46B}" type="datetimeFigureOut">
              <a:rPr lang="fi-FI" smtClean="0"/>
              <a:pPr/>
              <a:t>1.5.2013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63A28-E954-4C42-9DA8-9A02F5D0B08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146797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2E4E0-3F74-4C30-812F-A0B25E10A46B}" type="datetimeFigureOut">
              <a:rPr lang="fi-FI" smtClean="0"/>
              <a:pPr/>
              <a:t>1.5.2013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63A28-E954-4C42-9DA8-9A02F5D0B08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3713851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2E4E0-3F74-4C30-812F-A0B25E10A46B}" type="datetimeFigureOut">
              <a:rPr lang="fi-FI" smtClean="0"/>
              <a:pPr/>
              <a:t>1.5.2013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63A28-E954-4C42-9DA8-9A02F5D0B08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3106168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2E4E0-3F74-4C30-812F-A0B25E10A46B}" type="datetimeFigureOut">
              <a:rPr lang="fi-FI" smtClean="0"/>
              <a:pPr/>
              <a:t>1.5.2013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63A28-E954-4C42-9DA8-9A02F5D0B08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2140556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2E4E0-3F74-4C30-812F-A0B25E10A46B}" type="datetimeFigureOut">
              <a:rPr lang="fi-FI" smtClean="0"/>
              <a:pPr/>
              <a:t>1.5.2013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63A28-E954-4C42-9DA8-9A02F5D0B08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2958287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2E4E0-3F74-4C30-812F-A0B25E10A46B}" type="datetimeFigureOut">
              <a:rPr lang="fi-FI" smtClean="0"/>
              <a:pPr/>
              <a:t>1.5.2013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63A28-E954-4C42-9DA8-9A02F5D0B08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4102116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2E4E0-3F74-4C30-812F-A0B25E10A46B}" type="datetimeFigureOut">
              <a:rPr lang="fi-FI" smtClean="0"/>
              <a:pPr/>
              <a:t>1.5.2013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63A28-E954-4C42-9DA8-9A02F5D0B08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2397567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2E4E0-3F74-4C30-812F-A0B25E10A46B}" type="datetimeFigureOut">
              <a:rPr lang="fi-FI" smtClean="0"/>
              <a:pPr/>
              <a:t>1.5.2013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63A28-E954-4C42-9DA8-9A02F5D0B08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1538264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2E4E0-3F74-4C30-812F-A0B25E10A46B}" type="datetimeFigureOut">
              <a:rPr lang="fi-FI" smtClean="0"/>
              <a:pPr/>
              <a:t>1.5.2013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63A28-E954-4C42-9DA8-9A02F5D0B08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268609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92E4E0-3F74-4C30-812F-A0B25E10A46B}" type="datetimeFigureOut">
              <a:rPr lang="fi-FI" smtClean="0"/>
              <a:pPr/>
              <a:t>1.5.2013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A63A28-E954-4C42-9DA8-9A02F5D0B08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248682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structure and reproduction of fungi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1592339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The </a:t>
            </a:r>
            <a:r>
              <a:rPr lang="fi-FI" dirty="0" err="1" smtClean="0"/>
              <a:t>cell</a:t>
            </a:r>
            <a:r>
              <a:rPr lang="fi-FI" dirty="0" smtClean="0"/>
              <a:t> </a:t>
            </a:r>
            <a:r>
              <a:rPr lang="fi-FI" dirty="0" err="1" smtClean="0"/>
              <a:t>structure</a:t>
            </a:r>
            <a:r>
              <a:rPr lang="fi-FI" dirty="0" smtClean="0"/>
              <a:t> of </a:t>
            </a:r>
            <a:r>
              <a:rPr lang="fi-FI" dirty="0" err="1" smtClean="0"/>
              <a:t>fungus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err="1" smtClean="0"/>
              <a:t>Eukaryotic</a:t>
            </a:r>
            <a:endParaRPr lang="fi-FI" dirty="0" smtClean="0"/>
          </a:p>
          <a:p>
            <a:r>
              <a:rPr lang="fi-FI" dirty="0" err="1" smtClean="0"/>
              <a:t>Cell</a:t>
            </a:r>
            <a:r>
              <a:rPr lang="fi-FI" dirty="0" smtClean="0"/>
              <a:t> </a:t>
            </a:r>
            <a:r>
              <a:rPr lang="fi-FI" dirty="0" err="1" smtClean="0"/>
              <a:t>wall</a:t>
            </a:r>
            <a:r>
              <a:rPr lang="fi-FI" dirty="0" smtClean="0"/>
              <a:t> made of </a:t>
            </a:r>
            <a:r>
              <a:rPr lang="fi-FI" dirty="0" err="1" smtClean="0"/>
              <a:t>chitin</a:t>
            </a:r>
            <a:r>
              <a:rPr lang="fi-FI" dirty="0" smtClean="0"/>
              <a:t> </a:t>
            </a:r>
          </a:p>
          <a:p>
            <a:r>
              <a:rPr lang="fi-FI" dirty="0" err="1" smtClean="0"/>
              <a:t>Most</a:t>
            </a:r>
            <a:r>
              <a:rPr lang="fi-FI" dirty="0" smtClean="0"/>
              <a:t> of the </a:t>
            </a:r>
            <a:r>
              <a:rPr lang="fi-FI" dirty="0" err="1" smtClean="0"/>
              <a:t>fungus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</a:t>
            </a:r>
            <a:r>
              <a:rPr lang="fi-FI" dirty="0" err="1" smtClean="0"/>
              <a:t>microscopic</a:t>
            </a:r>
            <a:endParaRPr lang="fi-FI" dirty="0" smtClean="0"/>
          </a:p>
          <a:p>
            <a:r>
              <a:rPr lang="fi-FI" dirty="0" err="1" smtClean="0"/>
              <a:t>Some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single </a:t>
            </a:r>
            <a:r>
              <a:rPr lang="fi-FI" dirty="0" err="1" smtClean="0"/>
              <a:t>celled</a:t>
            </a:r>
            <a:r>
              <a:rPr lang="fi-FI" dirty="0" smtClean="0"/>
              <a:t> and </a:t>
            </a:r>
            <a:r>
              <a:rPr lang="fi-FI" dirty="0" err="1" smtClean="0"/>
              <a:t>they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</a:t>
            </a:r>
            <a:r>
              <a:rPr lang="fi-FI" dirty="0" err="1" smtClean="0"/>
              <a:t>called</a:t>
            </a:r>
            <a:r>
              <a:rPr lang="fi-FI" dirty="0" smtClean="0"/>
              <a:t> </a:t>
            </a:r>
            <a:r>
              <a:rPr lang="fi-FI" dirty="0" err="1" smtClean="0"/>
              <a:t>yeast</a:t>
            </a:r>
            <a:endParaRPr lang="fi-FI" dirty="0" smtClean="0"/>
          </a:p>
          <a:p>
            <a:r>
              <a:rPr lang="fi-FI" dirty="0" err="1" smtClean="0"/>
              <a:t>Multisellular</a:t>
            </a:r>
            <a:r>
              <a:rPr lang="fi-FI" dirty="0" smtClean="0"/>
              <a:t> </a:t>
            </a:r>
            <a:r>
              <a:rPr lang="fi-FI" dirty="0" err="1" smtClean="0"/>
              <a:t>fungus</a:t>
            </a:r>
            <a:r>
              <a:rPr lang="fi-FI" dirty="0" smtClean="0"/>
              <a:t> </a:t>
            </a:r>
            <a:r>
              <a:rPr lang="fi-FI" dirty="0" err="1" smtClean="0"/>
              <a:t>make</a:t>
            </a:r>
            <a:r>
              <a:rPr lang="fi-FI" dirty="0" smtClean="0"/>
              <a:t> </a:t>
            </a:r>
            <a:r>
              <a:rPr lang="fi-FI" dirty="0" err="1" smtClean="0"/>
              <a:t>sporocarp</a:t>
            </a:r>
            <a:r>
              <a:rPr lang="fi-FI" dirty="0" smtClean="0"/>
              <a:t> for </a:t>
            </a:r>
            <a:r>
              <a:rPr lang="fi-FI" dirty="0" err="1" smtClean="0"/>
              <a:t>reproduction</a:t>
            </a:r>
            <a:endParaRPr lang="fi-FI" dirty="0" smtClean="0"/>
          </a:p>
          <a:p>
            <a:endParaRPr lang="fi-FI" dirty="0" smtClean="0"/>
          </a:p>
        </p:txBody>
      </p:sp>
    </p:spTree>
    <p:extLst>
      <p:ext uri="{BB962C8B-B14F-4D97-AF65-F5344CB8AC3E}">
        <p14:creationId xmlns="" xmlns:p14="http://schemas.microsoft.com/office/powerpoint/2010/main" val="990777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512744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half" idx="2"/>
          </p:nvPr>
        </p:nvSpPr>
        <p:spPr>
          <a:xfrm>
            <a:off x="457200" y="928670"/>
            <a:ext cx="3008313" cy="5197493"/>
          </a:xfrm>
        </p:spPr>
        <p:txBody>
          <a:bodyPr>
            <a:norm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fi-FI" sz="2400" dirty="0" err="1" smtClean="0"/>
              <a:t>Sporocarp</a:t>
            </a:r>
            <a:r>
              <a:rPr lang="fi-FI" sz="2400" dirty="0" smtClean="0"/>
              <a:t> is the </a:t>
            </a:r>
            <a:r>
              <a:rPr lang="fi-FI" sz="2400" dirty="0" err="1" smtClean="0"/>
              <a:t>strucrute</a:t>
            </a:r>
            <a:r>
              <a:rPr lang="fi-FI" sz="2400" dirty="0" smtClean="0"/>
              <a:t> for </a:t>
            </a:r>
            <a:r>
              <a:rPr lang="fi-FI" sz="2400" dirty="0" err="1" smtClean="0"/>
              <a:t>reproduction</a:t>
            </a:r>
            <a:endParaRPr lang="fi-FI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fi-FI" sz="2400" dirty="0" err="1" smtClean="0"/>
              <a:t>Under</a:t>
            </a:r>
            <a:r>
              <a:rPr lang="fi-FI" sz="2400" dirty="0" smtClean="0"/>
              <a:t> the </a:t>
            </a:r>
            <a:r>
              <a:rPr lang="fi-FI" sz="2400" dirty="0" err="1" smtClean="0"/>
              <a:t>cap</a:t>
            </a:r>
            <a:r>
              <a:rPr lang="fi-FI" sz="2400" dirty="0" smtClean="0"/>
              <a:t>, the </a:t>
            </a:r>
            <a:r>
              <a:rPr lang="fi-FI" sz="2400" dirty="0" err="1" smtClean="0"/>
              <a:t>spores</a:t>
            </a:r>
            <a:r>
              <a:rPr lang="fi-FI" sz="2400" dirty="0" smtClean="0"/>
              <a:t> </a:t>
            </a:r>
            <a:r>
              <a:rPr lang="fi-FI" sz="2400" dirty="0" err="1" smtClean="0"/>
              <a:t>develope</a:t>
            </a:r>
            <a:r>
              <a:rPr lang="fi-FI" sz="2400" dirty="0" smtClean="0"/>
              <a:t> and </a:t>
            </a:r>
            <a:r>
              <a:rPr lang="fi-FI" sz="2400" dirty="0" err="1" smtClean="0"/>
              <a:t>come</a:t>
            </a:r>
            <a:r>
              <a:rPr lang="fi-FI" sz="2400" dirty="0" smtClean="0"/>
              <a:t> out </a:t>
            </a:r>
            <a:r>
              <a:rPr lang="fi-FI" sz="2400" dirty="0" err="1" smtClean="0"/>
              <a:t>from</a:t>
            </a:r>
            <a:r>
              <a:rPr lang="fi-FI" sz="2400" dirty="0" smtClean="0"/>
              <a:t> </a:t>
            </a:r>
            <a:r>
              <a:rPr lang="fi-FI" sz="2400" dirty="0" err="1" smtClean="0"/>
              <a:t>gills</a:t>
            </a:r>
            <a:r>
              <a:rPr lang="fi-FI" sz="2400" dirty="0" smtClean="0"/>
              <a:t> </a:t>
            </a:r>
            <a:r>
              <a:rPr lang="fi-FI" sz="2400" dirty="0" err="1" smtClean="0"/>
              <a:t>or</a:t>
            </a:r>
            <a:r>
              <a:rPr lang="fi-FI" sz="2400" dirty="0" smtClean="0"/>
              <a:t> </a:t>
            </a:r>
            <a:r>
              <a:rPr lang="fi-FI" sz="2400" dirty="0" err="1" smtClean="0"/>
              <a:t>pores</a:t>
            </a:r>
            <a:endParaRPr lang="fi-FI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fi-FI" sz="2400" dirty="0" err="1" smtClean="0"/>
              <a:t>Stalk</a:t>
            </a:r>
            <a:r>
              <a:rPr lang="fi-FI" sz="2400" dirty="0" smtClean="0"/>
              <a:t> </a:t>
            </a:r>
            <a:r>
              <a:rPr lang="fi-FI" sz="2400" dirty="0" err="1" smtClean="0"/>
              <a:t>keep</a:t>
            </a:r>
            <a:r>
              <a:rPr lang="fi-FI" sz="2400" dirty="0" smtClean="0"/>
              <a:t> the  </a:t>
            </a:r>
            <a:r>
              <a:rPr lang="fi-FI" sz="2400" dirty="0" err="1" smtClean="0"/>
              <a:t>cap</a:t>
            </a:r>
            <a:r>
              <a:rPr lang="fi-FI" sz="2400" dirty="0" smtClean="0"/>
              <a:t> </a:t>
            </a:r>
            <a:r>
              <a:rPr lang="fi-FI" sz="2400" dirty="0" err="1" smtClean="0"/>
              <a:t>up</a:t>
            </a:r>
            <a:r>
              <a:rPr lang="fi-FI" sz="2400" dirty="0" smtClean="0"/>
              <a:t>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fi-FI" sz="2400" dirty="0" err="1" smtClean="0"/>
              <a:t>Under</a:t>
            </a:r>
            <a:r>
              <a:rPr lang="fi-FI" sz="2400" dirty="0" smtClean="0"/>
              <a:t> the </a:t>
            </a:r>
            <a:r>
              <a:rPr lang="fi-FI" sz="2400" dirty="0" err="1" smtClean="0"/>
              <a:t>sporocarp</a:t>
            </a:r>
            <a:r>
              <a:rPr lang="fi-FI" sz="2400" dirty="0" smtClean="0"/>
              <a:t>, </a:t>
            </a:r>
            <a:r>
              <a:rPr lang="fi-FI" sz="2400" dirty="0" err="1" smtClean="0"/>
              <a:t>there</a:t>
            </a:r>
            <a:r>
              <a:rPr lang="fi-FI" sz="2400" dirty="0" smtClean="0"/>
              <a:t> is a </a:t>
            </a:r>
            <a:r>
              <a:rPr lang="fi-FI" sz="2400" dirty="0" err="1" smtClean="0"/>
              <a:t>lot</a:t>
            </a:r>
            <a:r>
              <a:rPr lang="fi-FI" sz="2400" dirty="0" smtClean="0"/>
              <a:t> of </a:t>
            </a:r>
            <a:r>
              <a:rPr lang="fi-FI" sz="2400" dirty="0" err="1" smtClean="0"/>
              <a:t>mycelium</a:t>
            </a:r>
            <a:r>
              <a:rPr lang="fi-FI" sz="2400" dirty="0" smtClean="0"/>
              <a:t> in the </a:t>
            </a:r>
            <a:r>
              <a:rPr lang="fi-FI" sz="2400" dirty="0" err="1" smtClean="0"/>
              <a:t>ground</a:t>
            </a:r>
            <a:endParaRPr lang="fi-FI" sz="2400" dirty="0"/>
          </a:p>
          <a:p>
            <a:endParaRPr lang="fi-FI" dirty="0"/>
          </a:p>
        </p:txBody>
      </p:sp>
      <p:pic>
        <p:nvPicPr>
          <p:cNvPr id="1026" name="Picture 2" descr="C:\Users\Oppilas\Desktop\024-Mushroom41212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3677" y="390262"/>
            <a:ext cx="4991383" cy="58470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327086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Reproduction</a:t>
            </a:r>
            <a:r>
              <a:rPr lang="fi-FI" dirty="0" smtClean="0"/>
              <a:t> </a:t>
            </a:r>
            <a:r>
              <a:rPr lang="fi-FI" dirty="0" err="1" smtClean="0"/>
              <a:t>circle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="" xmlns:p14="http://schemas.microsoft.com/office/powerpoint/2010/main" val="3997956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</TotalTime>
  <Words>78</Words>
  <Application>Microsoft Office PowerPoint</Application>
  <PresentationFormat>Näytössä katseltava diaesitys (4:3)</PresentationFormat>
  <Paragraphs>12</Paragraphs>
  <Slides>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Office-teema</vt:lpstr>
      <vt:lpstr>The structure and reproduction of fungi</vt:lpstr>
      <vt:lpstr>The cell structure of fungus</vt:lpstr>
      <vt:lpstr>Dia 3</vt:lpstr>
      <vt:lpstr>Reproduction circle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structure and reproduction of fungi</dc:title>
  <dc:creator>Oppilas</dc:creator>
  <cp:lastModifiedBy>koti</cp:lastModifiedBy>
  <cp:revision>13</cp:revision>
  <dcterms:created xsi:type="dcterms:W3CDTF">2013-04-24T07:51:02Z</dcterms:created>
  <dcterms:modified xsi:type="dcterms:W3CDTF">2013-05-01T07:58:42Z</dcterms:modified>
</cp:coreProperties>
</file>