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8" r:id="rId4"/>
  </p:sldMasterIdLst>
  <p:notesMasterIdLst>
    <p:notesMasterId r:id="rId14"/>
  </p:notesMasterIdLst>
  <p:handoutMasterIdLst>
    <p:handoutMasterId r:id="rId15"/>
  </p:handoutMasterIdLst>
  <p:sldIdLst>
    <p:sldId id="369" r:id="rId5"/>
    <p:sldId id="302" r:id="rId6"/>
    <p:sldId id="371" r:id="rId7"/>
    <p:sldId id="372" r:id="rId8"/>
    <p:sldId id="373" r:id="rId9"/>
    <p:sldId id="374" r:id="rId10"/>
    <p:sldId id="375" r:id="rId11"/>
    <p:sldId id="376" r:id="rId12"/>
    <p:sldId id="377" r:id="rId13"/>
  </p:sldIdLst>
  <p:sldSz cx="9144000" cy="6858000" type="screen4x3"/>
  <p:notesSz cx="6799263" cy="9929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DB1"/>
    <a:srgbClr val="DF641F"/>
    <a:srgbClr val="222B6A"/>
    <a:srgbClr val="005D98"/>
    <a:srgbClr val="9ABF34"/>
    <a:srgbClr val="F7941E"/>
    <a:srgbClr val="80AB37"/>
    <a:srgbClr val="21B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30" autoAdjust="0"/>
    <p:restoredTop sz="95427" autoAdjust="0"/>
  </p:normalViewPr>
  <p:slideViewPr>
    <p:cSldViewPr>
      <p:cViewPr varScale="1">
        <p:scale>
          <a:sx n="110" d="100"/>
          <a:sy n="110" d="100"/>
        </p:scale>
        <p:origin x="184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24" d="100"/>
          <a:sy n="124" d="100"/>
        </p:scale>
        <p:origin x="9294" y="96"/>
      </p:cViewPr>
      <p:guideLst>
        <p:guide orient="horz" pos="3128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720D10-140C-4678-B165-DDEB0D0C68D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66F7CC5C-CD7C-43B7-94D3-2F30421262D4}">
      <dgm:prSet phldrT="[Teksti]"/>
      <dgm:spPr/>
      <dgm:t>
        <a:bodyPr/>
        <a:lstStyle/>
        <a:p>
          <a:r>
            <a:rPr lang="fi-FI" dirty="0" smtClean="0"/>
            <a:t>Oma opettaja selvittää</a:t>
          </a:r>
          <a:endParaRPr lang="fi-FI" dirty="0"/>
        </a:p>
      </dgm:t>
    </dgm:pt>
    <dgm:pt modelId="{C758B277-5E23-4DF3-969B-A9B0CAE7831F}" type="parTrans" cxnId="{900A6AEB-E843-4311-B768-E0BCE4518984}">
      <dgm:prSet/>
      <dgm:spPr/>
      <dgm:t>
        <a:bodyPr/>
        <a:lstStyle/>
        <a:p>
          <a:endParaRPr lang="fi-FI"/>
        </a:p>
      </dgm:t>
    </dgm:pt>
    <dgm:pt modelId="{6C52E0FF-132E-4D4F-89FD-44D3D843B3CE}" type="sibTrans" cxnId="{900A6AEB-E843-4311-B768-E0BCE4518984}">
      <dgm:prSet/>
      <dgm:spPr/>
      <dgm:t>
        <a:bodyPr/>
        <a:lstStyle/>
        <a:p>
          <a:endParaRPr lang="fi-FI" dirty="0"/>
        </a:p>
      </dgm:t>
    </dgm:pt>
    <dgm:pt modelId="{852BC8B2-42BF-40E4-B97A-326B4DBF30D9}">
      <dgm:prSet phldrT="[Teksti]"/>
      <dgm:spPr/>
      <dgm:t>
        <a:bodyPr/>
        <a:lstStyle/>
        <a:p>
          <a:r>
            <a:rPr lang="fi-FI" dirty="0" smtClean="0"/>
            <a:t>Lähete </a:t>
          </a:r>
          <a:r>
            <a:rPr lang="fi-FI" dirty="0" err="1" smtClean="0"/>
            <a:t>KiVa</a:t>
          </a:r>
          <a:r>
            <a:rPr lang="fi-FI" dirty="0" smtClean="0"/>
            <a:t>-tiimille </a:t>
          </a:r>
          <a:endParaRPr lang="fi-FI" dirty="0"/>
        </a:p>
      </dgm:t>
    </dgm:pt>
    <dgm:pt modelId="{D56774F2-50FC-496C-80BA-4B55E8F8192C}" type="parTrans" cxnId="{385B346A-5D6D-42CC-B398-853D7FA3F752}">
      <dgm:prSet/>
      <dgm:spPr/>
      <dgm:t>
        <a:bodyPr/>
        <a:lstStyle/>
        <a:p>
          <a:endParaRPr lang="fi-FI"/>
        </a:p>
      </dgm:t>
    </dgm:pt>
    <dgm:pt modelId="{9B8B6A4E-4909-4EC1-BB8C-904D5BBCF65C}" type="sibTrans" cxnId="{385B346A-5D6D-42CC-B398-853D7FA3F752}">
      <dgm:prSet/>
      <dgm:spPr/>
      <dgm:t>
        <a:bodyPr/>
        <a:lstStyle/>
        <a:p>
          <a:endParaRPr lang="fi-FI"/>
        </a:p>
      </dgm:t>
    </dgm:pt>
    <dgm:pt modelId="{C49764D7-D5A2-48B5-B67A-6B18276F7BCD}">
      <dgm:prSet phldrT="[Teksti]"/>
      <dgm:spPr/>
      <dgm:t>
        <a:bodyPr/>
        <a:lstStyle/>
        <a:p>
          <a:r>
            <a:rPr lang="fi-FI" dirty="0" smtClean="0"/>
            <a:t>Seuranta </a:t>
          </a:r>
          <a:endParaRPr lang="fi-FI" dirty="0"/>
        </a:p>
      </dgm:t>
    </dgm:pt>
    <dgm:pt modelId="{E042F6E2-6D2E-41E3-8E04-0E1473A291DC}" type="parTrans" cxnId="{8D42C6E5-ABA3-43E0-8B97-470E900FB0F8}">
      <dgm:prSet/>
      <dgm:spPr/>
      <dgm:t>
        <a:bodyPr/>
        <a:lstStyle/>
        <a:p>
          <a:endParaRPr lang="fi-FI"/>
        </a:p>
      </dgm:t>
    </dgm:pt>
    <dgm:pt modelId="{BD51E691-1AC8-4483-A19E-A281BD2C0F57}" type="sibTrans" cxnId="{8D42C6E5-ABA3-43E0-8B97-470E900FB0F8}">
      <dgm:prSet/>
      <dgm:spPr/>
      <dgm:t>
        <a:bodyPr/>
        <a:lstStyle/>
        <a:p>
          <a:endParaRPr lang="fi-FI"/>
        </a:p>
      </dgm:t>
    </dgm:pt>
    <dgm:pt modelId="{C8459DE3-950B-423E-9CF0-D7639324A6C5}">
      <dgm:prSet phldrT="[Teksti]"/>
      <dgm:spPr/>
      <dgm:t>
        <a:bodyPr/>
        <a:lstStyle/>
        <a:p>
          <a:r>
            <a:rPr lang="fi-FI" dirty="0" smtClean="0"/>
            <a:t>Keskusteluun molempien osapuolten vanhemmat</a:t>
          </a:r>
          <a:endParaRPr lang="fi-FI" dirty="0"/>
        </a:p>
      </dgm:t>
    </dgm:pt>
    <dgm:pt modelId="{5DC11C1E-7D47-434E-80D2-D2CBBDA52806}" type="parTrans" cxnId="{7F6BB891-D402-4CCE-BC2F-58C9E8FD7FFA}">
      <dgm:prSet/>
      <dgm:spPr/>
      <dgm:t>
        <a:bodyPr/>
        <a:lstStyle/>
        <a:p>
          <a:endParaRPr lang="fi-FI"/>
        </a:p>
      </dgm:t>
    </dgm:pt>
    <dgm:pt modelId="{581A076B-1E0C-4BCA-99B1-DD7449BB2423}" type="sibTrans" cxnId="{7F6BB891-D402-4CCE-BC2F-58C9E8FD7FFA}">
      <dgm:prSet/>
      <dgm:spPr/>
      <dgm:t>
        <a:bodyPr/>
        <a:lstStyle/>
        <a:p>
          <a:endParaRPr lang="fi-FI"/>
        </a:p>
      </dgm:t>
    </dgm:pt>
    <dgm:pt modelId="{1E7C3280-B2D8-4B2C-B9DF-7AA7F0654E7B}">
      <dgm:prSet phldrT="[Teksti]"/>
      <dgm:spPr/>
      <dgm:t>
        <a:bodyPr/>
        <a:lstStyle/>
        <a:p>
          <a:r>
            <a:rPr lang="fi-FI" dirty="0" smtClean="0"/>
            <a:t>LS-ilmoitus, muut tahot</a:t>
          </a:r>
          <a:endParaRPr lang="fi-FI" dirty="0"/>
        </a:p>
      </dgm:t>
    </dgm:pt>
    <dgm:pt modelId="{09A4C8E4-C886-405A-8B3B-2EA7ABCBC32D}" type="parTrans" cxnId="{6C9239BD-7AE0-4FDA-86CA-086A68837A4C}">
      <dgm:prSet/>
      <dgm:spPr/>
      <dgm:t>
        <a:bodyPr/>
        <a:lstStyle/>
        <a:p>
          <a:endParaRPr lang="fi-FI"/>
        </a:p>
      </dgm:t>
    </dgm:pt>
    <dgm:pt modelId="{1419A432-F652-458B-BCEC-5B9FE00B2B62}" type="sibTrans" cxnId="{6C9239BD-7AE0-4FDA-86CA-086A68837A4C}">
      <dgm:prSet/>
      <dgm:spPr/>
      <dgm:t>
        <a:bodyPr/>
        <a:lstStyle/>
        <a:p>
          <a:endParaRPr lang="fi-FI"/>
        </a:p>
      </dgm:t>
    </dgm:pt>
    <dgm:pt modelId="{7B034491-43C1-4E73-A120-F9CE47EE8887}" type="pres">
      <dgm:prSet presAssocID="{E0720D10-140C-4678-B165-DDEB0D0C68D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865AC148-2A80-4FFA-B5FB-7211EEB11652}" type="pres">
      <dgm:prSet presAssocID="{66F7CC5C-CD7C-43B7-94D3-2F30421262D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14D63557-4D7A-4941-B37D-94D6C0B8E418}" type="pres">
      <dgm:prSet presAssocID="{6C52E0FF-132E-4D4F-89FD-44D3D843B3CE}" presName="sibTrans" presStyleLbl="sibTrans2D1" presStyleIdx="0" presStyleCnt="4" custScaleX="105898"/>
      <dgm:spPr/>
      <dgm:t>
        <a:bodyPr/>
        <a:lstStyle/>
        <a:p>
          <a:endParaRPr lang="fi-FI"/>
        </a:p>
      </dgm:t>
    </dgm:pt>
    <dgm:pt modelId="{BFC9FC7E-B0D6-46B1-8B37-7E5F84440495}" type="pres">
      <dgm:prSet presAssocID="{6C52E0FF-132E-4D4F-89FD-44D3D843B3CE}" presName="connectorText" presStyleLbl="sibTrans2D1" presStyleIdx="0" presStyleCnt="4"/>
      <dgm:spPr/>
      <dgm:t>
        <a:bodyPr/>
        <a:lstStyle/>
        <a:p>
          <a:endParaRPr lang="fi-FI"/>
        </a:p>
      </dgm:t>
    </dgm:pt>
    <dgm:pt modelId="{CC36875D-167E-4674-A883-70DC6E36AF30}" type="pres">
      <dgm:prSet presAssocID="{852BC8B2-42BF-40E4-B97A-326B4DBF30D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AA4597D-1D81-4D24-8074-CEC30BA29487}" type="pres">
      <dgm:prSet presAssocID="{9B8B6A4E-4909-4EC1-BB8C-904D5BBCF65C}" presName="sibTrans" presStyleLbl="sibTrans2D1" presStyleIdx="1" presStyleCnt="4"/>
      <dgm:spPr/>
      <dgm:t>
        <a:bodyPr/>
        <a:lstStyle/>
        <a:p>
          <a:endParaRPr lang="fi-FI"/>
        </a:p>
      </dgm:t>
    </dgm:pt>
    <dgm:pt modelId="{56C2B3E1-59C5-4695-8F9A-CB54142CA9BF}" type="pres">
      <dgm:prSet presAssocID="{9B8B6A4E-4909-4EC1-BB8C-904D5BBCF65C}" presName="connectorText" presStyleLbl="sibTrans2D1" presStyleIdx="1" presStyleCnt="4"/>
      <dgm:spPr/>
      <dgm:t>
        <a:bodyPr/>
        <a:lstStyle/>
        <a:p>
          <a:endParaRPr lang="fi-FI"/>
        </a:p>
      </dgm:t>
    </dgm:pt>
    <dgm:pt modelId="{752A2C4A-F956-4A1A-AFFC-C03812D9CE45}" type="pres">
      <dgm:prSet presAssocID="{C49764D7-D5A2-48B5-B67A-6B18276F7BC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E7BF516-40B4-4437-8879-6BA0F3E6E8DF}" type="pres">
      <dgm:prSet presAssocID="{BD51E691-1AC8-4483-A19E-A281BD2C0F57}" presName="sibTrans" presStyleLbl="sibTrans2D1" presStyleIdx="2" presStyleCnt="4"/>
      <dgm:spPr/>
      <dgm:t>
        <a:bodyPr/>
        <a:lstStyle/>
        <a:p>
          <a:endParaRPr lang="fi-FI"/>
        </a:p>
      </dgm:t>
    </dgm:pt>
    <dgm:pt modelId="{96B2DD37-2345-492D-A972-61C30F9D2639}" type="pres">
      <dgm:prSet presAssocID="{BD51E691-1AC8-4483-A19E-A281BD2C0F57}" presName="connectorText" presStyleLbl="sibTrans2D1" presStyleIdx="2" presStyleCnt="4"/>
      <dgm:spPr/>
      <dgm:t>
        <a:bodyPr/>
        <a:lstStyle/>
        <a:p>
          <a:endParaRPr lang="fi-FI"/>
        </a:p>
      </dgm:t>
    </dgm:pt>
    <dgm:pt modelId="{4E2DDEA7-F640-45D1-82EE-7068360A2D64}" type="pres">
      <dgm:prSet presAssocID="{C8459DE3-950B-423E-9CF0-D7639324A6C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48E642D-1010-43C8-B75A-31F8CE02E0F0}" type="pres">
      <dgm:prSet presAssocID="{581A076B-1E0C-4BCA-99B1-DD7449BB2423}" presName="sibTrans" presStyleLbl="sibTrans2D1" presStyleIdx="3" presStyleCnt="4"/>
      <dgm:spPr/>
      <dgm:t>
        <a:bodyPr/>
        <a:lstStyle/>
        <a:p>
          <a:endParaRPr lang="fi-FI"/>
        </a:p>
      </dgm:t>
    </dgm:pt>
    <dgm:pt modelId="{5FBD3033-4262-4E71-99C9-47F528A399E6}" type="pres">
      <dgm:prSet presAssocID="{581A076B-1E0C-4BCA-99B1-DD7449BB2423}" presName="connectorText" presStyleLbl="sibTrans2D1" presStyleIdx="3" presStyleCnt="4"/>
      <dgm:spPr/>
      <dgm:t>
        <a:bodyPr/>
        <a:lstStyle/>
        <a:p>
          <a:endParaRPr lang="fi-FI"/>
        </a:p>
      </dgm:t>
    </dgm:pt>
    <dgm:pt modelId="{F2782D75-EFE3-494D-8045-9FAA11F82BAD}" type="pres">
      <dgm:prSet presAssocID="{1E7C3280-B2D8-4B2C-B9DF-7AA7F0654E7B}" presName="node" presStyleLbl="node1" presStyleIdx="4" presStyleCnt="5" custLinFactNeighborX="1025" custLinFactNeighborY="-395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8D42C6E5-ABA3-43E0-8B97-470E900FB0F8}" srcId="{E0720D10-140C-4678-B165-DDEB0D0C68D5}" destId="{C49764D7-D5A2-48B5-B67A-6B18276F7BCD}" srcOrd="2" destOrd="0" parTransId="{E042F6E2-6D2E-41E3-8E04-0E1473A291DC}" sibTransId="{BD51E691-1AC8-4483-A19E-A281BD2C0F57}"/>
    <dgm:cxn modelId="{B5B97427-5E97-49C6-8905-3C6E95552322}" type="presOf" srcId="{66F7CC5C-CD7C-43B7-94D3-2F30421262D4}" destId="{865AC148-2A80-4FFA-B5FB-7211EEB11652}" srcOrd="0" destOrd="0" presId="urn:microsoft.com/office/officeart/2005/8/layout/process1"/>
    <dgm:cxn modelId="{BF26D8B1-8E52-4111-9887-7D401DB5D787}" type="presOf" srcId="{6C52E0FF-132E-4D4F-89FD-44D3D843B3CE}" destId="{BFC9FC7E-B0D6-46B1-8B37-7E5F84440495}" srcOrd="1" destOrd="0" presId="urn:microsoft.com/office/officeart/2005/8/layout/process1"/>
    <dgm:cxn modelId="{385B346A-5D6D-42CC-B398-853D7FA3F752}" srcId="{E0720D10-140C-4678-B165-DDEB0D0C68D5}" destId="{852BC8B2-42BF-40E4-B97A-326B4DBF30D9}" srcOrd="1" destOrd="0" parTransId="{D56774F2-50FC-496C-80BA-4B55E8F8192C}" sibTransId="{9B8B6A4E-4909-4EC1-BB8C-904D5BBCF65C}"/>
    <dgm:cxn modelId="{7F6BB891-D402-4CCE-BC2F-58C9E8FD7FFA}" srcId="{E0720D10-140C-4678-B165-DDEB0D0C68D5}" destId="{C8459DE3-950B-423E-9CF0-D7639324A6C5}" srcOrd="3" destOrd="0" parTransId="{5DC11C1E-7D47-434E-80D2-D2CBBDA52806}" sibTransId="{581A076B-1E0C-4BCA-99B1-DD7449BB2423}"/>
    <dgm:cxn modelId="{27431F72-8FB9-4BFA-B929-B15871C076A7}" type="presOf" srcId="{9B8B6A4E-4909-4EC1-BB8C-904D5BBCF65C}" destId="{56C2B3E1-59C5-4695-8F9A-CB54142CA9BF}" srcOrd="1" destOrd="0" presId="urn:microsoft.com/office/officeart/2005/8/layout/process1"/>
    <dgm:cxn modelId="{6C9239BD-7AE0-4FDA-86CA-086A68837A4C}" srcId="{E0720D10-140C-4678-B165-DDEB0D0C68D5}" destId="{1E7C3280-B2D8-4B2C-B9DF-7AA7F0654E7B}" srcOrd="4" destOrd="0" parTransId="{09A4C8E4-C886-405A-8B3B-2EA7ABCBC32D}" sibTransId="{1419A432-F652-458B-BCEC-5B9FE00B2B62}"/>
    <dgm:cxn modelId="{88576129-D984-40EA-825C-1759F51E1D8F}" type="presOf" srcId="{E0720D10-140C-4678-B165-DDEB0D0C68D5}" destId="{7B034491-43C1-4E73-A120-F9CE47EE8887}" srcOrd="0" destOrd="0" presId="urn:microsoft.com/office/officeart/2005/8/layout/process1"/>
    <dgm:cxn modelId="{B7141716-ADBB-444E-B03B-8DFFB048CD8E}" type="presOf" srcId="{BD51E691-1AC8-4483-A19E-A281BD2C0F57}" destId="{96B2DD37-2345-492D-A972-61C30F9D2639}" srcOrd="1" destOrd="0" presId="urn:microsoft.com/office/officeart/2005/8/layout/process1"/>
    <dgm:cxn modelId="{C07ADC7B-A71D-4B84-9803-D54D3DBDD1CF}" type="presOf" srcId="{BD51E691-1AC8-4483-A19E-A281BD2C0F57}" destId="{4E7BF516-40B4-4437-8879-6BA0F3E6E8DF}" srcOrd="0" destOrd="0" presId="urn:microsoft.com/office/officeart/2005/8/layout/process1"/>
    <dgm:cxn modelId="{F3BECAEF-EDAE-4F14-B267-8B8A58B23032}" type="presOf" srcId="{6C52E0FF-132E-4D4F-89FD-44D3D843B3CE}" destId="{14D63557-4D7A-4941-B37D-94D6C0B8E418}" srcOrd="0" destOrd="0" presId="urn:microsoft.com/office/officeart/2005/8/layout/process1"/>
    <dgm:cxn modelId="{24D2A037-403A-48D9-95E4-12A32A9CA2A9}" type="presOf" srcId="{1E7C3280-B2D8-4B2C-B9DF-7AA7F0654E7B}" destId="{F2782D75-EFE3-494D-8045-9FAA11F82BAD}" srcOrd="0" destOrd="0" presId="urn:microsoft.com/office/officeart/2005/8/layout/process1"/>
    <dgm:cxn modelId="{900A6AEB-E843-4311-B768-E0BCE4518984}" srcId="{E0720D10-140C-4678-B165-DDEB0D0C68D5}" destId="{66F7CC5C-CD7C-43B7-94D3-2F30421262D4}" srcOrd="0" destOrd="0" parTransId="{C758B277-5E23-4DF3-969B-A9B0CAE7831F}" sibTransId="{6C52E0FF-132E-4D4F-89FD-44D3D843B3CE}"/>
    <dgm:cxn modelId="{76624348-06AD-496A-9CEB-5BAE87370977}" type="presOf" srcId="{C8459DE3-950B-423E-9CF0-D7639324A6C5}" destId="{4E2DDEA7-F640-45D1-82EE-7068360A2D64}" srcOrd="0" destOrd="0" presId="urn:microsoft.com/office/officeart/2005/8/layout/process1"/>
    <dgm:cxn modelId="{50695422-16FE-4835-8EE9-BB4635D879DE}" type="presOf" srcId="{852BC8B2-42BF-40E4-B97A-326B4DBF30D9}" destId="{CC36875D-167E-4674-A883-70DC6E36AF30}" srcOrd="0" destOrd="0" presId="urn:microsoft.com/office/officeart/2005/8/layout/process1"/>
    <dgm:cxn modelId="{AD6B697D-4DEC-4E87-A245-419F953D9F70}" type="presOf" srcId="{581A076B-1E0C-4BCA-99B1-DD7449BB2423}" destId="{248E642D-1010-43C8-B75A-31F8CE02E0F0}" srcOrd="0" destOrd="0" presId="urn:microsoft.com/office/officeart/2005/8/layout/process1"/>
    <dgm:cxn modelId="{112F18A0-421A-4778-B05E-74453E6F673D}" type="presOf" srcId="{C49764D7-D5A2-48B5-B67A-6B18276F7BCD}" destId="{752A2C4A-F956-4A1A-AFFC-C03812D9CE45}" srcOrd="0" destOrd="0" presId="urn:microsoft.com/office/officeart/2005/8/layout/process1"/>
    <dgm:cxn modelId="{398AACC9-2EBE-489C-8B12-2EAE6F6B1FCF}" type="presOf" srcId="{9B8B6A4E-4909-4EC1-BB8C-904D5BBCF65C}" destId="{8AA4597D-1D81-4D24-8074-CEC30BA29487}" srcOrd="0" destOrd="0" presId="urn:microsoft.com/office/officeart/2005/8/layout/process1"/>
    <dgm:cxn modelId="{13EBAC19-2A7B-46F5-805F-52162D521E68}" type="presOf" srcId="{581A076B-1E0C-4BCA-99B1-DD7449BB2423}" destId="{5FBD3033-4262-4E71-99C9-47F528A399E6}" srcOrd="1" destOrd="0" presId="urn:microsoft.com/office/officeart/2005/8/layout/process1"/>
    <dgm:cxn modelId="{E19DBEBC-B942-4FF6-B5A4-C281571197D8}" type="presParOf" srcId="{7B034491-43C1-4E73-A120-F9CE47EE8887}" destId="{865AC148-2A80-4FFA-B5FB-7211EEB11652}" srcOrd="0" destOrd="0" presId="urn:microsoft.com/office/officeart/2005/8/layout/process1"/>
    <dgm:cxn modelId="{DBDCE740-678B-4600-B3DC-2905795EDDBA}" type="presParOf" srcId="{7B034491-43C1-4E73-A120-F9CE47EE8887}" destId="{14D63557-4D7A-4941-B37D-94D6C0B8E418}" srcOrd="1" destOrd="0" presId="urn:microsoft.com/office/officeart/2005/8/layout/process1"/>
    <dgm:cxn modelId="{A9347E37-FA9B-4049-AC22-3F79CBEE1BD7}" type="presParOf" srcId="{14D63557-4D7A-4941-B37D-94D6C0B8E418}" destId="{BFC9FC7E-B0D6-46B1-8B37-7E5F84440495}" srcOrd="0" destOrd="0" presId="urn:microsoft.com/office/officeart/2005/8/layout/process1"/>
    <dgm:cxn modelId="{A568FD23-31C5-44A0-93C9-7CF5AEF6D81A}" type="presParOf" srcId="{7B034491-43C1-4E73-A120-F9CE47EE8887}" destId="{CC36875D-167E-4674-A883-70DC6E36AF30}" srcOrd="2" destOrd="0" presId="urn:microsoft.com/office/officeart/2005/8/layout/process1"/>
    <dgm:cxn modelId="{7CACA6B6-D1A8-45CC-925D-4F0E7081735E}" type="presParOf" srcId="{7B034491-43C1-4E73-A120-F9CE47EE8887}" destId="{8AA4597D-1D81-4D24-8074-CEC30BA29487}" srcOrd="3" destOrd="0" presId="urn:microsoft.com/office/officeart/2005/8/layout/process1"/>
    <dgm:cxn modelId="{A548E079-C337-4D73-A0E2-917B01E1EB0A}" type="presParOf" srcId="{8AA4597D-1D81-4D24-8074-CEC30BA29487}" destId="{56C2B3E1-59C5-4695-8F9A-CB54142CA9BF}" srcOrd="0" destOrd="0" presId="urn:microsoft.com/office/officeart/2005/8/layout/process1"/>
    <dgm:cxn modelId="{EFF4B136-6AAD-4BE3-AF3B-36CE669D013A}" type="presParOf" srcId="{7B034491-43C1-4E73-A120-F9CE47EE8887}" destId="{752A2C4A-F956-4A1A-AFFC-C03812D9CE45}" srcOrd="4" destOrd="0" presId="urn:microsoft.com/office/officeart/2005/8/layout/process1"/>
    <dgm:cxn modelId="{33CF060C-C4BF-4F07-A606-EC749A5CF1C8}" type="presParOf" srcId="{7B034491-43C1-4E73-A120-F9CE47EE8887}" destId="{4E7BF516-40B4-4437-8879-6BA0F3E6E8DF}" srcOrd="5" destOrd="0" presId="urn:microsoft.com/office/officeart/2005/8/layout/process1"/>
    <dgm:cxn modelId="{A44185D2-BC0D-42B0-B5F5-746D5EC5B5C3}" type="presParOf" srcId="{4E7BF516-40B4-4437-8879-6BA0F3E6E8DF}" destId="{96B2DD37-2345-492D-A972-61C30F9D2639}" srcOrd="0" destOrd="0" presId="urn:microsoft.com/office/officeart/2005/8/layout/process1"/>
    <dgm:cxn modelId="{D6151E43-C55A-4E64-A286-B44E5EB7E2D9}" type="presParOf" srcId="{7B034491-43C1-4E73-A120-F9CE47EE8887}" destId="{4E2DDEA7-F640-45D1-82EE-7068360A2D64}" srcOrd="6" destOrd="0" presId="urn:microsoft.com/office/officeart/2005/8/layout/process1"/>
    <dgm:cxn modelId="{04302986-27BC-4634-A5B6-9C4F082B8B73}" type="presParOf" srcId="{7B034491-43C1-4E73-A120-F9CE47EE8887}" destId="{248E642D-1010-43C8-B75A-31F8CE02E0F0}" srcOrd="7" destOrd="0" presId="urn:microsoft.com/office/officeart/2005/8/layout/process1"/>
    <dgm:cxn modelId="{AC402A8A-9835-4F55-8E79-17FE53399202}" type="presParOf" srcId="{248E642D-1010-43C8-B75A-31F8CE02E0F0}" destId="{5FBD3033-4262-4E71-99C9-47F528A399E6}" srcOrd="0" destOrd="0" presId="urn:microsoft.com/office/officeart/2005/8/layout/process1"/>
    <dgm:cxn modelId="{D9C982E6-83D9-4DB5-B1B3-181518AAC447}" type="presParOf" srcId="{7B034491-43C1-4E73-A120-F9CE47EE8887}" destId="{F2782D75-EFE3-494D-8045-9FAA11F82BAD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5AC148-2A80-4FFA-B5FB-7211EEB11652}">
      <dsp:nvSpPr>
        <dsp:cNvPr id="0" name=""/>
        <dsp:cNvSpPr/>
      </dsp:nvSpPr>
      <dsp:spPr>
        <a:xfrm>
          <a:off x="3867" y="1542917"/>
          <a:ext cx="1199074" cy="8543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dirty="0" smtClean="0"/>
            <a:t>Oma opettaja selvittää</a:t>
          </a:r>
          <a:endParaRPr lang="fi-FI" sz="1300" kern="1200" dirty="0"/>
        </a:p>
      </dsp:txBody>
      <dsp:txXfrm>
        <a:off x="28890" y="1567940"/>
        <a:ext cx="1149028" cy="804294"/>
      </dsp:txXfrm>
    </dsp:sp>
    <dsp:sp modelId="{14D63557-4D7A-4941-B37D-94D6C0B8E418}">
      <dsp:nvSpPr>
        <dsp:cNvPr id="0" name=""/>
        <dsp:cNvSpPr/>
      </dsp:nvSpPr>
      <dsp:spPr>
        <a:xfrm>
          <a:off x="1315353" y="1821402"/>
          <a:ext cx="269196" cy="2973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100" kern="1200" dirty="0"/>
        </a:p>
      </dsp:txBody>
      <dsp:txXfrm>
        <a:off x="1315353" y="1880876"/>
        <a:ext cx="188437" cy="178422"/>
      </dsp:txXfrm>
    </dsp:sp>
    <dsp:sp modelId="{CC36875D-167E-4674-A883-70DC6E36AF30}">
      <dsp:nvSpPr>
        <dsp:cNvPr id="0" name=""/>
        <dsp:cNvSpPr/>
      </dsp:nvSpPr>
      <dsp:spPr>
        <a:xfrm>
          <a:off x="1682571" y="1542917"/>
          <a:ext cx="1199074" cy="8543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dirty="0" smtClean="0"/>
            <a:t>Lähete </a:t>
          </a:r>
          <a:r>
            <a:rPr lang="fi-FI" sz="1300" kern="1200" dirty="0" err="1" smtClean="0"/>
            <a:t>KiVa</a:t>
          </a:r>
          <a:r>
            <a:rPr lang="fi-FI" sz="1300" kern="1200" dirty="0" smtClean="0"/>
            <a:t>-tiimille </a:t>
          </a:r>
          <a:endParaRPr lang="fi-FI" sz="1300" kern="1200" dirty="0"/>
        </a:p>
      </dsp:txBody>
      <dsp:txXfrm>
        <a:off x="1707594" y="1567940"/>
        <a:ext cx="1149028" cy="804294"/>
      </dsp:txXfrm>
    </dsp:sp>
    <dsp:sp modelId="{8AA4597D-1D81-4D24-8074-CEC30BA29487}">
      <dsp:nvSpPr>
        <dsp:cNvPr id="0" name=""/>
        <dsp:cNvSpPr/>
      </dsp:nvSpPr>
      <dsp:spPr>
        <a:xfrm>
          <a:off x="3001553" y="1821402"/>
          <a:ext cx="254203" cy="2973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100" kern="1200"/>
        </a:p>
      </dsp:txBody>
      <dsp:txXfrm>
        <a:off x="3001553" y="1880876"/>
        <a:ext cx="177942" cy="178422"/>
      </dsp:txXfrm>
    </dsp:sp>
    <dsp:sp modelId="{752A2C4A-F956-4A1A-AFFC-C03812D9CE45}">
      <dsp:nvSpPr>
        <dsp:cNvPr id="0" name=""/>
        <dsp:cNvSpPr/>
      </dsp:nvSpPr>
      <dsp:spPr>
        <a:xfrm>
          <a:off x="3361275" y="1542917"/>
          <a:ext cx="1199074" cy="8543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dirty="0" smtClean="0"/>
            <a:t>Seuranta </a:t>
          </a:r>
          <a:endParaRPr lang="fi-FI" sz="1300" kern="1200" dirty="0"/>
        </a:p>
      </dsp:txBody>
      <dsp:txXfrm>
        <a:off x="3386298" y="1567940"/>
        <a:ext cx="1149028" cy="804294"/>
      </dsp:txXfrm>
    </dsp:sp>
    <dsp:sp modelId="{4E7BF516-40B4-4437-8879-6BA0F3E6E8DF}">
      <dsp:nvSpPr>
        <dsp:cNvPr id="0" name=""/>
        <dsp:cNvSpPr/>
      </dsp:nvSpPr>
      <dsp:spPr>
        <a:xfrm>
          <a:off x="4680256" y="1821402"/>
          <a:ext cx="254203" cy="2973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100" kern="1200"/>
        </a:p>
      </dsp:txBody>
      <dsp:txXfrm>
        <a:off x="4680256" y="1880876"/>
        <a:ext cx="177942" cy="178422"/>
      </dsp:txXfrm>
    </dsp:sp>
    <dsp:sp modelId="{4E2DDEA7-F640-45D1-82EE-7068360A2D64}">
      <dsp:nvSpPr>
        <dsp:cNvPr id="0" name=""/>
        <dsp:cNvSpPr/>
      </dsp:nvSpPr>
      <dsp:spPr>
        <a:xfrm>
          <a:off x="5039979" y="1542917"/>
          <a:ext cx="1199074" cy="8543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dirty="0" smtClean="0"/>
            <a:t>Keskusteluun molempien osapuolten vanhemmat</a:t>
          </a:r>
          <a:endParaRPr lang="fi-FI" sz="1300" kern="1200" dirty="0"/>
        </a:p>
      </dsp:txBody>
      <dsp:txXfrm>
        <a:off x="5065002" y="1567940"/>
        <a:ext cx="1149028" cy="804294"/>
      </dsp:txXfrm>
    </dsp:sp>
    <dsp:sp modelId="{248E642D-1010-43C8-B75A-31F8CE02E0F0}">
      <dsp:nvSpPr>
        <dsp:cNvPr id="0" name=""/>
        <dsp:cNvSpPr/>
      </dsp:nvSpPr>
      <dsp:spPr>
        <a:xfrm rot="21531008">
          <a:off x="6359901" y="1804370"/>
          <a:ext cx="256305" cy="2973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100" kern="1200"/>
        </a:p>
      </dsp:txBody>
      <dsp:txXfrm>
        <a:off x="6359909" y="1864616"/>
        <a:ext cx="179414" cy="178422"/>
      </dsp:txXfrm>
    </dsp:sp>
    <dsp:sp modelId="{F2782D75-EFE3-494D-8045-9FAA11F82BAD}">
      <dsp:nvSpPr>
        <dsp:cNvPr id="0" name=""/>
        <dsp:cNvSpPr/>
      </dsp:nvSpPr>
      <dsp:spPr>
        <a:xfrm>
          <a:off x="6722550" y="1509145"/>
          <a:ext cx="1199074" cy="8543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dirty="0" smtClean="0"/>
            <a:t>LS-ilmoitus, muut tahot</a:t>
          </a:r>
          <a:endParaRPr lang="fi-FI" sz="1300" kern="1200" dirty="0"/>
        </a:p>
      </dsp:txBody>
      <dsp:txXfrm>
        <a:off x="6747573" y="1534168"/>
        <a:ext cx="1149028" cy="8042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400" cy="498474"/>
          </a:xfrm>
          <a:prstGeom prst="rect">
            <a:avLst/>
          </a:prstGeom>
        </p:spPr>
        <p:txBody>
          <a:bodyPr vert="horz" lIns="91026" tIns="45513" rIns="91026" bIns="45513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1275" y="3"/>
            <a:ext cx="2946400" cy="498474"/>
          </a:xfrm>
          <a:prstGeom prst="rect">
            <a:avLst/>
          </a:prstGeom>
        </p:spPr>
        <p:txBody>
          <a:bodyPr vert="horz" lIns="91026" tIns="45513" rIns="91026" bIns="45513" rtlCol="0"/>
          <a:lstStyle>
            <a:lvl1pPr algn="r">
              <a:defRPr sz="1200"/>
            </a:lvl1pPr>
          </a:lstStyle>
          <a:p>
            <a:fld id="{8E9967E4-43FB-4621-8BC4-AE77A7FD8728}" type="datetimeFigureOut">
              <a:rPr lang="fi-FI" smtClean="0"/>
              <a:t>1.10.2021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31339"/>
            <a:ext cx="2946400" cy="498474"/>
          </a:xfrm>
          <a:prstGeom prst="rect">
            <a:avLst/>
          </a:prstGeom>
        </p:spPr>
        <p:txBody>
          <a:bodyPr vert="horz" lIns="91026" tIns="45513" rIns="91026" bIns="45513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1275" y="9431339"/>
            <a:ext cx="2946400" cy="498474"/>
          </a:xfrm>
          <a:prstGeom prst="rect">
            <a:avLst/>
          </a:prstGeom>
        </p:spPr>
        <p:txBody>
          <a:bodyPr vert="horz" lIns="91026" tIns="45513" rIns="91026" bIns="45513" rtlCol="0" anchor="b"/>
          <a:lstStyle>
            <a:lvl1pPr algn="r">
              <a:defRPr sz="1200"/>
            </a:lvl1pPr>
          </a:lstStyle>
          <a:p>
            <a:fld id="{F18619C8-95EF-4C36-8AE4-2681A13C91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6235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635CF047-F764-4878-A08E-6D9415167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6799263" cy="99298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026" tIns="45513" rIns="91026" bIns="45513" anchor="ctr"/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70D30B28-92FC-41DB-BA2D-EEE4171AC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6799263" cy="99298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026" tIns="45513" rIns="91026" bIns="45513" anchor="ctr"/>
          <a:lstStyle>
            <a:lvl1pPr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742950" indent="-285750"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143000" indent="-228600"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600200" indent="-228600"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057400" indent="-228600"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C4560FDD-4E19-40AD-96C4-D35F9584C44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889163" y="-12811125"/>
            <a:ext cx="18080038" cy="1356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14A44B05-BA87-46A8-9696-C01883B620D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927" y="4716663"/>
            <a:ext cx="5434688" cy="4463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i-FI" altLang="fi-FI" noProof="0"/>
          </a:p>
        </p:txBody>
      </p:sp>
    </p:spTree>
    <p:extLst>
      <p:ext uri="{BB962C8B-B14F-4D97-AF65-F5344CB8AC3E}">
        <p14:creationId xmlns:p14="http://schemas.microsoft.com/office/powerpoint/2010/main" val="1177751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>
            <a:extLst>
              <a:ext uri="{FF2B5EF4-FFF2-40B4-BE49-F238E27FC236}">
                <a16:creationId xmlns:a16="http://schemas.microsoft.com/office/drawing/2014/main" id="{322B2CF8-8D19-436B-A392-7147A6510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771" y="755080"/>
            <a:ext cx="2549723" cy="372367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026" tIns="45513" rIns="91026" bIns="45513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fi-FI" altLang="fi-FI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B93CEA4-363E-4608-BB0E-854E9F5F48A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79928" y="4716662"/>
            <a:ext cx="5436263" cy="446496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3265988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5492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7212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24617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5498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7300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6290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7880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ideo" Target="file:///\\192.168.10.69\kiva\KiVa_Suomi\PPT\2018\Videot\KiVaLogo_animaatio_taustalla.mp4" TargetMode="External"/><Relationship Id="rId1" Type="http://schemas.microsoft.com/office/2007/relationships/media" Target="file:///\\192.168.10.69\kiva\KiVa_Suomi\PPT\2018\Videot\KiVaLogo_animaatio_taustalla.mp4" TargetMode="Externa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Va Lesson 1 -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</p:spPr>
        <p:txBody>
          <a:bodyPr anchor="t"/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08519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iVa Lesson 1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150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iVa Lesson 1 -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560" y="1828800"/>
            <a:ext cx="3888000" cy="39401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9" y="1828800"/>
            <a:ext cx="3888431" cy="39401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17354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558006"/>
            <a:ext cx="7886700" cy="113268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791494"/>
            <a:ext cx="386873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DB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716212"/>
            <a:ext cx="3868737" cy="35837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791494"/>
            <a:ext cx="38877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DB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716212"/>
            <a:ext cx="3887788" cy="358378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11449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KiVa Lesson 1 - 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66738"/>
            <a:ext cx="7615238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828800"/>
            <a:ext cx="3730625" cy="3940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1828800"/>
            <a:ext cx="3732213" cy="3940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3147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iVa Lesson 1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66738"/>
            <a:ext cx="7615238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10616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iVa Logo ani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304D2BB0-EC6C-45EC-B9C5-90BE068FF7F4}"/>
              </a:ext>
            </a:extLst>
          </p:cNvPr>
          <p:cNvSpPr/>
          <p:nvPr userDrawn="1"/>
        </p:nvSpPr>
        <p:spPr bwMode="auto">
          <a:xfrm>
            <a:off x="0" y="0"/>
            <a:ext cx="9144000" cy="6885384"/>
          </a:xfrm>
          <a:prstGeom prst="rect">
            <a:avLst/>
          </a:prstGeom>
          <a:solidFill>
            <a:srgbClr val="006DB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</a:pPr>
            <a:endParaRPr kumimoji="0" lang="fi-FI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S Gothic" panose="020B0609070205080204" pitchFamily="49" charset="-128"/>
            </a:endParaRPr>
          </a:p>
        </p:txBody>
      </p:sp>
      <p:pic>
        <p:nvPicPr>
          <p:cNvPr id="4" name="KiVaLogo_animaatio_taustalla">
            <a:hlinkClick r:id="" action="ppaction://media"/>
            <a:extLst>
              <a:ext uri="{FF2B5EF4-FFF2-40B4-BE49-F238E27FC236}">
                <a16:creationId xmlns:a16="http://schemas.microsoft.com/office/drawing/2014/main" id="{F4A19975-C1C5-4A67-A2E1-86D89E0F1D91}"/>
              </a:ext>
            </a:extLst>
          </p:cNvPr>
          <p:cNvPicPr>
            <a:picLocks noChangeAspect="1"/>
          </p:cNvPicPr>
          <p:nvPr userDrawn="1"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353" y="856891"/>
            <a:ext cx="9145277" cy="514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618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98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uorakulmio 39">
            <a:extLst>
              <a:ext uri="{FF2B5EF4-FFF2-40B4-BE49-F238E27FC236}">
                <a16:creationId xmlns:a16="http://schemas.microsoft.com/office/drawing/2014/main" id="{770A345D-7E8E-44E7-AF23-62C8FE556D2C}"/>
              </a:ext>
            </a:extLst>
          </p:cNvPr>
          <p:cNvSpPr/>
          <p:nvPr userDrawn="1"/>
        </p:nvSpPr>
        <p:spPr bwMode="auto">
          <a:xfrm>
            <a:off x="0" y="6453336"/>
            <a:ext cx="9144000" cy="432048"/>
          </a:xfrm>
          <a:prstGeom prst="rect">
            <a:avLst/>
          </a:prstGeom>
          <a:solidFill>
            <a:srgbClr val="006DB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</a:pPr>
            <a:endParaRPr kumimoji="0" lang="fi-FI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S Gothic" panose="020B0609070205080204" pitchFamily="49" charset="-128"/>
            </a:endParaRPr>
          </a:p>
        </p:txBody>
      </p:sp>
      <p:sp>
        <p:nvSpPr>
          <p:cNvPr id="1029" name="Rectangle 4">
            <a:extLst>
              <a:ext uri="{FF2B5EF4-FFF2-40B4-BE49-F238E27FC236}">
                <a16:creationId xmlns:a16="http://schemas.microsoft.com/office/drawing/2014/main" id="{E96DBCFC-0993-4945-8D9B-52E61E2B42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11560" y="586518"/>
            <a:ext cx="792088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i-FI" dirty="0" err="1"/>
              <a:t>Muokkaa</a:t>
            </a:r>
            <a:r>
              <a:rPr lang="en-GB" altLang="fi-FI" dirty="0"/>
              <a:t> </a:t>
            </a:r>
            <a:r>
              <a:rPr lang="en-GB" altLang="fi-FI" dirty="0" err="1"/>
              <a:t>otsikon</a:t>
            </a:r>
            <a:r>
              <a:rPr lang="en-GB" altLang="fi-FI" dirty="0"/>
              <a:t> </a:t>
            </a:r>
            <a:r>
              <a:rPr lang="en-GB" altLang="fi-FI" dirty="0" err="1"/>
              <a:t>tekstimuotoa</a:t>
            </a:r>
            <a:r>
              <a:rPr lang="en-GB" altLang="fi-FI" dirty="0"/>
              <a:t> </a:t>
            </a:r>
            <a:r>
              <a:rPr lang="en-GB" altLang="fi-FI" dirty="0" err="1"/>
              <a:t>napsauttamalla</a:t>
            </a:r>
            <a:endParaRPr lang="en-GB" altLang="fi-FI" dirty="0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2B077B62-0D4C-4D86-A0B0-3395010EDB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1560" y="1848580"/>
            <a:ext cx="7920880" cy="394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i-FI" dirty="0" err="1"/>
              <a:t>Muokkaa</a:t>
            </a:r>
            <a:r>
              <a:rPr lang="en-GB" altLang="fi-FI" dirty="0"/>
              <a:t> </a:t>
            </a:r>
            <a:r>
              <a:rPr lang="en-GB" altLang="fi-FI" dirty="0" err="1"/>
              <a:t>jäsennyksen</a:t>
            </a:r>
            <a:r>
              <a:rPr lang="en-GB" altLang="fi-FI" dirty="0"/>
              <a:t> </a:t>
            </a:r>
            <a:r>
              <a:rPr lang="en-GB" altLang="fi-FI" dirty="0" err="1"/>
              <a:t>tekstimuotoa</a:t>
            </a:r>
            <a:r>
              <a:rPr lang="en-GB" altLang="fi-FI" dirty="0"/>
              <a:t> </a:t>
            </a:r>
            <a:r>
              <a:rPr lang="en-GB" altLang="fi-FI" dirty="0" err="1"/>
              <a:t>napsauttamalla</a:t>
            </a:r>
            <a:endParaRPr lang="en-GB" altLang="fi-FI" dirty="0"/>
          </a:p>
          <a:p>
            <a:pPr lvl="1"/>
            <a:r>
              <a:rPr lang="en-GB" altLang="fi-FI" dirty="0" err="1"/>
              <a:t>Toinen</a:t>
            </a:r>
            <a:r>
              <a:rPr lang="en-GB" altLang="fi-FI" dirty="0"/>
              <a:t> </a:t>
            </a:r>
            <a:r>
              <a:rPr lang="en-GB" altLang="fi-FI" dirty="0" err="1"/>
              <a:t>jäsennystaso</a:t>
            </a:r>
            <a:endParaRPr lang="en-GB" altLang="fi-FI" dirty="0"/>
          </a:p>
          <a:p>
            <a:pPr lvl="2"/>
            <a:r>
              <a:rPr lang="en-GB" altLang="fi-FI" dirty="0" err="1"/>
              <a:t>Kolmas</a:t>
            </a:r>
            <a:r>
              <a:rPr lang="en-GB" altLang="fi-FI" dirty="0"/>
              <a:t> </a:t>
            </a:r>
            <a:r>
              <a:rPr lang="en-GB" altLang="fi-FI" dirty="0" err="1"/>
              <a:t>jäsennystaso</a:t>
            </a:r>
            <a:endParaRPr lang="en-GB" altLang="fi-FI" dirty="0"/>
          </a:p>
          <a:p>
            <a:pPr lvl="3"/>
            <a:r>
              <a:rPr lang="en-GB" altLang="fi-FI" dirty="0" err="1"/>
              <a:t>Neljäs</a:t>
            </a:r>
            <a:r>
              <a:rPr lang="en-GB" altLang="fi-FI" dirty="0"/>
              <a:t> </a:t>
            </a:r>
            <a:r>
              <a:rPr lang="en-GB" altLang="fi-FI" dirty="0" err="1"/>
              <a:t>jäsennystaso</a:t>
            </a:r>
            <a:endParaRPr lang="en-GB" altLang="fi-FI" dirty="0"/>
          </a:p>
          <a:p>
            <a:pPr lvl="4"/>
            <a:r>
              <a:rPr lang="en-GB" altLang="fi-FI" dirty="0" err="1"/>
              <a:t>Viides</a:t>
            </a:r>
            <a:r>
              <a:rPr lang="en-GB" altLang="fi-FI" dirty="0"/>
              <a:t> </a:t>
            </a:r>
            <a:r>
              <a:rPr lang="en-GB" altLang="fi-FI" dirty="0" err="1"/>
              <a:t>jäsennystaso</a:t>
            </a:r>
            <a:endParaRPr lang="en-GB" altLang="fi-FI" dirty="0"/>
          </a:p>
          <a:p>
            <a:pPr lvl="4"/>
            <a:r>
              <a:rPr lang="en-GB" altLang="fi-FI" dirty="0" err="1"/>
              <a:t>Kuudes</a:t>
            </a:r>
            <a:r>
              <a:rPr lang="en-GB" altLang="fi-FI" dirty="0"/>
              <a:t> </a:t>
            </a:r>
            <a:r>
              <a:rPr lang="en-GB" altLang="fi-FI" dirty="0" err="1"/>
              <a:t>jäsennystaso</a:t>
            </a:r>
            <a:endParaRPr lang="en-GB" altLang="fi-FI" dirty="0"/>
          </a:p>
          <a:p>
            <a:pPr lvl="4"/>
            <a:r>
              <a:rPr lang="en-GB" altLang="fi-FI" dirty="0" err="1"/>
              <a:t>Seitsemäs</a:t>
            </a:r>
            <a:r>
              <a:rPr lang="en-GB" altLang="fi-FI" dirty="0"/>
              <a:t> </a:t>
            </a:r>
            <a:r>
              <a:rPr lang="en-GB" altLang="fi-FI" dirty="0" err="1"/>
              <a:t>jäsennystaso</a:t>
            </a:r>
            <a:endParaRPr lang="en-GB" altLang="fi-FI" dirty="0"/>
          </a:p>
          <a:p>
            <a:pPr lvl="4"/>
            <a:r>
              <a:rPr lang="en-GB" altLang="fi-FI" dirty="0" err="1"/>
              <a:t>Kahdeksas</a:t>
            </a:r>
            <a:r>
              <a:rPr lang="en-GB" altLang="fi-FI" dirty="0"/>
              <a:t> </a:t>
            </a:r>
            <a:r>
              <a:rPr lang="en-GB" altLang="fi-FI" dirty="0" err="1"/>
              <a:t>jäsennystaso</a:t>
            </a:r>
            <a:endParaRPr lang="en-GB" altLang="fi-FI" dirty="0"/>
          </a:p>
          <a:p>
            <a:pPr lvl="4"/>
            <a:r>
              <a:rPr lang="en-GB" altLang="fi-FI" dirty="0"/>
              <a:t>Yhdeksäs </a:t>
            </a:r>
            <a:r>
              <a:rPr lang="en-GB" altLang="fi-FI" dirty="0" err="1"/>
              <a:t>jäsennystaso</a:t>
            </a:r>
            <a:endParaRPr lang="en-GB" altLang="fi-FI" dirty="0"/>
          </a:p>
        </p:txBody>
      </p:sp>
      <p:pic>
        <p:nvPicPr>
          <p:cNvPr id="37" name="Kuva 36">
            <a:extLst>
              <a:ext uri="{FF2B5EF4-FFF2-40B4-BE49-F238E27FC236}">
                <a16:creationId xmlns:a16="http://schemas.microsoft.com/office/drawing/2014/main" id="{FE961C31-40CE-4A07-A026-981DFDEDE511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31" y="6045301"/>
            <a:ext cx="2961905" cy="812699"/>
          </a:xfrm>
          <a:prstGeom prst="rect">
            <a:avLst/>
          </a:prstGeom>
        </p:spPr>
      </p:pic>
      <p:pic>
        <p:nvPicPr>
          <p:cNvPr id="39" name="Kuva 38">
            <a:extLst>
              <a:ext uri="{FF2B5EF4-FFF2-40B4-BE49-F238E27FC236}">
                <a16:creationId xmlns:a16="http://schemas.microsoft.com/office/drawing/2014/main" id="{BA61306C-2170-4DB5-840F-5284E6D1A2CC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999" y="6341905"/>
            <a:ext cx="394367" cy="399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72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755" r:id="rId7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6600"/>
        </a:buClr>
        <a:buSzPct val="100000"/>
        <a:buFont typeface="Arial" panose="020B0604020202020204" pitchFamily="34" charset="0"/>
        <a:defRPr sz="3200" b="1" kern="1200">
          <a:solidFill>
            <a:srgbClr val="222B6A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6600"/>
        </a:buClr>
        <a:buSzPct val="100000"/>
        <a:buFont typeface="Arial" panose="020B0604020202020204" pitchFamily="34" charset="0"/>
        <a:defRPr sz="3200" b="1">
          <a:solidFill>
            <a:srgbClr val="006600"/>
          </a:solidFill>
          <a:latin typeface="Arial" panose="020B0604020202020204" pitchFamily="34" charset="0"/>
          <a:ea typeface="MS Gothic" panose="020B0609070205080204" pitchFamily="49" charset="-128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6600"/>
        </a:buClr>
        <a:buSzPct val="100000"/>
        <a:buFont typeface="Arial" panose="020B0604020202020204" pitchFamily="34" charset="0"/>
        <a:defRPr sz="3200" b="1">
          <a:solidFill>
            <a:srgbClr val="006600"/>
          </a:solidFill>
          <a:latin typeface="Arial" panose="020B0604020202020204" pitchFamily="34" charset="0"/>
          <a:ea typeface="MS Gothic" panose="020B0609070205080204" pitchFamily="49" charset="-128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6600"/>
        </a:buClr>
        <a:buSzPct val="100000"/>
        <a:buFont typeface="Arial" panose="020B0604020202020204" pitchFamily="34" charset="0"/>
        <a:defRPr sz="3200" b="1">
          <a:solidFill>
            <a:srgbClr val="006600"/>
          </a:solidFill>
          <a:latin typeface="Arial" panose="020B0604020202020204" pitchFamily="34" charset="0"/>
          <a:ea typeface="MS Gothic" panose="020B0609070205080204" pitchFamily="49" charset="-128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6600"/>
        </a:buClr>
        <a:buSzPct val="100000"/>
        <a:buFont typeface="Arial" panose="020B0604020202020204" pitchFamily="34" charset="0"/>
        <a:defRPr sz="3200" b="1">
          <a:solidFill>
            <a:srgbClr val="006600"/>
          </a:solidFill>
          <a:latin typeface="Arial" panose="020B0604020202020204" pitchFamily="34" charset="0"/>
          <a:ea typeface="MS Gothic" panose="020B0609070205080204" pitchFamily="49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6600"/>
        </a:buClr>
        <a:buSzPct val="100000"/>
        <a:buFont typeface="Arial" panose="020B0604020202020204" pitchFamily="34" charset="0"/>
        <a:defRPr sz="3200" b="1">
          <a:solidFill>
            <a:srgbClr val="006600"/>
          </a:solidFill>
          <a:latin typeface="Arial" panose="020B0604020202020204" pitchFamily="34" charset="0"/>
          <a:ea typeface="MS Gothic" panose="020B0609070205080204" pitchFamily="49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6600"/>
        </a:buClr>
        <a:buSzPct val="100000"/>
        <a:buFont typeface="Arial" panose="020B0604020202020204" pitchFamily="34" charset="0"/>
        <a:defRPr sz="3200" b="1">
          <a:solidFill>
            <a:srgbClr val="006600"/>
          </a:solidFill>
          <a:latin typeface="Arial" panose="020B0604020202020204" pitchFamily="34" charset="0"/>
          <a:ea typeface="MS Gothic" panose="020B0609070205080204" pitchFamily="49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6600"/>
        </a:buClr>
        <a:buSzPct val="100000"/>
        <a:buFont typeface="Arial" panose="020B0604020202020204" pitchFamily="34" charset="0"/>
        <a:defRPr sz="3200" b="1">
          <a:solidFill>
            <a:srgbClr val="006600"/>
          </a:solidFill>
          <a:latin typeface="Arial" panose="020B0604020202020204" pitchFamily="34" charset="0"/>
          <a:ea typeface="MS Gothic" panose="020B0609070205080204" pitchFamily="49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6600"/>
        </a:buClr>
        <a:buSzPct val="100000"/>
        <a:buFont typeface="Arial" panose="020B0604020202020204" pitchFamily="34" charset="0"/>
        <a:defRPr sz="3200" b="1">
          <a:solidFill>
            <a:srgbClr val="006600"/>
          </a:solidFill>
          <a:latin typeface="Arial" panose="020B0604020202020204" pitchFamily="34" charset="0"/>
          <a:ea typeface="MS Gothic" panose="020B0609070205080204" pitchFamily="49" charset="-128"/>
        </a:defRPr>
      </a:lvl9pPr>
    </p:titleStyle>
    <p:bodyStyle>
      <a:lvl1pPr marL="338138" indent="-338138" algn="l" defTabSz="449263" rtl="0" eaLnBrk="0" fontAlgn="base" hangingPunct="0">
        <a:spcBef>
          <a:spcPts val="650"/>
        </a:spcBef>
        <a:spcAft>
          <a:spcPct val="0"/>
        </a:spcAft>
        <a:buClr>
          <a:srgbClr val="006DB1"/>
        </a:buClr>
        <a:buSzPct val="100000"/>
        <a:buFont typeface="Arial" panose="020B0604020202020204" pitchFamily="34" charset="0"/>
        <a:buChar char="•"/>
        <a:defRPr sz="2600" kern="1200">
          <a:solidFill>
            <a:srgbClr val="4D4D4D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38188" indent="-280988" algn="l" defTabSz="449263" rtl="0" eaLnBrk="0" fontAlgn="base" hangingPunct="0">
        <a:spcBef>
          <a:spcPts val="600"/>
        </a:spcBef>
        <a:spcAft>
          <a:spcPct val="0"/>
        </a:spcAft>
        <a:buClr>
          <a:srgbClr val="006DB1"/>
        </a:buClr>
        <a:buSzPct val="100000"/>
        <a:buFont typeface="Calibri" panose="020F0502020204030204" pitchFamily="34" charset="0"/>
        <a:buChar char="‒"/>
        <a:defRPr sz="2400" kern="1200">
          <a:solidFill>
            <a:srgbClr val="4D4D4D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449263" rtl="0" eaLnBrk="0" fontAlgn="base" hangingPunct="0">
        <a:spcBef>
          <a:spcPts val="550"/>
        </a:spcBef>
        <a:spcAft>
          <a:spcPct val="0"/>
        </a:spcAft>
        <a:buClr>
          <a:srgbClr val="006DB1"/>
        </a:buClr>
        <a:buSzPct val="100000"/>
        <a:buFont typeface="Calibri" panose="020F0502020204030204" pitchFamily="34" charset="0"/>
        <a:buChar char="»"/>
        <a:defRPr sz="2200" kern="1200">
          <a:solidFill>
            <a:srgbClr val="4D4D4D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6DB1"/>
        </a:buClr>
        <a:buSzPct val="100000"/>
        <a:buFont typeface="Wingdings" panose="05000000000000000000" pitchFamily="2" charset="2"/>
        <a:buChar char="§"/>
        <a:defRPr sz="2000" kern="1200">
          <a:solidFill>
            <a:srgbClr val="4D4D4D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6DB1"/>
        </a:buClr>
        <a:buSzPct val="100000"/>
        <a:buFont typeface="Calibri" panose="020F0502020204030204" pitchFamily="34" charset="0"/>
        <a:buChar char="»"/>
        <a:defRPr sz="2000" kern="1200">
          <a:solidFill>
            <a:srgbClr val="4D4D4D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>
            <a:extLst>
              <a:ext uri="{FF2B5EF4-FFF2-40B4-BE49-F238E27FC236}">
                <a16:creationId xmlns:a16="http://schemas.microsoft.com/office/drawing/2014/main" id="{9BB8611C-3A42-B24D-B69B-F419A55F6318}"/>
              </a:ext>
            </a:extLst>
          </p:cNvPr>
          <p:cNvSpPr/>
          <p:nvPr/>
        </p:nvSpPr>
        <p:spPr bwMode="auto">
          <a:xfrm>
            <a:off x="0" y="0"/>
            <a:ext cx="9144000" cy="836712"/>
          </a:xfrm>
          <a:prstGeom prst="rect">
            <a:avLst/>
          </a:prstGeom>
          <a:solidFill>
            <a:srgbClr val="F7941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</a:pPr>
            <a:endParaRPr kumimoji="0" lang="fi-FI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S Gothic" panose="020B0609070205080204" pitchFamily="49" charset="-128"/>
            </a:endParaRPr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F38F39FC-10EE-0C44-AA4E-D18E80AA6B89}"/>
              </a:ext>
            </a:extLst>
          </p:cNvPr>
          <p:cNvSpPr/>
          <p:nvPr/>
        </p:nvSpPr>
        <p:spPr bwMode="auto">
          <a:xfrm>
            <a:off x="0" y="6021288"/>
            <a:ext cx="9144000" cy="836712"/>
          </a:xfrm>
          <a:prstGeom prst="rect">
            <a:avLst/>
          </a:prstGeom>
          <a:solidFill>
            <a:srgbClr val="F7941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</a:pPr>
            <a:endParaRPr kumimoji="0" lang="fi-FI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S Gothic" panose="020B0609070205080204" pitchFamily="49" charset="-128"/>
            </a:endParaRP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A61B74B9-5584-744C-B7B6-00B09B584A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379" y="-133764"/>
            <a:ext cx="9188758" cy="7029400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id="{D70A0EE6-B92E-5F47-A7CE-DBBFC6C8AA6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32656"/>
            <a:ext cx="2448272" cy="2479916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755576" y="3040871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000" dirty="0" err="1" smtClean="0">
                <a:solidFill>
                  <a:srgbClr val="006DB1"/>
                </a:solidFill>
              </a:rPr>
              <a:t>KiVa</a:t>
            </a:r>
            <a:r>
              <a:rPr lang="fi-FI" sz="4000" dirty="0" smtClean="0">
                <a:solidFill>
                  <a:srgbClr val="006DB1"/>
                </a:solidFill>
              </a:rPr>
              <a:t>-suunnitelma lv 2021-2022</a:t>
            </a:r>
          </a:p>
          <a:p>
            <a:pPr algn="ctr"/>
            <a:r>
              <a:rPr lang="fi-FI" sz="4000" dirty="0" smtClean="0">
                <a:solidFill>
                  <a:srgbClr val="006DB1"/>
                </a:solidFill>
              </a:rPr>
              <a:t>Sarkolan koulu</a:t>
            </a:r>
            <a:endParaRPr lang="fi-FI" sz="4000" dirty="0">
              <a:solidFill>
                <a:srgbClr val="006DB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46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842722E-8E85-9C4A-897D-18E6BE17BC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586518"/>
            <a:ext cx="7920880" cy="1066800"/>
          </a:xfrm>
        </p:spPr>
        <p:txBody>
          <a:bodyPr/>
          <a:lstStyle/>
          <a:p>
            <a:r>
              <a:rPr lang="fi-FI" b="0" dirty="0"/>
              <a:t/>
            </a:r>
            <a:br>
              <a:rPr lang="fi-FI" b="0" dirty="0"/>
            </a:br>
            <a:r>
              <a:rPr lang="fi-FI" b="0" dirty="0"/>
              <a:t> </a:t>
            </a:r>
            <a:r>
              <a:rPr lang="fi-FI" dirty="0"/>
              <a:t>A) Ohjelman hallinnointi koulussa: koordinointi, suunnittelu, </a:t>
            </a:r>
            <a:r>
              <a:rPr lang="fi-FI" dirty="0" smtClean="0"/>
              <a:t>tiedottaminen </a:t>
            </a:r>
            <a:r>
              <a:rPr lang="fi-FI" dirty="0"/>
              <a:t>ja seuranta </a:t>
            </a:r>
            <a:endParaRPr lang="en-GB" altLang="fi-FI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1598394-E843-6B48-A609-DBB4414FC8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560" y="2204864"/>
            <a:ext cx="7920880" cy="3744416"/>
          </a:xfrm>
        </p:spPr>
        <p:txBody>
          <a:bodyPr/>
          <a:lstStyle/>
          <a:p>
            <a:pPr marL="514350" indent="-514350" eaLnBrk="1" hangingPunct="1">
              <a:buAutoNum type="arabicPeriod"/>
            </a:pPr>
            <a:r>
              <a:rPr lang="fi-FI" altLang="fi-FI" sz="2000" dirty="0" smtClean="0"/>
              <a:t>Koordinointi: Sarkolan koulun </a:t>
            </a:r>
            <a:r>
              <a:rPr lang="fi-FI" altLang="fi-FI" sz="2000" dirty="0" err="1" smtClean="0"/>
              <a:t>KiVa</a:t>
            </a:r>
            <a:r>
              <a:rPr lang="fi-FI" altLang="fi-FI" sz="2000" dirty="0"/>
              <a:t>-</a:t>
            </a:r>
            <a:r>
              <a:rPr lang="fi-FI" altLang="fi-FI" sz="2000" dirty="0" smtClean="0"/>
              <a:t>vastuuhenkilöt ovat Anne Salminen ja Anu Peippo. </a:t>
            </a:r>
          </a:p>
          <a:p>
            <a:pPr marL="514350" indent="-514350" eaLnBrk="1" hangingPunct="1">
              <a:buAutoNum type="arabicPeriod"/>
            </a:pPr>
            <a:r>
              <a:rPr lang="fi-FI" altLang="fi-FI" sz="2000" dirty="0" smtClean="0"/>
              <a:t>Koulun suunnitelma:</a:t>
            </a:r>
          </a:p>
          <a:p>
            <a:pPr eaLnBrk="1" hangingPunct="1">
              <a:buFontTx/>
              <a:buChar char="-"/>
            </a:pPr>
            <a:r>
              <a:rPr lang="fi-FI" altLang="fi-FI" sz="2000" dirty="0" err="1" smtClean="0"/>
              <a:t>KiVa</a:t>
            </a:r>
            <a:r>
              <a:rPr lang="fi-FI" altLang="fi-FI" sz="2000" dirty="0" smtClean="0"/>
              <a:t> oppitunnit pidetään kerran kuukaudessa </a:t>
            </a:r>
            <a:r>
              <a:rPr lang="fi-FI" altLang="fi-FI" sz="2000" b="1" dirty="0" smtClean="0"/>
              <a:t>1. ja 4. luokalla </a:t>
            </a:r>
            <a:r>
              <a:rPr lang="fi-FI" altLang="fi-FI" sz="2000" dirty="0" smtClean="0"/>
              <a:t>omien luokanopettajien toimesta. </a:t>
            </a:r>
          </a:p>
          <a:p>
            <a:pPr eaLnBrk="1" hangingPunct="1">
              <a:buFontTx/>
              <a:buChar char="-"/>
            </a:pPr>
            <a:r>
              <a:rPr lang="fi-FI" altLang="fi-FI" sz="2000" dirty="0" err="1" smtClean="0"/>
              <a:t>KiVa</a:t>
            </a:r>
            <a:r>
              <a:rPr lang="fi-FI" altLang="fi-FI" sz="2000" dirty="0" smtClean="0"/>
              <a:t>-tiimi kokoontuu maanantaisin (varalla ke) klo 9.45 – </a:t>
            </a:r>
            <a:r>
              <a:rPr lang="fi-FI" altLang="fi-FI" sz="2000" dirty="0"/>
              <a:t>10.15 suunnittelemaan ja toteuttamaan ennaltaehkäisevää </a:t>
            </a:r>
            <a:r>
              <a:rPr lang="fi-FI" altLang="fi-FI" sz="2000" dirty="0" err="1"/>
              <a:t>KiVa</a:t>
            </a:r>
            <a:r>
              <a:rPr lang="fi-FI" altLang="fi-FI" sz="2000" dirty="0"/>
              <a:t>-työtä </a:t>
            </a:r>
            <a:r>
              <a:rPr lang="fi-FI" altLang="fi-FI" sz="2000" dirty="0" smtClean="0"/>
              <a:t>tai selvittelemään esiin tulleita kiusaamistapauksia. </a:t>
            </a:r>
          </a:p>
          <a:p>
            <a:pPr eaLnBrk="1" hangingPunct="1">
              <a:buFontTx/>
              <a:buChar char="-"/>
            </a:pPr>
            <a:r>
              <a:rPr lang="fi-FI" altLang="fi-FI" sz="2000" dirty="0" smtClean="0"/>
              <a:t>Kiusaamistapaukset ohjataan tiimille KiVa-lähetelomakkeella, joka löytyy opettajanhuoneen lokerikosta.</a:t>
            </a:r>
          </a:p>
          <a:p>
            <a:pPr marL="0" indent="0" eaLnBrk="1" hangingPunct="1">
              <a:buNone/>
            </a:pPr>
            <a:r>
              <a:rPr lang="fi-FI" altLang="fi-FI" dirty="0"/>
              <a:t>	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C3C8998-607D-034C-8757-51033BFB2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176" y="6425952"/>
            <a:ext cx="792088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6600"/>
              </a:buClr>
              <a:buSzPct val="100000"/>
              <a:buFont typeface="Arial" panose="020B0604020202020204" pitchFamily="34" charset="0"/>
              <a:defRPr sz="3200" b="1" kern="1200">
                <a:solidFill>
                  <a:srgbClr val="222B6A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6600"/>
              </a:buClr>
              <a:buSzPct val="100000"/>
              <a:buFont typeface="Arial" panose="020B0604020202020204" pitchFamily="34" charset="0"/>
              <a:defRPr sz="3200" b="1">
                <a:solidFill>
                  <a:srgbClr val="0066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6600"/>
              </a:buClr>
              <a:buSzPct val="100000"/>
              <a:buFont typeface="Arial" panose="020B0604020202020204" pitchFamily="34" charset="0"/>
              <a:defRPr sz="3200" b="1">
                <a:solidFill>
                  <a:srgbClr val="0066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6600"/>
              </a:buClr>
              <a:buSzPct val="100000"/>
              <a:buFont typeface="Arial" panose="020B0604020202020204" pitchFamily="34" charset="0"/>
              <a:defRPr sz="3200" b="1">
                <a:solidFill>
                  <a:srgbClr val="0066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6600"/>
              </a:buClr>
              <a:buSzPct val="100000"/>
              <a:buFont typeface="Arial" panose="020B0604020202020204" pitchFamily="34" charset="0"/>
              <a:defRPr sz="3200" b="1">
                <a:solidFill>
                  <a:srgbClr val="0066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4572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6600"/>
              </a:buClr>
              <a:buSzPct val="100000"/>
              <a:buFont typeface="Arial" panose="020B0604020202020204" pitchFamily="34" charset="0"/>
              <a:defRPr sz="3200" b="1">
                <a:solidFill>
                  <a:srgbClr val="0066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9144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6600"/>
              </a:buClr>
              <a:buSzPct val="100000"/>
              <a:buFont typeface="Arial" panose="020B0604020202020204" pitchFamily="34" charset="0"/>
              <a:defRPr sz="3200" b="1">
                <a:solidFill>
                  <a:srgbClr val="0066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1371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6600"/>
              </a:buClr>
              <a:buSzPct val="100000"/>
              <a:buFont typeface="Arial" panose="020B0604020202020204" pitchFamily="34" charset="0"/>
              <a:defRPr sz="3200" b="1">
                <a:solidFill>
                  <a:srgbClr val="0066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18288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6600"/>
              </a:buClr>
              <a:buSzPct val="100000"/>
              <a:buFont typeface="Arial" panose="020B0604020202020204" pitchFamily="34" charset="0"/>
              <a:defRPr sz="3200" b="1">
                <a:solidFill>
                  <a:srgbClr val="0066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fi-FI" sz="18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66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1560" y="586518"/>
            <a:ext cx="8280920" cy="250194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89734" y="692696"/>
            <a:ext cx="7920880" cy="5180820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3. </a:t>
            </a:r>
            <a:r>
              <a:rPr lang="fi-FI" sz="2000" dirty="0" smtClean="0"/>
              <a:t>Tiedottaminen:</a:t>
            </a:r>
          </a:p>
          <a:p>
            <a:pPr>
              <a:buFontTx/>
              <a:buChar char="-"/>
            </a:pPr>
            <a:r>
              <a:rPr lang="fi-FI" sz="2000" dirty="0" smtClean="0"/>
              <a:t>Opetushenkilökunnan info pidetään ke 6.10. klo 8: vastuuhenkilöt kertovat, ketkä ovat oppituntivuorossa, mistä saa niihin kuuluvat materiaalit (kansiot sekä nettimateriaali), mitkä ovat tunnukset kivakoulu.fi sivustolle sekä menettelyn kiusaamistapauksissa.</a:t>
            </a:r>
          </a:p>
          <a:p>
            <a:pPr>
              <a:buFontTx/>
              <a:buChar char="-"/>
            </a:pPr>
            <a:r>
              <a:rPr lang="fi-FI" sz="2000" dirty="0" err="1" smtClean="0"/>
              <a:t>KiVa</a:t>
            </a:r>
            <a:r>
              <a:rPr lang="fi-FI" sz="2000" dirty="0" smtClean="0"/>
              <a:t>-vastuuhenkilöt pitävät lokakuun aikana 1. ja 4. luokan oppilaille luokkakohtaisen infon Kiva-toiminnasta.</a:t>
            </a:r>
          </a:p>
          <a:p>
            <a:pPr>
              <a:buFontTx/>
              <a:buChar char="-"/>
            </a:pPr>
            <a:r>
              <a:rPr lang="fi-FI" sz="2000" dirty="0" err="1" smtClean="0"/>
              <a:t>KiVa</a:t>
            </a:r>
            <a:r>
              <a:rPr lang="fi-FI" sz="2000" dirty="0" smtClean="0"/>
              <a:t>-suunnitelma on nähtävissä koulun </a:t>
            </a:r>
            <a:r>
              <a:rPr lang="fi-FI" sz="2000" dirty="0" err="1" smtClean="0"/>
              <a:t>Pedanet</a:t>
            </a:r>
            <a:r>
              <a:rPr lang="fi-FI" sz="2000" dirty="0" smtClean="0"/>
              <a:t>-sivuilla lokakuusta alkaen, ja siitä kerrotaan myös lokakuun kuukausitiedotteessa. Suunnitelma on kirjattu koulun oppilashuoltosuunnitelmaan. </a:t>
            </a:r>
          </a:p>
          <a:p>
            <a:pPr>
              <a:buFontTx/>
              <a:buChar char="-"/>
            </a:pPr>
            <a:r>
              <a:rPr lang="fi-FI" sz="2000" dirty="0" smtClean="0"/>
              <a:t>Kuukauden teema on nähtävissä henkilökunnan huoneen ilmoitustaululla. Opetushenkilökunnan kokouksissa palataan Kiva-asioihin tarvittaessa</a:t>
            </a:r>
            <a:r>
              <a:rPr lang="fi-FI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6697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flipV="1">
            <a:off x="611560" y="540799"/>
            <a:ext cx="7920880" cy="45719"/>
          </a:xfrm>
        </p:spPr>
        <p:txBody>
          <a:bodyPr/>
          <a:lstStyle/>
          <a:p>
            <a:r>
              <a:rPr lang="fi-FI" b="0" dirty="0"/>
              <a:t>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1560" y="908720"/>
            <a:ext cx="7920880" cy="4880035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4. Seuranta:</a:t>
            </a:r>
          </a:p>
          <a:p>
            <a:pPr>
              <a:buFontTx/>
              <a:buChar char="-"/>
            </a:pPr>
            <a:r>
              <a:rPr lang="fi-FI" dirty="0" smtClean="0"/>
              <a:t>Kaikki kohdehenkilöt vastaavat kyselyihin keväällä, ja niiden tulokset ovat käytettävissä seuraavana syksynä.</a:t>
            </a:r>
          </a:p>
          <a:p>
            <a:pPr>
              <a:buFontTx/>
              <a:buChar char="-"/>
            </a:pPr>
            <a:r>
              <a:rPr lang="fi-FI" dirty="0" err="1" smtClean="0"/>
              <a:t>KiVa</a:t>
            </a:r>
            <a:r>
              <a:rPr lang="fi-FI" dirty="0" smtClean="0"/>
              <a:t>-toimintaa arvioidaan yhteisöllisessä oppilashuollossa vähintään kerran lukuvuodessa.</a:t>
            </a:r>
          </a:p>
        </p:txBody>
      </p:sp>
    </p:spTree>
    <p:extLst>
      <p:ext uri="{BB962C8B-B14F-4D97-AF65-F5344CB8AC3E}">
        <p14:creationId xmlns:p14="http://schemas.microsoft.com/office/powerpoint/2010/main" val="3172574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0" dirty="0"/>
              <a:t/>
            </a:r>
            <a:br>
              <a:rPr lang="fi-FI" b="0" dirty="0"/>
            </a:br>
            <a:r>
              <a:rPr lang="fi-FI" b="0" dirty="0"/>
              <a:t> </a:t>
            </a:r>
            <a:r>
              <a:rPr lang="fi-FI" dirty="0"/>
              <a:t>B) Ohjelman toteuttaminen koulussa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 smtClean="0"/>
              <a:t>Yleiset toimenpiteet / </a:t>
            </a:r>
            <a:r>
              <a:rPr lang="fi-FI" b="1" dirty="0" err="1" smtClean="0"/>
              <a:t>KiVa</a:t>
            </a:r>
            <a:r>
              <a:rPr lang="fi-FI" b="1" dirty="0" smtClean="0"/>
              <a:t> Koulu-materiaalin käyttö</a:t>
            </a:r>
          </a:p>
          <a:p>
            <a:pPr>
              <a:buFontTx/>
              <a:buChar char="-"/>
            </a:pPr>
            <a:r>
              <a:rPr lang="fi-FI" dirty="0" smtClean="0"/>
              <a:t>Lukuvuoden aikana pidetään </a:t>
            </a:r>
            <a:r>
              <a:rPr lang="fi-FI" dirty="0" err="1" smtClean="0"/>
              <a:t>KiVa</a:t>
            </a:r>
            <a:r>
              <a:rPr lang="fi-FI" dirty="0" smtClean="0"/>
              <a:t>-oppitunnit kaikissa 1. ja 4. luokissa. Oppitunnit pitää oma luokanopettaja. </a:t>
            </a:r>
          </a:p>
          <a:p>
            <a:pPr>
              <a:buFontTx/>
              <a:buChar char="-"/>
            </a:pPr>
            <a:r>
              <a:rPr lang="fi-FI" dirty="0" smtClean="0"/>
              <a:t>Koulussa on Kiva-ilmoitustaulu henkilökunnan huoneessa, jossa </a:t>
            </a:r>
            <a:r>
              <a:rPr lang="fi-FI" dirty="0" err="1" smtClean="0"/>
              <a:t>infotaan</a:t>
            </a:r>
            <a:r>
              <a:rPr lang="fi-FI" dirty="0" smtClean="0"/>
              <a:t> mm. kuukauden tuntien teemasta. </a:t>
            </a:r>
            <a:endParaRPr lang="fi-FI" dirty="0"/>
          </a:p>
          <a:p>
            <a:pPr>
              <a:buFontTx/>
              <a:buChar char="-"/>
            </a:pPr>
            <a:r>
              <a:rPr lang="fi-FI" dirty="0" smtClean="0"/>
              <a:t>Oppilaiden ilmoitustauluilla (ulko-ovien läheisyydessä) on esillä ”Kiva-huoneentaulu”.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21829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0" dirty="0"/>
              <a:t/>
            </a:r>
            <a:br>
              <a:rPr lang="fi-FI" b="0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fi-FI" dirty="0"/>
              <a:t>Välituntivalvoja käyttävät </a:t>
            </a:r>
            <a:r>
              <a:rPr lang="fi-FI" dirty="0" smtClean="0"/>
              <a:t>huomioliivejä, ja osassa niissä on </a:t>
            </a:r>
            <a:r>
              <a:rPr lang="fi-FI" dirty="0" err="1" smtClean="0"/>
              <a:t>KiVa</a:t>
            </a:r>
            <a:r>
              <a:rPr lang="fi-FI" dirty="0" smtClean="0"/>
              <a:t>-logo. </a:t>
            </a:r>
          </a:p>
          <a:p>
            <a:pPr>
              <a:buFontTx/>
              <a:buChar char="-"/>
            </a:pPr>
            <a:r>
              <a:rPr lang="fi-FI" dirty="0" err="1" smtClean="0"/>
              <a:t>KiVa</a:t>
            </a:r>
            <a:r>
              <a:rPr lang="fi-FI" dirty="0" smtClean="0"/>
              <a:t>-tiimi tekee heti syyskuussa infokäynnit 1. ja 4. luokissa.</a:t>
            </a:r>
          </a:p>
          <a:p>
            <a:pPr>
              <a:buFontTx/>
              <a:buChar char="-"/>
            </a:pPr>
            <a:r>
              <a:rPr lang="fi-FI" dirty="0" smtClean="0"/>
              <a:t>Lukuvuoden päättyessä voidaan jakaa stipendi rehdille ja reilulle oppilaalle (mahdollinen MLL lahjoitus).</a:t>
            </a:r>
          </a:p>
        </p:txBody>
      </p:sp>
    </p:spTree>
    <p:extLst>
      <p:ext uri="{BB962C8B-B14F-4D97-AF65-F5344CB8AC3E}">
        <p14:creationId xmlns:p14="http://schemas.microsoft.com/office/powerpoint/2010/main" val="3471855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0" dirty="0"/>
              <a:t/>
            </a:r>
            <a:br>
              <a:rPr lang="fi-FI" b="0" dirty="0"/>
            </a:br>
            <a:r>
              <a:rPr lang="fi-FI" b="0" dirty="0"/>
              <a:t> </a:t>
            </a:r>
            <a:r>
              <a:rPr lang="fi-FI" dirty="0"/>
              <a:t>B) Ohjelman toteuttaminen koulussa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 smtClean="0"/>
              <a:t>Kohdennetut </a:t>
            </a:r>
            <a:r>
              <a:rPr lang="fi-FI" b="1" dirty="0"/>
              <a:t>toimenpiteet/</a:t>
            </a:r>
            <a:r>
              <a:rPr lang="fi-FI" b="1" dirty="0" err="1"/>
              <a:t>KiVa</a:t>
            </a:r>
            <a:r>
              <a:rPr lang="fi-FI" b="1" dirty="0"/>
              <a:t>-tiimien toiminta </a:t>
            </a:r>
            <a:endParaRPr lang="fi-FI" b="1" dirty="0" smtClean="0"/>
          </a:p>
          <a:p>
            <a:pPr>
              <a:buFontTx/>
              <a:buChar char="-"/>
            </a:pPr>
            <a:r>
              <a:rPr lang="fi-FI" dirty="0" smtClean="0"/>
              <a:t>Luokanopettaja </a:t>
            </a:r>
            <a:r>
              <a:rPr lang="fi-FI" dirty="0"/>
              <a:t>selvittää aina ensin itse omassa luokassa ilmenevää kiusaamista, mutta mikäli kiusaaminen ei lopu, hän tekee lähetteen Kiva-tiimille</a:t>
            </a:r>
            <a:r>
              <a:rPr lang="fi-FI" dirty="0" smtClean="0"/>
              <a:t>.</a:t>
            </a:r>
            <a:endParaRPr lang="fi-FI" b="1" dirty="0" smtClean="0"/>
          </a:p>
          <a:p>
            <a:pPr>
              <a:buFontTx/>
              <a:buChar char="-"/>
            </a:pPr>
            <a:r>
              <a:rPr lang="fi-FI" dirty="0" err="1" smtClean="0"/>
              <a:t>KiVa</a:t>
            </a:r>
            <a:r>
              <a:rPr lang="fi-FI" dirty="0" smtClean="0"/>
              <a:t>-tiimi (Anne Salminen ja Anu Peippo) selvittävät kiusaamistapauksia, joista on tullut tiimille opettajan lähete.</a:t>
            </a:r>
          </a:p>
        </p:txBody>
      </p:sp>
    </p:spTree>
    <p:extLst>
      <p:ext uri="{BB962C8B-B14F-4D97-AF65-F5344CB8AC3E}">
        <p14:creationId xmlns:p14="http://schemas.microsoft.com/office/powerpoint/2010/main" val="3485554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920880" cy="864096"/>
          </a:xfrm>
        </p:spPr>
        <p:txBody>
          <a:bodyPr/>
          <a:lstStyle/>
          <a:p>
            <a:r>
              <a:rPr lang="fi-FI" sz="2400" dirty="0"/>
              <a:t>Ohjelman mukaisen kiusaamistapausten käsittelymalli: 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1560" y="1268760"/>
            <a:ext cx="7920880" cy="5256584"/>
          </a:xfrm>
        </p:spPr>
        <p:txBody>
          <a:bodyPr/>
          <a:lstStyle/>
          <a:p>
            <a:pPr>
              <a:buFontTx/>
              <a:buChar char="-"/>
            </a:pPr>
            <a:r>
              <a:rPr lang="fi-FI" sz="2000" dirty="0" smtClean="0"/>
              <a:t>Tiimi kirjaa selviteltävät kiusaamistapaukset ohjelmaan kuuluville lomakkeille. Lomakkeet säilytetään erillisessä kansiossa arkistokaapissa. </a:t>
            </a:r>
          </a:p>
          <a:p>
            <a:pPr>
              <a:buFontTx/>
              <a:buChar char="-"/>
            </a:pPr>
            <a:r>
              <a:rPr lang="fi-FI" sz="2000" dirty="0" smtClean="0"/>
              <a:t>Tiimi tiedottaa molempien osapuolten vanhempia </a:t>
            </a:r>
            <a:r>
              <a:rPr lang="fi-FI" sz="2000" dirty="0" smtClean="0"/>
              <a:t>kiusaamisselvittelystä</a:t>
            </a:r>
            <a:r>
              <a:rPr lang="fi-FI" sz="2000" dirty="0" smtClean="0"/>
              <a:t>.</a:t>
            </a:r>
          </a:p>
          <a:p>
            <a:pPr>
              <a:buFontTx/>
              <a:buChar char="-"/>
            </a:pPr>
            <a:r>
              <a:rPr lang="fi-FI" sz="2000" dirty="0" smtClean="0"/>
              <a:t>Seurantakeskustelut toteutetaan ohjelman mukaisesti ja niitä järjestetään tapauskohtaisesti niin pitkään, että kiusaamisen loppumisesta saadaan varmuus.</a:t>
            </a:r>
          </a:p>
          <a:p>
            <a:pPr>
              <a:buFontTx/>
              <a:buChar char="-"/>
            </a:pPr>
            <a:r>
              <a:rPr lang="fi-FI" sz="2000" dirty="0" smtClean="0"/>
              <a:t>Mikäli kiusaaminen selvittämiskeskusteluista ja mahdollisesta vanhempaintapaamisesta huolimatta jatkuu, luokanopettaja tai </a:t>
            </a:r>
            <a:r>
              <a:rPr lang="fi-FI" sz="2000" dirty="0" err="1" smtClean="0"/>
              <a:t>KiVa</a:t>
            </a:r>
            <a:r>
              <a:rPr lang="fi-FI" sz="2000" dirty="0" smtClean="0"/>
              <a:t>-tiimi voi ohjata asian kasvun ja oppimisen tuen ryhmään.</a:t>
            </a:r>
          </a:p>
          <a:p>
            <a:pPr>
              <a:buFontTx/>
              <a:buChar char="-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08285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Kiusaamisselvittelyt</a:t>
            </a:r>
            <a:endParaRPr lang="fi-FI" dirty="0"/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9034797"/>
              </p:ext>
            </p:extLst>
          </p:nvPr>
        </p:nvGraphicFramePr>
        <p:xfrm>
          <a:off x="611188" y="1847850"/>
          <a:ext cx="7921625" cy="3940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8707511"/>
      </p:ext>
    </p:extLst>
  </p:cSld>
  <p:clrMapOvr>
    <a:masterClrMapping/>
  </p:clrMapOvr>
</p:sld>
</file>

<file path=ppt/theme/theme1.xml><?xml version="1.0" encoding="utf-8"?>
<a:theme xmlns:a="http://schemas.openxmlformats.org/drawingml/2006/main" name="KiVa Lesson 1 - Title and Content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fi-FI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S Gothic" panose="020B0609070205080204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fi-FI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S Gothic" panose="020B0609070205080204" pitchFamily="49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382E62B8BFD64A8D75723C6A1F1CCA" ma:contentTypeVersion="14" ma:contentTypeDescription="Create a new document." ma:contentTypeScope="" ma:versionID="74d54f30300ad096ee82a710da17074a">
  <xsd:schema xmlns:xsd="http://www.w3.org/2001/XMLSchema" xmlns:xs="http://www.w3.org/2001/XMLSchema" xmlns:p="http://schemas.microsoft.com/office/2006/metadata/properties" xmlns:ns3="de69af8e-31bf-4eb7-9269-1e75829179c5" xmlns:ns4="a21e30d4-8942-4615-a5ee-907d051d2f0a" targetNamespace="http://schemas.microsoft.com/office/2006/metadata/properties" ma:root="true" ma:fieldsID="3bd27d9750854248e342dc08c0730985" ns3:_="" ns4:_="">
    <xsd:import namespace="de69af8e-31bf-4eb7-9269-1e75829179c5"/>
    <xsd:import namespace="a21e30d4-8942-4615-a5ee-907d051d2f0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69af8e-31bf-4eb7-9269-1e75829179c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1e30d4-8942-4615-a5ee-907d051d2f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C566CA-C1EA-4FE3-95F8-10A873F9DD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675D67-D390-4CAB-B87A-DE9FA4A1109E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a21e30d4-8942-4615-a5ee-907d051d2f0a"/>
    <ds:schemaRef ds:uri="de69af8e-31bf-4eb7-9269-1e75829179c5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8CFF800-7A6A-40BB-904B-C84FE87E1A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69af8e-31bf-4eb7-9269-1e75829179c5"/>
    <ds:schemaRef ds:uri="a21e30d4-8942-4615-a5ee-907d051d2f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4448</TotalTime>
  <Words>420</Words>
  <Application>Microsoft Office PowerPoint</Application>
  <PresentationFormat>Näytössä katseltava diaesitys (4:3)</PresentationFormat>
  <Paragraphs>42</Paragraphs>
  <Slides>9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5" baseType="lpstr">
      <vt:lpstr>MS Gothic</vt:lpstr>
      <vt:lpstr>Arial</vt:lpstr>
      <vt:lpstr>Calibri</vt:lpstr>
      <vt:lpstr>Times New Roman</vt:lpstr>
      <vt:lpstr>Wingdings</vt:lpstr>
      <vt:lpstr>KiVa Lesson 1 - Title and Content</vt:lpstr>
      <vt:lpstr>PowerPoint-esitys</vt:lpstr>
      <vt:lpstr>  A) Ohjelman hallinnointi koulussa: koordinointi, suunnittelu, tiedottaminen ja seuranta </vt:lpstr>
      <vt:lpstr>PowerPoint-esitys</vt:lpstr>
      <vt:lpstr> </vt:lpstr>
      <vt:lpstr>  B) Ohjelman toteuttaminen koulussa </vt:lpstr>
      <vt:lpstr> </vt:lpstr>
      <vt:lpstr>  B) Ohjelman toteuttaminen koulussa </vt:lpstr>
      <vt:lpstr>Ohjelman mukaisen kiusaamistapausten käsittelymalli:  </vt:lpstr>
      <vt:lpstr>Kiusaamisselvittelyt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KiVa Koulu</dc:title>
  <dc:subject>KiVa</dc:subject>
  <dc:creator>A1 Media Oy</dc:creator>
  <cp:keywords>KiVa Koulu;KiVa Program</cp:keywords>
  <cp:lastModifiedBy>Strömmer Kristiina</cp:lastModifiedBy>
  <cp:revision>123</cp:revision>
  <cp:lastPrinted>2021-10-01T07:57:15Z</cp:lastPrinted>
  <dcterms:modified xsi:type="dcterms:W3CDTF">2021-10-01T07:59:26Z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0x0101000B382E62B8BFD64A8D75723C6A1F1CCA</vt:lpwstr>
  </property>
</Properties>
</file>