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4" r:id="rId1"/>
    <p:sldMasterId id="2147483840" r:id="rId2"/>
    <p:sldMasterId id="2147483735" r:id="rId3"/>
    <p:sldMasterId id="2147483736" r:id="rId4"/>
    <p:sldMasterId id="2147483989" r:id="rId5"/>
  </p:sldMasterIdLst>
  <p:notesMasterIdLst>
    <p:notesMasterId r:id="rId60"/>
  </p:notesMasterIdLst>
  <p:sldIdLst>
    <p:sldId id="256" r:id="rId6"/>
    <p:sldId id="309" r:id="rId7"/>
    <p:sldId id="310" r:id="rId8"/>
    <p:sldId id="311" r:id="rId9"/>
    <p:sldId id="312" r:id="rId10"/>
    <p:sldId id="314" r:id="rId11"/>
    <p:sldId id="315" r:id="rId12"/>
    <p:sldId id="316" r:id="rId13"/>
    <p:sldId id="313" r:id="rId14"/>
    <p:sldId id="257" r:id="rId15"/>
    <p:sldId id="258" r:id="rId16"/>
    <p:sldId id="259" r:id="rId17"/>
    <p:sldId id="260" r:id="rId18"/>
    <p:sldId id="261" r:id="rId19"/>
    <p:sldId id="263" r:id="rId20"/>
    <p:sldId id="264" r:id="rId21"/>
    <p:sldId id="265" r:id="rId22"/>
    <p:sldId id="266" r:id="rId23"/>
    <p:sldId id="274" r:id="rId24"/>
    <p:sldId id="275" r:id="rId25"/>
    <p:sldId id="276" r:id="rId26"/>
    <p:sldId id="279" r:id="rId27"/>
    <p:sldId id="277" r:id="rId28"/>
    <p:sldId id="278" r:id="rId29"/>
    <p:sldId id="280" r:id="rId30"/>
    <p:sldId id="317" r:id="rId31"/>
    <p:sldId id="318" r:id="rId32"/>
    <p:sldId id="319" r:id="rId33"/>
    <p:sldId id="320" r:id="rId34"/>
    <p:sldId id="321" r:id="rId35"/>
    <p:sldId id="281" r:id="rId36"/>
    <p:sldId id="282" r:id="rId37"/>
    <p:sldId id="283" r:id="rId38"/>
    <p:sldId id="284" r:id="rId39"/>
    <p:sldId id="285" r:id="rId40"/>
    <p:sldId id="286" r:id="rId41"/>
    <p:sldId id="287" r:id="rId42"/>
    <p:sldId id="289" r:id="rId43"/>
    <p:sldId id="290" r:id="rId44"/>
    <p:sldId id="292" r:id="rId45"/>
    <p:sldId id="295" r:id="rId46"/>
    <p:sldId id="296" r:id="rId47"/>
    <p:sldId id="297" r:id="rId48"/>
    <p:sldId id="298" r:id="rId49"/>
    <p:sldId id="299" r:id="rId50"/>
    <p:sldId id="300" r:id="rId51"/>
    <p:sldId id="303" r:id="rId52"/>
    <p:sldId id="304" r:id="rId53"/>
    <p:sldId id="307" r:id="rId54"/>
    <p:sldId id="308" r:id="rId55"/>
    <p:sldId id="272" r:id="rId56"/>
    <p:sldId id="271" r:id="rId57"/>
    <p:sldId id="322" r:id="rId58"/>
    <p:sldId id="32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15" autoAdjust="0"/>
    <p:restoredTop sz="94660"/>
  </p:normalViewPr>
  <p:slideViewPr>
    <p:cSldViewPr snapToGrid="0">
      <p:cViewPr varScale="1">
        <p:scale>
          <a:sx n="56" d="100"/>
          <a:sy n="56" d="100"/>
        </p:scale>
        <p:origin x="60"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80A0DD-138F-409C-849C-B119161EBEEE}"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AF48A28D-EF8C-4C57-AD4F-32D3220380F8}">
      <dgm:prSet/>
      <dgm:spPr/>
      <dgm:t>
        <a:bodyPr/>
        <a:lstStyle/>
        <a:p>
          <a:r>
            <a:rPr lang="fi-FI" b="0" i="0" baseline="0"/>
            <a:t>ne valmiudet, joita tarvitaan arjessa erilaisten ihmissuhteissa</a:t>
          </a:r>
          <a:endParaRPr lang="en-US"/>
        </a:p>
      </dgm:t>
    </dgm:pt>
    <dgm:pt modelId="{DF265E4B-0A61-4461-B598-0AF73C9620F4}" type="parTrans" cxnId="{62164CC1-51FF-4E62-B5D3-07171B646945}">
      <dgm:prSet/>
      <dgm:spPr/>
      <dgm:t>
        <a:bodyPr/>
        <a:lstStyle/>
        <a:p>
          <a:endParaRPr lang="en-US"/>
        </a:p>
      </dgm:t>
    </dgm:pt>
    <dgm:pt modelId="{1CC01868-B9C7-4923-B1EA-1A713A080169}" type="sibTrans" cxnId="{62164CC1-51FF-4E62-B5D3-07171B646945}">
      <dgm:prSet/>
      <dgm:spPr/>
      <dgm:t>
        <a:bodyPr/>
        <a:lstStyle/>
        <a:p>
          <a:endParaRPr lang="en-US"/>
        </a:p>
      </dgm:t>
    </dgm:pt>
    <dgm:pt modelId="{7016EA15-88FD-4771-99AF-9E36FE70F618}">
      <dgm:prSet/>
      <dgm:spPr/>
      <dgm:t>
        <a:bodyPr/>
        <a:lstStyle/>
        <a:p>
          <a:r>
            <a:rPr lang="fi-FI" b="0" i="0" baseline="0"/>
            <a:t>ilmenevistä tilanteista selviytymiseen</a:t>
          </a:r>
          <a:endParaRPr lang="en-US"/>
        </a:p>
      </dgm:t>
    </dgm:pt>
    <dgm:pt modelId="{C2A60351-7091-4E8B-B1A5-2D2F1E107FA9}" type="parTrans" cxnId="{7FF47687-651F-4B08-85E4-7450C96C8418}">
      <dgm:prSet/>
      <dgm:spPr/>
      <dgm:t>
        <a:bodyPr/>
        <a:lstStyle/>
        <a:p>
          <a:endParaRPr lang="en-US"/>
        </a:p>
      </dgm:t>
    </dgm:pt>
    <dgm:pt modelId="{8D842075-2C70-4D17-ABB5-5A0C0F938054}" type="sibTrans" cxnId="{7FF47687-651F-4B08-85E4-7450C96C8418}">
      <dgm:prSet/>
      <dgm:spPr/>
      <dgm:t>
        <a:bodyPr/>
        <a:lstStyle/>
        <a:p>
          <a:endParaRPr lang="en-US"/>
        </a:p>
      </dgm:t>
    </dgm:pt>
    <dgm:pt modelId="{FA9A8083-E729-4B6D-9F09-21912B3D88C4}">
      <dgm:prSet/>
      <dgm:spPr/>
      <dgm:t>
        <a:bodyPr/>
        <a:lstStyle/>
        <a:p>
          <a:r>
            <a:rPr lang="fi-FI" b="0" i="0" baseline="0"/>
            <a:t>• esim. miten päästä mukaan leikkiin tai ratkaista ristiriitatilanne</a:t>
          </a:r>
          <a:endParaRPr lang="en-US"/>
        </a:p>
      </dgm:t>
    </dgm:pt>
    <dgm:pt modelId="{83B798A2-BD75-4FD4-87AC-9D53FA746C7B}" type="parTrans" cxnId="{875A8C05-6C3F-4908-90AC-DC10D85FA43A}">
      <dgm:prSet/>
      <dgm:spPr/>
      <dgm:t>
        <a:bodyPr/>
        <a:lstStyle/>
        <a:p>
          <a:endParaRPr lang="en-US"/>
        </a:p>
      </dgm:t>
    </dgm:pt>
    <dgm:pt modelId="{D7381AEC-3A5B-4AB4-A817-21F0C269BEFD}" type="sibTrans" cxnId="{875A8C05-6C3F-4908-90AC-DC10D85FA43A}">
      <dgm:prSet/>
      <dgm:spPr/>
      <dgm:t>
        <a:bodyPr/>
        <a:lstStyle/>
        <a:p>
          <a:endParaRPr lang="en-US"/>
        </a:p>
      </dgm:t>
    </dgm:pt>
    <dgm:pt modelId="{BF1753EF-EA6E-439D-945E-E1E8AC788FF3}">
      <dgm:prSet/>
      <dgm:spPr/>
      <dgm:t>
        <a:bodyPr/>
        <a:lstStyle/>
        <a:p>
          <a:r>
            <a:rPr lang="fi-FI" b="0" i="0" baseline="0"/>
            <a:t>• </a:t>
          </a:r>
          <a:r>
            <a:rPr lang="fi-FI" b="1" i="0" baseline="0"/>
            <a:t>sosiaalisessa tilanteessa toimiminen edellyttää taitoa tehdä</a:t>
          </a:r>
          <a:endParaRPr lang="en-US"/>
        </a:p>
      </dgm:t>
    </dgm:pt>
    <dgm:pt modelId="{196F0E81-45F1-4D32-8F01-3A029C6B6EE3}" type="parTrans" cxnId="{B19E364E-8912-41C6-918D-7DEB7ABADBEE}">
      <dgm:prSet/>
      <dgm:spPr/>
      <dgm:t>
        <a:bodyPr/>
        <a:lstStyle/>
        <a:p>
          <a:endParaRPr lang="en-US"/>
        </a:p>
      </dgm:t>
    </dgm:pt>
    <dgm:pt modelId="{6AD66A7A-0751-4C8F-B417-753BF787D6A7}" type="sibTrans" cxnId="{B19E364E-8912-41C6-918D-7DEB7ABADBEE}">
      <dgm:prSet/>
      <dgm:spPr/>
      <dgm:t>
        <a:bodyPr/>
        <a:lstStyle/>
        <a:p>
          <a:endParaRPr lang="en-US"/>
        </a:p>
      </dgm:t>
    </dgm:pt>
    <dgm:pt modelId="{E8F86FF6-07AD-42D3-9E18-FB82527E21B9}">
      <dgm:prSet/>
      <dgm:spPr/>
      <dgm:t>
        <a:bodyPr/>
        <a:lstStyle/>
        <a:p>
          <a:r>
            <a:rPr lang="fi-FI" b="1" i="0" baseline="0"/>
            <a:t>havaintoja toisten tunteista, ajatuksista ja aikomuksista</a:t>
          </a:r>
          <a:endParaRPr lang="en-US"/>
        </a:p>
      </dgm:t>
    </dgm:pt>
    <dgm:pt modelId="{65D62425-7B58-426E-8022-57F5F942982B}" type="parTrans" cxnId="{DDAD2399-A0CC-4C74-B524-21E82BDEBE5D}">
      <dgm:prSet/>
      <dgm:spPr/>
      <dgm:t>
        <a:bodyPr/>
        <a:lstStyle/>
        <a:p>
          <a:endParaRPr lang="en-US"/>
        </a:p>
      </dgm:t>
    </dgm:pt>
    <dgm:pt modelId="{6106AC7A-ADE8-4EBC-9A17-F3AC5E6DB876}" type="sibTrans" cxnId="{DDAD2399-A0CC-4C74-B524-21E82BDEBE5D}">
      <dgm:prSet/>
      <dgm:spPr/>
      <dgm:t>
        <a:bodyPr/>
        <a:lstStyle/>
        <a:p>
          <a:endParaRPr lang="en-US"/>
        </a:p>
      </dgm:t>
    </dgm:pt>
    <dgm:pt modelId="{14467024-D896-4CCD-A520-D913980D6410}">
      <dgm:prSet/>
      <dgm:spPr/>
      <dgm:t>
        <a:bodyPr/>
        <a:lstStyle/>
        <a:p>
          <a:r>
            <a:rPr lang="fi-FI" b="1" i="0" baseline="0"/>
            <a:t>sekä tunnistaa omat tunteet, arvioida ja ennakoida oman</a:t>
          </a:r>
          <a:endParaRPr lang="en-US"/>
        </a:p>
      </dgm:t>
    </dgm:pt>
    <dgm:pt modelId="{1A977530-BB60-4E9F-992D-210502C99760}" type="parTrans" cxnId="{76FC1568-EAF1-4A53-9E7B-C511EA3E8808}">
      <dgm:prSet/>
      <dgm:spPr/>
      <dgm:t>
        <a:bodyPr/>
        <a:lstStyle/>
        <a:p>
          <a:endParaRPr lang="en-US"/>
        </a:p>
      </dgm:t>
    </dgm:pt>
    <dgm:pt modelId="{1252F18B-4A6E-4DCA-A295-10D088AF3522}" type="sibTrans" cxnId="{76FC1568-EAF1-4A53-9E7B-C511EA3E8808}">
      <dgm:prSet/>
      <dgm:spPr/>
      <dgm:t>
        <a:bodyPr/>
        <a:lstStyle/>
        <a:p>
          <a:endParaRPr lang="en-US"/>
        </a:p>
      </dgm:t>
    </dgm:pt>
    <dgm:pt modelId="{D57E0972-40C3-4718-9036-A96B1A5941CE}">
      <dgm:prSet/>
      <dgm:spPr/>
      <dgm:t>
        <a:bodyPr/>
        <a:lstStyle/>
        <a:p>
          <a:r>
            <a:rPr lang="fi-FI" b="1" i="0" baseline="0"/>
            <a:t>toiminnan seurauksia</a:t>
          </a:r>
          <a:endParaRPr lang="en-US"/>
        </a:p>
      </dgm:t>
    </dgm:pt>
    <dgm:pt modelId="{0FA80F31-E6B9-4ACF-9357-AFC01E793B3B}" type="parTrans" cxnId="{0768DADF-CD80-4749-B4D5-F0AAD0504A73}">
      <dgm:prSet/>
      <dgm:spPr/>
      <dgm:t>
        <a:bodyPr/>
        <a:lstStyle/>
        <a:p>
          <a:endParaRPr lang="en-US"/>
        </a:p>
      </dgm:t>
    </dgm:pt>
    <dgm:pt modelId="{4F37D6B3-0FFB-4F20-89DF-FAFCE0ECCAF3}" type="sibTrans" cxnId="{0768DADF-CD80-4749-B4D5-F0AAD0504A73}">
      <dgm:prSet/>
      <dgm:spPr/>
      <dgm:t>
        <a:bodyPr/>
        <a:lstStyle/>
        <a:p>
          <a:endParaRPr lang="en-US"/>
        </a:p>
      </dgm:t>
    </dgm:pt>
    <dgm:pt modelId="{DB9A1226-519B-450A-BAAB-4A4BA2FFB2FE}">
      <dgm:prSet/>
      <dgm:spPr/>
      <dgm:t>
        <a:bodyPr/>
        <a:lstStyle/>
        <a:p>
          <a:r>
            <a:rPr lang="fi-FI" b="0" i="0" baseline="0"/>
            <a:t>• havainnointi, tulkinta ja toimintastrategian valinta</a:t>
          </a:r>
          <a:endParaRPr lang="en-US"/>
        </a:p>
      </dgm:t>
    </dgm:pt>
    <dgm:pt modelId="{84A18020-08DE-4ED1-AB87-6C7746A3C630}" type="parTrans" cxnId="{8E465BAC-4F50-459B-8D78-28348841E682}">
      <dgm:prSet/>
      <dgm:spPr/>
      <dgm:t>
        <a:bodyPr/>
        <a:lstStyle/>
        <a:p>
          <a:endParaRPr lang="en-US"/>
        </a:p>
      </dgm:t>
    </dgm:pt>
    <dgm:pt modelId="{CF16E3C9-D9F1-42F3-90A0-31CB7EF4D857}" type="sibTrans" cxnId="{8E465BAC-4F50-459B-8D78-28348841E682}">
      <dgm:prSet/>
      <dgm:spPr/>
      <dgm:t>
        <a:bodyPr/>
        <a:lstStyle/>
        <a:p>
          <a:endParaRPr lang="en-US"/>
        </a:p>
      </dgm:t>
    </dgm:pt>
    <dgm:pt modelId="{F6119CC4-CC97-4440-BA38-275AECE29908}">
      <dgm:prSet/>
      <dgm:spPr/>
      <dgm:t>
        <a:bodyPr/>
        <a:lstStyle/>
        <a:p>
          <a:r>
            <a:rPr lang="fi-FI" b="0" i="0" baseline="0"/>
            <a:t>• valmiuksiin vaikuttavat sekä synnynnäiset ominaisuudet</a:t>
          </a:r>
          <a:endParaRPr lang="en-US"/>
        </a:p>
      </dgm:t>
    </dgm:pt>
    <dgm:pt modelId="{28883292-D0D8-41E3-9408-88A65A9309C1}" type="parTrans" cxnId="{15497B30-E39D-44E9-BC99-3EEBAEAA2CD7}">
      <dgm:prSet/>
      <dgm:spPr/>
      <dgm:t>
        <a:bodyPr/>
        <a:lstStyle/>
        <a:p>
          <a:endParaRPr lang="en-US"/>
        </a:p>
      </dgm:t>
    </dgm:pt>
    <dgm:pt modelId="{6B0E2E07-D5C8-41FE-BBDC-AEFC51FDBEBF}" type="sibTrans" cxnId="{15497B30-E39D-44E9-BC99-3EEBAEAA2CD7}">
      <dgm:prSet/>
      <dgm:spPr/>
      <dgm:t>
        <a:bodyPr/>
        <a:lstStyle/>
        <a:p>
          <a:endParaRPr lang="en-US"/>
        </a:p>
      </dgm:t>
    </dgm:pt>
    <dgm:pt modelId="{D41A311A-A6C4-486C-A2CC-7A28C8A7322B}">
      <dgm:prSet/>
      <dgm:spPr/>
      <dgm:t>
        <a:bodyPr/>
        <a:lstStyle/>
        <a:p>
          <a:r>
            <a:rPr lang="fi-FI" b="0" i="0" baseline="0"/>
            <a:t>(temperamentti, geneettinen alttius, peilisolujärjestelmän</a:t>
          </a:r>
          <a:endParaRPr lang="en-US"/>
        </a:p>
      </dgm:t>
    </dgm:pt>
    <dgm:pt modelId="{A9DEECA9-7FE3-4FF7-A439-B6F344A81077}" type="parTrans" cxnId="{A113C503-3F50-440A-A6F5-11395E36CB2A}">
      <dgm:prSet/>
      <dgm:spPr/>
      <dgm:t>
        <a:bodyPr/>
        <a:lstStyle/>
        <a:p>
          <a:endParaRPr lang="en-US"/>
        </a:p>
      </dgm:t>
    </dgm:pt>
    <dgm:pt modelId="{453765BD-8072-4015-BD11-0AAC95850862}" type="sibTrans" cxnId="{A113C503-3F50-440A-A6F5-11395E36CB2A}">
      <dgm:prSet/>
      <dgm:spPr/>
      <dgm:t>
        <a:bodyPr/>
        <a:lstStyle/>
        <a:p>
          <a:endParaRPr lang="en-US"/>
        </a:p>
      </dgm:t>
    </dgm:pt>
    <dgm:pt modelId="{0A872F38-846B-44C6-BB66-FAF9D2E06727}">
      <dgm:prSet/>
      <dgm:spPr/>
      <dgm:t>
        <a:bodyPr/>
        <a:lstStyle/>
        <a:p>
          <a:r>
            <a:rPr lang="fi-FI" b="0" i="0" baseline="0"/>
            <a:t>toiminta?) että varhaiset ja myöhemmätkin kokemukset</a:t>
          </a:r>
          <a:endParaRPr lang="en-US"/>
        </a:p>
      </dgm:t>
    </dgm:pt>
    <dgm:pt modelId="{A2B24912-23DE-4E67-977B-C2FCAE8D0F6C}" type="parTrans" cxnId="{8AF57E7E-C54B-489E-9066-31A25A8408D2}">
      <dgm:prSet/>
      <dgm:spPr/>
      <dgm:t>
        <a:bodyPr/>
        <a:lstStyle/>
        <a:p>
          <a:endParaRPr lang="en-US"/>
        </a:p>
      </dgm:t>
    </dgm:pt>
    <dgm:pt modelId="{D5101760-AE6D-42DB-B0F8-EC27F883C88B}" type="sibTrans" cxnId="{8AF57E7E-C54B-489E-9066-31A25A8408D2}">
      <dgm:prSet/>
      <dgm:spPr/>
      <dgm:t>
        <a:bodyPr/>
        <a:lstStyle/>
        <a:p>
          <a:endParaRPr lang="en-US"/>
        </a:p>
      </dgm:t>
    </dgm:pt>
    <dgm:pt modelId="{7B46F2F3-AD83-4C13-885E-EA8AAB74E60D}">
      <dgm:prSet/>
      <dgm:spPr/>
      <dgm:t>
        <a:bodyPr/>
        <a:lstStyle/>
        <a:p>
          <a:r>
            <a:rPr lang="fi-FI" b="0" i="0" baseline="0"/>
            <a:t>• </a:t>
          </a:r>
          <a:r>
            <a:rPr lang="fi-FI" b="1" i="0" baseline="0"/>
            <a:t>peilisolujärjestelmä auttaa ymmärtämään toisen ihmisen</a:t>
          </a:r>
          <a:endParaRPr lang="en-US"/>
        </a:p>
      </dgm:t>
    </dgm:pt>
    <dgm:pt modelId="{964ED30A-1191-45D8-931A-56FF0EB2EA05}" type="parTrans" cxnId="{1DAA8310-3369-47E2-895B-9F7A03EDE03F}">
      <dgm:prSet/>
      <dgm:spPr/>
      <dgm:t>
        <a:bodyPr/>
        <a:lstStyle/>
        <a:p>
          <a:endParaRPr lang="en-US"/>
        </a:p>
      </dgm:t>
    </dgm:pt>
    <dgm:pt modelId="{555FFBF2-65B7-475E-9773-76472AABF1E1}" type="sibTrans" cxnId="{1DAA8310-3369-47E2-895B-9F7A03EDE03F}">
      <dgm:prSet/>
      <dgm:spPr/>
      <dgm:t>
        <a:bodyPr/>
        <a:lstStyle/>
        <a:p>
          <a:endParaRPr lang="en-US"/>
        </a:p>
      </dgm:t>
    </dgm:pt>
    <dgm:pt modelId="{469D542B-E6B8-46C9-AB9C-606A766D228F}">
      <dgm:prSet/>
      <dgm:spPr/>
      <dgm:t>
        <a:bodyPr/>
        <a:lstStyle/>
        <a:p>
          <a:r>
            <a:rPr lang="fi-FI" b="1" i="0" baseline="0"/>
            <a:t>aikeita, tuntemuksia ja tunteita = empatian ja sosiaalisten</a:t>
          </a:r>
          <a:endParaRPr lang="en-US"/>
        </a:p>
      </dgm:t>
    </dgm:pt>
    <dgm:pt modelId="{FDCE5FA0-8EB7-44C0-A93D-71641D6FC6EA}" type="parTrans" cxnId="{C3EAAB4E-2162-42A8-AEAE-1E09C06FC61B}">
      <dgm:prSet/>
      <dgm:spPr/>
      <dgm:t>
        <a:bodyPr/>
        <a:lstStyle/>
        <a:p>
          <a:endParaRPr lang="en-US"/>
        </a:p>
      </dgm:t>
    </dgm:pt>
    <dgm:pt modelId="{CA654943-9B05-4B01-ABB5-166EC36A9628}" type="sibTrans" cxnId="{C3EAAB4E-2162-42A8-AEAE-1E09C06FC61B}">
      <dgm:prSet/>
      <dgm:spPr/>
      <dgm:t>
        <a:bodyPr/>
        <a:lstStyle/>
        <a:p>
          <a:endParaRPr lang="en-US"/>
        </a:p>
      </dgm:t>
    </dgm:pt>
    <dgm:pt modelId="{98219F52-0C84-4FCA-AAE7-104D649CAE9B}">
      <dgm:prSet/>
      <dgm:spPr/>
      <dgm:t>
        <a:bodyPr/>
        <a:lstStyle/>
        <a:p>
          <a:r>
            <a:rPr lang="fi-FI" b="1" i="0" baseline="0"/>
            <a:t>taitojen neurobiologinen perusta</a:t>
          </a:r>
          <a:endParaRPr lang="en-US"/>
        </a:p>
      </dgm:t>
    </dgm:pt>
    <dgm:pt modelId="{499F0218-5A50-4CB6-9899-B9B7E0E783DA}" type="parTrans" cxnId="{DCE0FF74-485C-4F35-9758-A0C0294870A7}">
      <dgm:prSet/>
      <dgm:spPr/>
      <dgm:t>
        <a:bodyPr/>
        <a:lstStyle/>
        <a:p>
          <a:endParaRPr lang="en-US"/>
        </a:p>
      </dgm:t>
    </dgm:pt>
    <dgm:pt modelId="{8839799D-5A6B-4DF8-92CC-9EF089B75AB5}" type="sibTrans" cxnId="{DCE0FF74-485C-4F35-9758-A0C0294870A7}">
      <dgm:prSet/>
      <dgm:spPr/>
      <dgm:t>
        <a:bodyPr/>
        <a:lstStyle/>
        <a:p>
          <a:endParaRPr lang="en-US"/>
        </a:p>
      </dgm:t>
    </dgm:pt>
    <dgm:pt modelId="{461AB39A-2B55-40DF-8FB7-E2DD764AFB01}">
      <dgm:prSet/>
      <dgm:spPr/>
      <dgm:t>
        <a:bodyPr/>
        <a:lstStyle/>
        <a:p>
          <a:r>
            <a:rPr lang="fi-FI" b="0" i="0" baseline="0"/>
            <a:t>• sosiaalisesti taitavat lapset ovat usein kaveripiirissä suosittuja ja</a:t>
          </a:r>
          <a:endParaRPr lang="en-US"/>
        </a:p>
      </dgm:t>
    </dgm:pt>
    <dgm:pt modelId="{35185854-8CAD-45F7-A950-73A4709C1DF7}" type="parTrans" cxnId="{40E97F22-E75D-4324-A5C6-4227D562E42A}">
      <dgm:prSet/>
      <dgm:spPr/>
      <dgm:t>
        <a:bodyPr/>
        <a:lstStyle/>
        <a:p>
          <a:endParaRPr lang="en-US"/>
        </a:p>
      </dgm:t>
    </dgm:pt>
    <dgm:pt modelId="{9D550782-C659-4EE1-9A92-7B004AF78B8D}" type="sibTrans" cxnId="{40E97F22-E75D-4324-A5C6-4227D562E42A}">
      <dgm:prSet/>
      <dgm:spPr/>
      <dgm:t>
        <a:bodyPr/>
        <a:lstStyle/>
        <a:p>
          <a:endParaRPr lang="en-US"/>
        </a:p>
      </dgm:t>
    </dgm:pt>
    <dgm:pt modelId="{6D959CC6-E631-4CAC-AEC2-1B3406C2A90F}">
      <dgm:prSet/>
      <dgm:spPr/>
      <dgm:t>
        <a:bodyPr/>
        <a:lstStyle/>
        <a:p>
          <a:r>
            <a:rPr lang="fi-FI" b="0" i="0" baseline="0"/>
            <a:t>heidän on helppo solmia ja ylläpitää ystävyyssuhteita</a:t>
          </a:r>
          <a:endParaRPr lang="en-US"/>
        </a:p>
      </dgm:t>
    </dgm:pt>
    <dgm:pt modelId="{B142741A-8D9F-4580-A5BB-F88DE8F629E5}" type="parTrans" cxnId="{3CFD3564-8FC3-4FA6-924A-4347C2405610}">
      <dgm:prSet/>
      <dgm:spPr/>
      <dgm:t>
        <a:bodyPr/>
        <a:lstStyle/>
        <a:p>
          <a:endParaRPr lang="en-US"/>
        </a:p>
      </dgm:t>
    </dgm:pt>
    <dgm:pt modelId="{86471C83-B00B-4F52-8B74-C4DD16C1DDA0}" type="sibTrans" cxnId="{3CFD3564-8FC3-4FA6-924A-4347C2405610}">
      <dgm:prSet/>
      <dgm:spPr/>
      <dgm:t>
        <a:bodyPr/>
        <a:lstStyle/>
        <a:p>
          <a:endParaRPr lang="en-US"/>
        </a:p>
      </dgm:t>
    </dgm:pt>
    <dgm:pt modelId="{1F6B99D2-A8D5-449D-ADD7-31251ECB2553}">
      <dgm:prSet/>
      <dgm:spPr/>
      <dgm:t>
        <a:bodyPr/>
        <a:lstStyle/>
        <a:p>
          <a:r>
            <a:rPr lang="fi-FI" b="0" i="0" baseline="0"/>
            <a:t>• toimintastrategioiden vaihtaminen onnistuu joustavasti tilanteen mukaan</a:t>
          </a:r>
          <a:endParaRPr lang="en-US"/>
        </a:p>
      </dgm:t>
    </dgm:pt>
    <dgm:pt modelId="{3E5DD643-D917-418E-ADF2-E0AA8DC39175}" type="parTrans" cxnId="{0E7394F5-468E-4B56-8F49-CB31E34B7C3D}">
      <dgm:prSet/>
      <dgm:spPr/>
      <dgm:t>
        <a:bodyPr/>
        <a:lstStyle/>
        <a:p>
          <a:endParaRPr lang="en-US"/>
        </a:p>
      </dgm:t>
    </dgm:pt>
    <dgm:pt modelId="{D4840BFC-C0C1-4C0E-9983-6963110D2C00}" type="sibTrans" cxnId="{0E7394F5-468E-4B56-8F49-CB31E34B7C3D}">
      <dgm:prSet/>
      <dgm:spPr/>
      <dgm:t>
        <a:bodyPr/>
        <a:lstStyle/>
        <a:p>
          <a:endParaRPr lang="en-US"/>
        </a:p>
      </dgm:t>
    </dgm:pt>
    <dgm:pt modelId="{04E50A9E-2CC4-41FA-B3DE-C9E026A0CA19}" type="pres">
      <dgm:prSet presAssocID="{4A80A0DD-138F-409C-849C-B119161EBEEE}" presName="diagram" presStyleCnt="0">
        <dgm:presLayoutVars>
          <dgm:dir/>
          <dgm:resizeHandles val="exact"/>
        </dgm:presLayoutVars>
      </dgm:prSet>
      <dgm:spPr/>
    </dgm:pt>
    <dgm:pt modelId="{9476C3D4-82FC-43AB-AC3B-8C77BD6C07F0}" type="pres">
      <dgm:prSet presAssocID="{AF48A28D-EF8C-4C57-AD4F-32D3220380F8}" presName="node" presStyleLbl="node1" presStyleIdx="0" presStyleCnt="17">
        <dgm:presLayoutVars>
          <dgm:bulletEnabled val="1"/>
        </dgm:presLayoutVars>
      </dgm:prSet>
      <dgm:spPr/>
    </dgm:pt>
    <dgm:pt modelId="{EF0B577E-3A24-4264-99DD-F14C6C9BA4EE}" type="pres">
      <dgm:prSet presAssocID="{1CC01868-B9C7-4923-B1EA-1A713A080169}" presName="sibTrans" presStyleCnt="0"/>
      <dgm:spPr/>
    </dgm:pt>
    <dgm:pt modelId="{EB5A9DF4-F817-4BC5-9001-5F84145CD3E3}" type="pres">
      <dgm:prSet presAssocID="{7016EA15-88FD-4771-99AF-9E36FE70F618}" presName="node" presStyleLbl="node1" presStyleIdx="1" presStyleCnt="17">
        <dgm:presLayoutVars>
          <dgm:bulletEnabled val="1"/>
        </dgm:presLayoutVars>
      </dgm:prSet>
      <dgm:spPr/>
    </dgm:pt>
    <dgm:pt modelId="{049D6205-4A47-4FA5-A13D-CC91A284C1AE}" type="pres">
      <dgm:prSet presAssocID="{8D842075-2C70-4D17-ABB5-5A0C0F938054}" presName="sibTrans" presStyleCnt="0"/>
      <dgm:spPr/>
    </dgm:pt>
    <dgm:pt modelId="{36F79BB7-F59F-4C9E-8582-AABD0A474D77}" type="pres">
      <dgm:prSet presAssocID="{FA9A8083-E729-4B6D-9F09-21912B3D88C4}" presName="node" presStyleLbl="node1" presStyleIdx="2" presStyleCnt="17">
        <dgm:presLayoutVars>
          <dgm:bulletEnabled val="1"/>
        </dgm:presLayoutVars>
      </dgm:prSet>
      <dgm:spPr/>
    </dgm:pt>
    <dgm:pt modelId="{96516B0D-7199-47E5-8E20-5922F4F3BD2F}" type="pres">
      <dgm:prSet presAssocID="{D7381AEC-3A5B-4AB4-A817-21F0C269BEFD}" presName="sibTrans" presStyleCnt="0"/>
      <dgm:spPr/>
    </dgm:pt>
    <dgm:pt modelId="{6A43A22F-6C91-4A76-A436-23FE7B904C05}" type="pres">
      <dgm:prSet presAssocID="{BF1753EF-EA6E-439D-945E-E1E8AC788FF3}" presName="node" presStyleLbl="node1" presStyleIdx="3" presStyleCnt="17">
        <dgm:presLayoutVars>
          <dgm:bulletEnabled val="1"/>
        </dgm:presLayoutVars>
      </dgm:prSet>
      <dgm:spPr/>
    </dgm:pt>
    <dgm:pt modelId="{DF6EF5F8-66BB-4E1C-B756-5D3465BE8EE6}" type="pres">
      <dgm:prSet presAssocID="{6AD66A7A-0751-4C8F-B417-753BF787D6A7}" presName="sibTrans" presStyleCnt="0"/>
      <dgm:spPr/>
    </dgm:pt>
    <dgm:pt modelId="{62318800-3451-4FD4-83D5-FDDC4634A1E0}" type="pres">
      <dgm:prSet presAssocID="{E8F86FF6-07AD-42D3-9E18-FB82527E21B9}" presName="node" presStyleLbl="node1" presStyleIdx="4" presStyleCnt="17">
        <dgm:presLayoutVars>
          <dgm:bulletEnabled val="1"/>
        </dgm:presLayoutVars>
      </dgm:prSet>
      <dgm:spPr/>
    </dgm:pt>
    <dgm:pt modelId="{ED6DAF9D-15CC-41BE-81C2-E3BE4D635766}" type="pres">
      <dgm:prSet presAssocID="{6106AC7A-ADE8-4EBC-9A17-F3AC5E6DB876}" presName="sibTrans" presStyleCnt="0"/>
      <dgm:spPr/>
    </dgm:pt>
    <dgm:pt modelId="{B02CCF93-D564-450D-84F7-CD37DF378296}" type="pres">
      <dgm:prSet presAssocID="{14467024-D896-4CCD-A520-D913980D6410}" presName="node" presStyleLbl="node1" presStyleIdx="5" presStyleCnt="17">
        <dgm:presLayoutVars>
          <dgm:bulletEnabled val="1"/>
        </dgm:presLayoutVars>
      </dgm:prSet>
      <dgm:spPr/>
    </dgm:pt>
    <dgm:pt modelId="{EE86B81C-888E-45A9-92CC-871086B524B3}" type="pres">
      <dgm:prSet presAssocID="{1252F18B-4A6E-4DCA-A295-10D088AF3522}" presName="sibTrans" presStyleCnt="0"/>
      <dgm:spPr/>
    </dgm:pt>
    <dgm:pt modelId="{2175BA3D-8C6A-4E50-AB20-D4A522F9C601}" type="pres">
      <dgm:prSet presAssocID="{D57E0972-40C3-4718-9036-A96B1A5941CE}" presName="node" presStyleLbl="node1" presStyleIdx="6" presStyleCnt="17">
        <dgm:presLayoutVars>
          <dgm:bulletEnabled val="1"/>
        </dgm:presLayoutVars>
      </dgm:prSet>
      <dgm:spPr/>
    </dgm:pt>
    <dgm:pt modelId="{D3ECD81E-8FB9-4348-9147-71FC76C612D6}" type="pres">
      <dgm:prSet presAssocID="{4F37D6B3-0FFB-4F20-89DF-FAFCE0ECCAF3}" presName="sibTrans" presStyleCnt="0"/>
      <dgm:spPr/>
    </dgm:pt>
    <dgm:pt modelId="{2A4A06D7-65E1-4B63-A434-C72136A74E48}" type="pres">
      <dgm:prSet presAssocID="{DB9A1226-519B-450A-BAAB-4A4BA2FFB2FE}" presName="node" presStyleLbl="node1" presStyleIdx="7" presStyleCnt="17">
        <dgm:presLayoutVars>
          <dgm:bulletEnabled val="1"/>
        </dgm:presLayoutVars>
      </dgm:prSet>
      <dgm:spPr/>
    </dgm:pt>
    <dgm:pt modelId="{A2E73165-7313-4B9E-81D4-476893EFD6ED}" type="pres">
      <dgm:prSet presAssocID="{CF16E3C9-D9F1-42F3-90A0-31CB7EF4D857}" presName="sibTrans" presStyleCnt="0"/>
      <dgm:spPr/>
    </dgm:pt>
    <dgm:pt modelId="{844FC191-F316-40B6-99B1-E7E49B97E03C}" type="pres">
      <dgm:prSet presAssocID="{F6119CC4-CC97-4440-BA38-275AECE29908}" presName="node" presStyleLbl="node1" presStyleIdx="8" presStyleCnt="17">
        <dgm:presLayoutVars>
          <dgm:bulletEnabled val="1"/>
        </dgm:presLayoutVars>
      </dgm:prSet>
      <dgm:spPr/>
    </dgm:pt>
    <dgm:pt modelId="{69F6529B-3B56-43DD-84B8-5FD88DFE080B}" type="pres">
      <dgm:prSet presAssocID="{6B0E2E07-D5C8-41FE-BBDC-AEFC51FDBEBF}" presName="sibTrans" presStyleCnt="0"/>
      <dgm:spPr/>
    </dgm:pt>
    <dgm:pt modelId="{5480ECA9-764C-47BF-8C22-27C34983BF54}" type="pres">
      <dgm:prSet presAssocID="{D41A311A-A6C4-486C-A2CC-7A28C8A7322B}" presName="node" presStyleLbl="node1" presStyleIdx="9" presStyleCnt="17">
        <dgm:presLayoutVars>
          <dgm:bulletEnabled val="1"/>
        </dgm:presLayoutVars>
      </dgm:prSet>
      <dgm:spPr/>
    </dgm:pt>
    <dgm:pt modelId="{886409E5-CAFD-41AF-8FBB-6F7903EE6002}" type="pres">
      <dgm:prSet presAssocID="{453765BD-8072-4015-BD11-0AAC95850862}" presName="sibTrans" presStyleCnt="0"/>
      <dgm:spPr/>
    </dgm:pt>
    <dgm:pt modelId="{59183DC2-013D-4261-9E38-770775343E0E}" type="pres">
      <dgm:prSet presAssocID="{0A872F38-846B-44C6-BB66-FAF9D2E06727}" presName="node" presStyleLbl="node1" presStyleIdx="10" presStyleCnt="17">
        <dgm:presLayoutVars>
          <dgm:bulletEnabled val="1"/>
        </dgm:presLayoutVars>
      </dgm:prSet>
      <dgm:spPr/>
    </dgm:pt>
    <dgm:pt modelId="{2C911418-C6F5-43D6-92A6-C144D6C85F3D}" type="pres">
      <dgm:prSet presAssocID="{D5101760-AE6D-42DB-B0F8-EC27F883C88B}" presName="sibTrans" presStyleCnt="0"/>
      <dgm:spPr/>
    </dgm:pt>
    <dgm:pt modelId="{E9954121-FA84-433E-ADB3-40038177CC32}" type="pres">
      <dgm:prSet presAssocID="{7B46F2F3-AD83-4C13-885E-EA8AAB74E60D}" presName="node" presStyleLbl="node1" presStyleIdx="11" presStyleCnt="17">
        <dgm:presLayoutVars>
          <dgm:bulletEnabled val="1"/>
        </dgm:presLayoutVars>
      </dgm:prSet>
      <dgm:spPr/>
    </dgm:pt>
    <dgm:pt modelId="{DCC25D4D-A6AF-4BC9-ACF2-F52D7770919D}" type="pres">
      <dgm:prSet presAssocID="{555FFBF2-65B7-475E-9773-76472AABF1E1}" presName="sibTrans" presStyleCnt="0"/>
      <dgm:spPr/>
    </dgm:pt>
    <dgm:pt modelId="{2B08E5CE-38C4-49F5-94DE-1B48864086BF}" type="pres">
      <dgm:prSet presAssocID="{469D542B-E6B8-46C9-AB9C-606A766D228F}" presName="node" presStyleLbl="node1" presStyleIdx="12" presStyleCnt="17">
        <dgm:presLayoutVars>
          <dgm:bulletEnabled val="1"/>
        </dgm:presLayoutVars>
      </dgm:prSet>
      <dgm:spPr/>
    </dgm:pt>
    <dgm:pt modelId="{DF590BA2-131B-4379-BE7E-DE908BC787EE}" type="pres">
      <dgm:prSet presAssocID="{CA654943-9B05-4B01-ABB5-166EC36A9628}" presName="sibTrans" presStyleCnt="0"/>
      <dgm:spPr/>
    </dgm:pt>
    <dgm:pt modelId="{76BFB271-2EA9-4860-B598-297AFFC9101A}" type="pres">
      <dgm:prSet presAssocID="{98219F52-0C84-4FCA-AAE7-104D649CAE9B}" presName="node" presStyleLbl="node1" presStyleIdx="13" presStyleCnt="17">
        <dgm:presLayoutVars>
          <dgm:bulletEnabled val="1"/>
        </dgm:presLayoutVars>
      </dgm:prSet>
      <dgm:spPr/>
    </dgm:pt>
    <dgm:pt modelId="{59792CA1-FB36-44A0-B588-47851FC6BC0B}" type="pres">
      <dgm:prSet presAssocID="{8839799D-5A6B-4DF8-92CC-9EF089B75AB5}" presName="sibTrans" presStyleCnt="0"/>
      <dgm:spPr/>
    </dgm:pt>
    <dgm:pt modelId="{9643C4A4-EEE8-46A9-8A5E-6DBF43281DB0}" type="pres">
      <dgm:prSet presAssocID="{461AB39A-2B55-40DF-8FB7-E2DD764AFB01}" presName="node" presStyleLbl="node1" presStyleIdx="14" presStyleCnt="17">
        <dgm:presLayoutVars>
          <dgm:bulletEnabled val="1"/>
        </dgm:presLayoutVars>
      </dgm:prSet>
      <dgm:spPr/>
    </dgm:pt>
    <dgm:pt modelId="{8FAFDF6E-CA7E-4444-B75C-BB82A1F921C8}" type="pres">
      <dgm:prSet presAssocID="{9D550782-C659-4EE1-9A92-7B004AF78B8D}" presName="sibTrans" presStyleCnt="0"/>
      <dgm:spPr/>
    </dgm:pt>
    <dgm:pt modelId="{100F24B8-9563-4FB7-93A6-DF7A30A7003E}" type="pres">
      <dgm:prSet presAssocID="{6D959CC6-E631-4CAC-AEC2-1B3406C2A90F}" presName="node" presStyleLbl="node1" presStyleIdx="15" presStyleCnt="17">
        <dgm:presLayoutVars>
          <dgm:bulletEnabled val="1"/>
        </dgm:presLayoutVars>
      </dgm:prSet>
      <dgm:spPr/>
    </dgm:pt>
    <dgm:pt modelId="{F8FB051F-98B4-4B62-86F8-BCF1E0685946}" type="pres">
      <dgm:prSet presAssocID="{86471C83-B00B-4F52-8B74-C4DD16C1DDA0}" presName="sibTrans" presStyleCnt="0"/>
      <dgm:spPr/>
    </dgm:pt>
    <dgm:pt modelId="{C93E0558-4356-4A28-BEE9-350A507EFE92}" type="pres">
      <dgm:prSet presAssocID="{1F6B99D2-A8D5-449D-ADD7-31251ECB2553}" presName="node" presStyleLbl="node1" presStyleIdx="16" presStyleCnt="17">
        <dgm:presLayoutVars>
          <dgm:bulletEnabled val="1"/>
        </dgm:presLayoutVars>
      </dgm:prSet>
      <dgm:spPr/>
    </dgm:pt>
  </dgm:ptLst>
  <dgm:cxnLst>
    <dgm:cxn modelId="{A113C503-3F50-440A-A6F5-11395E36CB2A}" srcId="{4A80A0DD-138F-409C-849C-B119161EBEEE}" destId="{D41A311A-A6C4-486C-A2CC-7A28C8A7322B}" srcOrd="9" destOrd="0" parTransId="{A9DEECA9-7FE3-4FF7-A439-B6F344A81077}" sibTransId="{453765BD-8072-4015-BD11-0AAC95850862}"/>
    <dgm:cxn modelId="{875A8C05-6C3F-4908-90AC-DC10D85FA43A}" srcId="{4A80A0DD-138F-409C-849C-B119161EBEEE}" destId="{FA9A8083-E729-4B6D-9F09-21912B3D88C4}" srcOrd="2" destOrd="0" parTransId="{83B798A2-BD75-4FD4-87AC-9D53FA746C7B}" sibTransId="{D7381AEC-3A5B-4AB4-A817-21F0C269BEFD}"/>
    <dgm:cxn modelId="{1DAA8310-3369-47E2-895B-9F7A03EDE03F}" srcId="{4A80A0DD-138F-409C-849C-B119161EBEEE}" destId="{7B46F2F3-AD83-4C13-885E-EA8AAB74E60D}" srcOrd="11" destOrd="0" parTransId="{964ED30A-1191-45D8-931A-56FF0EB2EA05}" sibTransId="{555FFBF2-65B7-475E-9773-76472AABF1E1}"/>
    <dgm:cxn modelId="{40E97F22-E75D-4324-A5C6-4227D562E42A}" srcId="{4A80A0DD-138F-409C-849C-B119161EBEEE}" destId="{461AB39A-2B55-40DF-8FB7-E2DD764AFB01}" srcOrd="14" destOrd="0" parTransId="{35185854-8CAD-45F7-A950-73A4709C1DF7}" sibTransId="{9D550782-C659-4EE1-9A92-7B004AF78B8D}"/>
    <dgm:cxn modelId="{C6547426-6704-46DA-B69C-B339B207877C}" type="presOf" srcId="{7016EA15-88FD-4771-99AF-9E36FE70F618}" destId="{EB5A9DF4-F817-4BC5-9001-5F84145CD3E3}" srcOrd="0" destOrd="0" presId="urn:microsoft.com/office/officeart/2005/8/layout/default"/>
    <dgm:cxn modelId="{13C9BB26-6D99-41BA-8A29-3A6BF95E6A45}" type="presOf" srcId="{DB9A1226-519B-450A-BAAB-4A4BA2FFB2FE}" destId="{2A4A06D7-65E1-4B63-A434-C72136A74E48}" srcOrd="0" destOrd="0" presId="urn:microsoft.com/office/officeart/2005/8/layout/default"/>
    <dgm:cxn modelId="{15497B30-E39D-44E9-BC99-3EEBAEAA2CD7}" srcId="{4A80A0DD-138F-409C-849C-B119161EBEEE}" destId="{F6119CC4-CC97-4440-BA38-275AECE29908}" srcOrd="8" destOrd="0" parTransId="{28883292-D0D8-41E3-9408-88A65A9309C1}" sibTransId="{6B0E2E07-D5C8-41FE-BBDC-AEFC51FDBEBF}"/>
    <dgm:cxn modelId="{6F9A0334-92DF-4712-A0EB-733FEA8A7DF8}" type="presOf" srcId="{98219F52-0C84-4FCA-AAE7-104D649CAE9B}" destId="{76BFB271-2EA9-4860-B598-297AFFC9101A}" srcOrd="0" destOrd="0" presId="urn:microsoft.com/office/officeart/2005/8/layout/default"/>
    <dgm:cxn modelId="{ADDCC23E-3C05-4D12-8E95-F9461A0553BA}" type="presOf" srcId="{14467024-D896-4CCD-A520-D913980D6410}" destId="{B02CCF93-D564-450D-84F7-CD37DF378296}" srcOrd="0" destOrd="0" presId="urn:microsoft.com/office/officeart/2005/8/layout/default"/>
    <dgm:cxn modelId="{3CFD3564-8FC3-4FA6-924A-4347C2405610}" srcId="{4A80A0DD-138F-409C-849C-B119161EBEEE}" destId="{6D959CC6-E631-4CAC-AEC2-1B3406C2A90F}" srcOrd="15" destOrd="0" parTransId="{B142741A-8D9F-4580-A5BB-F88DE8F629E5}" sibTransId="{86471C83-B00B-4F52-8B74-C4DD16C1DDA0}"/>
    <dgm:cxn modelId="{76FC1568-EAF1-4A53-9E7B-C511EA3E8808}" srcId="{4A80A0DD-138F-409C-849C-B119161EBEEE}" destId="{14467024-D896-4CCD-A520-D913980D6410}" srcOrd="5" destOrd="0" parTransId="{1A977530-BB60-4E9F-992D-210502C99760}" sibTransId="{1252F18B-4A6E-4DCA-A295-10D088AF3522}"/>
    <dgm:cxn modelId="{B19E364E-8912-41C6-918D-7DEB7ABADBEE}" srcId="{4A80A0DD-138F-409C-849C-B119161EBEEE}" destId="{BF1753EF-EA6E-439D-945E-E1E8AC788FF3}" srcOrd="3" destOrd="0" parTransId="{196F0E81-45F1-4D32-8F01-3A029C6B6EE3}" sibTransId="{6AD66A7A-0751-4C8F-B417-753BF787D6A7}"/>
    <dgm:cxn modelId="{C3EAAB4E-2162-42A8-AEAE-1E09C06FC61B}" srcId="{4A80A0DD-138F-409C-849C-B119161EBEEE}" destId="{469D542B-E6B8-46C9-AB9C-606A766D228F}" srcOrd="12" destOrd="0" parTransId="{FDCE5FA0-8EB7-44C0-A93D-71641D6FC6EA}" sibTransId="{CA654943-9B05-4B01-ABB5-166EC36A9628}"/>
    <dgm:cxn modelId="{DCE0FF74-485C-4F35-9758-A0C0294870A7}" srcId="{4A80A0DD-138F-409C-849C-B119161EBEEE}" destId="{98219F52-0C84-4FCA-AAE7-104D649CAE9B}" srcOrd="13" destOrd="0" parTransId="{499F0218-5A50-4CB6-9899-B9B7E0E783DA}" sibTransId="{8839799D-5A6B-4DF8-92CC-9EF089B75AB5}"/>
    <dgm:cxn modelId="{3A8D9D76-42B1-4C35-A09B-8E597D24D2A5}" type="presOf" srcId="{F6119CC4-CC97-4440-BA38-275AECE29908}" destId="{844FC191-F316-40B6-99B1-E7E49B97E03C}" srcOrd="0" destOrd="0" presId="urn:microsoft.com/office/officeart/2005/8/layout/default"/>
    <dgm:cxn modelId="{89EE3557-5A57-4C7F-8CAD-59E3F237AC05}" type="presOf" srcId="{469D542B-E6B8-46C9-AB9C-606A766D228F}" destId="{2B08E5CE-38C4-49F5-94DE-1B48864086BF}" srcOrd="0" destOrd="0" presId="urn:microsoft.com/office/officeart/2005/8/layout/default"/>
    <dgm:cxn modelId="{8AF57E7E-C54B-489E-9066-31A25A8408D2}" srcId="{4A80A0DD-138F-409C-849C-B119161EBEEE}" destId="{0A872F38-846B-44C6-BB66-FAF9D2E06727}" srcOrd="10" destOrd="0" parTransId="{A2B24912-23DE-4E67-977B-C2FCAE8D0F6C}" sibTransId="{D5101760-AE6D-42DB-B0F8-EC27F883C88B}"/>
    <dgm:cxn modelId="{82ACD380-CE3B-4208-97AE-692A8F9D3865}" type="presOf" srcId="{6D959CC6-E631-4CAC-AEC2-1B3406C2A90F}" destId="{100F24B8-9563-4FB7-93A6-DF7A30A7003E}" srcOrd="0" destOrd="0" presId="urn:microsoft.com/office/officeart/2005/8/layout/default"/>
    <dgm:cxn modelId="{02199C85-16C8-47DC-A3F2-0EB9D0681E5A}" type="presOf" srcId="{D57E0972-40C3-4718-9036-A96B1A5941CE}" destId="{2175BA3D-8C6A-4E50-AB20-D4A522F9C601}" srcOrd="0" destOrd="0" presId="urn:microsoft.com/office/officeart/2005/8/layout/default"/>
    <dgm:cxn modelId="{7FF47687-651F-4B08-85E4-7450C96C8418}" srcId="{4A80A0DD-138F-409C-849C-B119161EBEEE}" destId="{7016EA15-88FD-4771-99AF-9E36FE70F618}" srcOrd="1" destOrd="0" parTransId="{C2A60351-7091-4E8B-B1A5-2D2F1E107FA9}" sibTransId="{8D842075-2C70-4D17-ABB5-5A0C0F938054}"/>
    <dgm:cxn modelId="{1C1FE18B-493A-463F-A07D-EF1CAB948544}" type="presOf" srcId="{7B46F2F3-AD83-4C13-885E-EA8AAB74E60D}" destId="{E9954121-FA84-433E-ADB3-40038177CC32}" srcOrd="0" destOrd="0" presId="urn:microsoft.com/office/officeart/2005/8/layout/default"/>
    <dgm:cxn modelId="{6D283A8D-E716-4234-BB49-9066520B0C68}" type="presOf" srcId="{0A872F38-846B-44C6-BB66-FAF9D2E06727}" destId="{59183DC2-013D-4261-9E38-770775343E0E}" srcOrd="0" destOrd="0" presId="urn:microsoft.com/office/officeart/2005/8/layout/default"/>
    <dgm:cxn modelId="{007A4D90-9CBD-46E9-B1AB-3EEA6075A7D6}" type="presOf" srcId="{461AB39A-2B55-40DF-8FB7-E2DD764AFB01}" destId="{9643C4A4-EEE8-46A9-8A5E-6DBF43281DB0}" srcOrd="0" destOrd="0" presId="urn:microsoft.com/office/officeart/2005/8/layout/default"/>
    <dgm:cxn modelId="{DDAD2399-A0CC-4C74-B524-21E82BDEBE5D}" srcId="{4A80A0DD-138F-409C-849C-B119161EBEEE}" destId="{E8F86FF6-07AD-42D3-9E18-FB82527E21B9}" srcOrd="4" destOrd="0" parTransId="{65D62425-7B58-426E-8022-57F5F942982B}" sibTransId="{6106AC7A-ADE8-4EBC-9A17-F3AC5E6DB876}"/>
    <dgm:cxn modelId="{8FCE889D-BC85-41F2-A8EF-5D1EC7AB9FCB}" type="presOf" srcId="{D41A311A-A6C4-486C-A2CC-7A28C8A7322B}" destId="{5480ECA9-764C-47BF-8C22-27C34983BF54}" srcOrd="0" destOrd="0" presId="urn:microsoft.com/office/officeart/2005/8/layout/default"/>
    <dgm:cxn modelId="{4257E99E-D005-4D0E-BB3D-F2DAB7997602}" type="presOf" srcId="{E8F86FF6-07AD-42D3-9E18-FB82527E21B9}" destId="{62318800-3451-4FD4-83D5-FDDC4634A1E0}" srcOrd="0" destOrd="0" presId="urn:microsoft.com/office/officeart/2005/8/layout/default"/>
    <dgm:cxn modelId="{94BDB9A4-E3EA-448D-9260-92B00848B24E}" type="presOf" srcId="{4A80A0DD-138F-409C-849C-B119161EBEEE}" destId="{04E50A9E-2CC4-41FA-B3DE-C9E026A0CA19}" srcOrd="0" destOrd="0" presId="urn:microsoft.com/office/officeart/2005/8/layout/default"/>
    <dgm:cxn modelId="{0591A6A7-4B30-4D44-86FD-A07C77C80601}" type="presOf" srcId="{BF1753EF-EA6E-439D-945E-E1E8AC788FF3}" destId="{6A43A22F-6C91-4A76-A436-23FE7B904C05}" srcOrd="0" destOrd="0" presId="urn:microsoft.com/office/officeart/2005/8/layout/default"/>
    <dgm:cxn modelId="{E2A44FAB-F043-4AC0-9495-CFE4140652CE}" type="presOf" srcId="{AF48A28D-EF8C-4C57-AD4F-32D3220380F8}" destId="{9476C3D4-82FC-43AB-AC3B-8C77BD6C07F0}" srcOrd="0" destOrd="0" presId="urn:microsoft.com/office/officeart/2005/8/layout/default"/>
    <dgm:cxn modelId="{8E465BAC-4F50-459B-8D78-28348841E682}" srcId="{4A80A0DD-138F-409C-849C-B119161EBEEE}" destId="{DB9A1226-519B-450A-BAAB-4A4BA2FFB2FE}" srcOrd="7" destOrd="0" parTransId="{84A18020-08DE-4ED1-AB87-6C7746A3C630}" sibTransId="{CF16E3C9-D9F1-42F3-90A0-31CB7EF4D857}"/>
    <dgm:cxn modelId="{62164CC1-51FF-4E62-B5D3-07171B646945}" srcId="{4A80A0DD-138F-409C-849C-B119161EBEEE}" destId="{AF48A28D-EF8C-4C57-AD4F-32D3220380F8}" srcOrd="0" destOrd="0" parTransId="{DF265E4B-0A61-4461-B598-0AF73C9620F4}" sibTransId="{1CC01868-B9C7-4923-B1EA-1A713A080169}"/>
    <dgm:cxn modelId="{FA40F5C6-001A-4ED0-A4F4-A6605584965C}" type="presOf" srcId="{1F6B99D2-A8D5-449D-ADD7-31251ECB2553}" destId="{C93E0558-4356-4A28-BEE9-350A507EFE92}" srcOrd="0" destOrd="0" presId="urn:microsoft.com/office/officeart/2005/8/layout/default"/>
    <dgm:cxn modelId="{0768DADF-CD80-4749-B4D5-F0AAD0504A73}" srcId="{4A80A0DD-138F-409C-849C-B119161EBEEE}" destId="{D57E0972-40C3-4718-9036-A96B1A5941CE}" srcOrd="6" destOrd="0" parTransId="{0FA80F31-E6B9-4ACF-9357-AFC01E793B3B}" sibTransId="{4F37D6B3-0FFB-4F20-89DF-FAFCE0ECCAF3}"/>
    <dgm:cxn modelId="{B5698DE4-A490-47FA-AE75-5A577A8F729D}" type="presOf" srcId="{FA9A8083-E729-4B6D-9F09-21912B3D88C4}" destId="{36F79BB7-F59F-4C9E-8582-AABD0A474D77}" srcOrd="0" destOrd="0" presId="urn:microsoft.com/office/officeart/2005/8/layout/default"/>
    <dgm:cxn modelId="{0E7394F5-468E-4B56-8F49-CB31E34B7C3D}" srcId="{4A80A0DD-138F-409C-849C-B119161EBEEE}" destId="{1F6B99D2-A8D5-449D-ADD7-31251ECB2553}" srcOrd="16" destOrd="0" parTransId="{3E5DD643-D917-418E-ADF2-E0AA8DC39175}" sibTransId="{D4840BFC-C0C1-4C0E-9983-6963110D2C00}"/>
    <dgm:cxn modelId="{4DB4CEAC-FF94-4834-8ED0-C67F0A1F14A3}" type="presParOf" srcId="{04E50A9E-2CC4-41FA-B3DE-C9E026A0CA19}" destId="{9476C3D4-82FC-43AB-AC3B-8C77BD6C07F0}" srcOrd="0" destOrd="0" presId="urn:microsoft.com/office/officeart/2005/8/layout/default"/>
    <dgm:cxn modelId="{9C42A537-0714-4C37-848B-E0734CCD1D28}" type="presParOf" srcId="{04E50A9E-2CC4-41FA-B3DE-C9E026A0CA19}" destId="{EF0B577E-3A24-4264-99DD-F14C6C9BA4EE}" srcOrd="1" destOrd="0" presId="urn:microsoft.com/office/officeart/2005/8/layout/default"/>
    <dgm:cxn modelId="{EF9D595A-FA80-42D9-9391-C8B715A74064}" type="presParOf" srcId="{04E50A9E-2CC4-41FA-B3DE-C9E026A0CA19}" destId="{EB5A9DF4-F817-4BC5-9001-5F84145CD3E3}" srcOrd="2" destOrd="0" presId="urn:microsoft.com/office/officeart/2005/8/layout/default"/>
    <dgm:cxn modelId="{5309A228-BADE-4DB3-8017-F5CF32A4111A}" type="presParOf" srcId="{04E50A9E-2CC4-41FA-B3DE-C9E026A0CA19}" destId="{049D6205-4A47-4FA5-A13D-CC91A284C1AE}" srcOrd="3" destOrd="0" presId="urn:microsoft.com/office/officeart/2005/8/layout/default"/>
    <dgm:cxn modelId="{12878CDC-DBE6-446A-A445-D3157EFF5067}" type="presParOf" srcId="{04E50A9E-2CC4-41FA-B3DE-C9E026A0CA19}" destId="{36F79BB7-F59F-4C9E-8582-AABD0A474D77}" srcOrd="4" destOrd="0" presId="urn:microsoft.com/office/officeart/2005/8/layout/default"/>
    <dgm:cxn modelId="{96B72714-788B-403D-B589-ED5E09CE4926}" type="presParOf" srcId="{04E50A9E-2CC4-41FA-B3DE-C9E026A0CA19}" destId="{96516B0D-7199-47E5-8E20-5922F4F3BD2F}" srcOrd="5" destOrd="0" presId="urn:microsoft.com/office/officeart/2005/8/layout/default"/>
    <dgm:cxn modelId="{CCE99B05-18DF-4F30-878A-67B347FCEB3E}" type="presParOf" srcId="{04E50A9E-2CC4-41FA-B3DE-C9E026A0CA19}" destId="{6A43A22F-6C91-4A76-A436-23FE7B904C05}" srcOrd="6" destOrd="0" presId="urn:microsoft.com/office/officeart/2005/8/layout/default"/>
    <dgm:cxn modelId="{DE95080C-78D5-4303-A172-90C90BDBC129}" type="presParOf" srcId="{04E50A9E-2CC4-41FA-B3DE-C9E026A0CA19}" destId="{DF6EF5F8-66BB-4E1C-B756-5D3465BE8EE6}" srcOrd="7" destOrd="0" presId="urn:microsoft.com/office/officeart/2005/8/layout/default"/>
    <dgm:cxn modelId="{F9152E2C-9438-4BED-A2D1-3BBEE176412F}" type="presParOf" srcId="{04E50A9E-2CC4-41FA-B3DE-C9E026A0CA19}" destId="{62318800-3451-4FD4-83D5-FDDC4634A1E0}" srcOrd="8" destOrd="0" presId="urn:microsoft.com/office/officeart/2005/8/layout/default"/>
    <dgm:cxn modelId="{5CDB2C1E-55E1-4BD1-AFEA-EF4CF0A26CB5}" type="presParOf" srcId="{04E50A9E-2CC4-41FA-B3DE-C9E026A0CA19}" destId="{ED6DAF9D-15CC-41BE-81C2-E3BE4D635766}" srcOrd="9" destOrd="0" presId="urn:microsoft.com/office/officeart/2005/8/layout/default"/>
    <dgm:cxn modelId="{990DFCB5-B4B6-49C6-94FD-C7AC6D61BF3F}" type="presParOf" srcId="{04E50A9E-2CC4-41FA-B3DE-C9E026A0CA19}" destId="{B02CCF93-D564-450D-84F7-CD37DF378296}" srcOrd="10" destOrd="0" presId="urn:microsoft.com/office/officeart/2005/8/layout/default"/>
    <dgm:cxn modelId="{71555EB8-43D6-4373-989F-8F6C69DC9029}" type="presParOf" srcId="{04E50A9E-2CC4-41FA-B3DE-C9E026A0CA19}" destId="{EE86B81C-888E-45A9-92CC-871086B524B3}" srcOrd="11" destOrd="0" presId="urn:microsoft.com/office/officeart/2005/8/layout/default"/>
    <dgm:cxn modelId="{FE0793EB-A2BE-4BFD-8C5A-00B077EC73AA}" type="presParOf" srcId="{04E50A9E-2CC4-41FA-B3DE-C9E026A0CA19}" destId="{2175BA3D-8C6A-4E50-AB20-D4A522F9C601}" srcOrd="12" destOrd="0" presId="urn:microsoft.com/office/officeart/2005/8/layout/default"/>
    <dgm:cxn modelId="{65DDD25B-6C07-48D2-984D-4C1033BC5AA0}" type="presParOf" srcId="{04E50A9E-2CC4-41FA-B3DE-C9E026A0CA19}" destId="{D3ECD81E-8FB9-4348-9147-71FC76C612D6}" srcOrd="13" destOrd="0" presId="urn:microsoft.com/office/officeart/2005/8/layout/default"/>
    <dgm:cxn modelId="{D9AB5FA2-7A26-43B2-94A2-C19978C6744C}" type="presParOf" srcId="{04E50A9E-2CC4-41FA-B3DE-C9E026A0CA19}" destId="{2A4A06D7-65E1-4B63-A434-C72136A74E48}" srcOrd="14" destOrd="0" presId="urn:microsoft.com/office/officeart/2005/8/layout/default"/>
    <dgm:cxn modelId="{F8D586FB-0353-4E63-8B8A-FA7707A81C19}" type="presParOf" srcId="{04E50A9E-2CC4-41FA-B3DE-C9E026A0CA19}" destId="{A2E73165-7313-4B9E-81D4-476893EFD6ED}" srcOrd="15" destOrd="0" presId="urn:microsoft.com/office/officeart/2005/8/layout/default"/>
    <dgm:cxn modelId="{2B272BFA-D241-4088-8986-14C282B643DD}" type="presParOf" srcId="{04E50A9E-2CC4-41FA-B3DE-C9E026A0CA19}" destId="{844FC191-F316-40B6-99B1-E7E49B97E03C}" srcOrd="16" destOrd="0" presId="urn:microsoft.com/office/officeart/2005/8/layout/default"/>
    <dgm:cxn modelId="{45DAF5C5-A57E-40A5-A64A-FF0F88AF79FF}" type="presParOf" srcId="{04E50A9E-2CC4-41FA-B3DE-C9E026A0CA19}" destId="{69F6529B-3B56-43DD-84B8-5FD88DFE080B}" srcOrd="17" destOrd="0" presId="urn:microsoft.com/office/officeart/2005/8/layout/default"/>
    <dgm:cxn modelId="{5A5DB72C-8755-4E67-BD50-BA488F827DB5}" type="presParOf" srcId="{04E50A9E-2CC4-41FA-B3DE-C9E026A0CA19}" destId="{5480ECA9-764C-47BF-8C22-27C34983BF54}" srcOrd="18" destOrd="0" presId="urn:microsoft.com/office/officeart/2005/8/layout/default"/>
    <dgm:cxn modelId="{E4717597-485B-4170-91A1-0D4162947931}" type="presParOf" srcId="{04E50A9E-2CC4-41FA-B3DE-C9E026A0CA19}" destId="{886409E5-CAFD-41AF-8FBB-6F7903EE6002}" srcOrd="19" destOrd="0" presId="urn:microsoft.com/office/officeart/2005/8/layout/default"/>
    <dgm:cxn modelId="{52BE1CF4-06C7-40E3-A334-A385E0335F1B}" type="presParOf" srcId="{04E50A9E-2CC4-41FA-B3DE-C9E026A0CA19}" destId="{59183DC2-013D-4261-9E38-770775343E0E}" srcOrd="20" destOrd="0" presId="urn:microsoft.com/office/officeart/2005/8/layout/default"/>
    <dgm:cxn modelId="{C17DFFA1-1ED8-4772-9186-F9CB1D6CE8A8}" type="presParOf" srcId="{04E50A9E-2CC4-41FA-B3DE-C9E026A0CA19}" destId="{2C911418-C6F5-43D6-92A6-C144D6C85F3D}" srcOrd="21" destOrd="0" presId="urn:microsoft.com/office/officeart/2005/8/layout/default"/>
    <dgm:cxn modelId="{5EBDC755-7C88-4CDD-BD8C-ED2AAECB5AF5}" type="presParOf" srcId="{04E50A9E-2CC4-41FA-B3DE-C9E026A0CA19}" destId="{E9954121-FA84-433E-ADB3-40038177CC32}" srcOrd="22" destOrd="0" presId="urn:microsoft.com/office/officeart/2005/8/layout/default"/>
    <dgm:cxn modelId="{3E3A7154-4182-48FC-8698-20DC8A6ADC20}" type="presParOf" srcId="{04E50A9E-2CC4-41FA-B3DE-C9E026A0CA19}" destId="{DCC25D4D-A6AF-4BC9-ACF2-F52D7770919D}" srcOrd="23" destOrd="0" presId="urn:microsoft.com/office/officeart/2005/8/layout/default"/>
    <dgm:cxn modelId="{8EACF5EB-2DB2-4B9F-A499-38B010DCBA12}" type="presParOf" srcId="{04E50A9E-2CC4-41FA-B3DE-C9E026A0CA19}" destId="{2B08E5CE-38C4-49F5-94DE-1B48864086BF}" srcOrd="24" destOrd="0" presId="urn:microsoft.com/office/officeart/2005/8/layout/default"/>
    <dgm:cxn modelId="{7624D19D-4C7A-421D-99D7-6CCA06DCF57E}" type="presParOf" srcId="{04E50A9E-2CC4-41FA-B3DE-C9E026A0CA19}" destId="{DF590BA2-131B-4379-BE7E-DE908BC787EE}" srcOrd="25" destOrd="0" presId="urn:microsoft.com/office/officeart/2005/8/layout/default"/>
    <dgm:cxn modelId="{DB565E1B-0D0A-4F21-86BF-417519540E5E}" type="presParOf" srcId="{04E50A9E-2CC4-41FA-B3DE-C9E026A0CA19}" destId="{76BFB271-2EA9-4860-B598-297AFFC9101A}" srcOrd="26" destOrd="0" presId="urn:microsoft.com/office/officeart/2005/8/layout/default"/>
    <dgm:cxn modelId="{0340B97F-438D-4EE3-9634-ADD7DA939648}" type="presParOf" srcId="{04E50A9E-2CC4-41FA-B3DE-C9E026A0CA19}" destId="{59792CA1-FB36-44A0-B588-47851FC6BC0B}" srcOrd="27" destOrd="0" presId="urn:microsoft.com/office/officeart/2005/8/layout/default"/>
    <dgm:cxn modelId="{775E9A72-A6E9-4F7A-9DC6-8393D7A30E07}" type="presParOf" srcId="{04E50A9E-2CC4-41FA-B3DE-C9E026A0CA19}" destId="{9643C4A4-EEE8-46A9-8A5E-6DBF43281DB0}" srcOrd="28" destOrd="0" presId="urn:microsoft.com/office/officeart/2005/8/layout/default"/>
    <dgm:cxn modelId="{4698DBE9-E7CD-4F80-A8FE-01A538B58969}" type="presParOf" srcId="{04E50A9E-2CC4-41FA-B3DE-C9E026A0CA19}" destId="{8FAFDF6E-CA7E-4444-B75C-BB82A1F921C8}" srcOrd="29" destOrd="0" presId="urn:microsoft.com/office/officeart/2005/8/layout/default"/>
    <dgm:cxn modelId="{25AA4E61-7400-4A6C-9700-3C86DBC5BE0D}" type="presParOf" srcId="{04E50A9E-2CC4-41FA-B3DE-C9E026A0CA19}" destId="{100F24B8-9563-4FB7-93A6-DF7A30A7003E}" srcOrd="30" destOrd="0" presId="urn:microsoft.com/office/officeart/2005/8/layout/default"/>
    <dgm:cxn modelId="{2F5D2C5F-3112-4887-B1A6-700F7FFDB98B}" type="presParOf" srcId="{04E50A9E-2CC4-41FA-B3DE-C9E026A0CA19}" destId="{F8FB051F-98B4-4B62-86F8-BCF1E0685946}" srcOrd="31" destOrd="0" presId="urn:microsoft.com/office/officeart/2005/8/layout/default"/>
    <dgm:cxn modelId="{09A51D63-7598-4DF2-9389-A5DD2FDF7D3E}" type="presParOf" srcId="{04E50A9E-2CC4-41FA-B3DE-C9E026A0CA19}" destId="{C93E0558-4356-4A28-BEE9-350A507EFE92}"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B29851B-6560-4207-B238-6F9419AF588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34BD0F4-283C-4D23-9236-E0CCC3B7FFC4}">
      <dgm:prSet/>
      <dgm:spPr/>
      <dgm:t>
        <a:bodyPr/>
        <a:lstStyle/>
        <a:p>
          <a:r>
            <a:rPr lang="fi-FI"/>
            <a:t>Hengitykseen; pitkä uloshengitys ja uloshengityksen jälkeinen tauko</a:t>
          </a:r>
          <a:endParaRPr lang="en-US"/>
        </a:p>
      </dgm:t>
    </dgm:pt>
    <dgm:pt modelId="{B79E6151-59AA-4289-934A-073B0015BFE4}" type="parTrans" cxnId="{13136159-AF3F-4342-8F31-4BE7AEFA5FD1}">
      <dgm:prSet/>
      <dgm:spPr/>
      <dgm:t>
        <a:bodyPr/>
        <a:lstStyle/>
        <a:p>
          <a:endParaRPr lang="en-US"/>
        </a:p>
      </dgm:t>
    </dgm:pt>
    <dgm:pt modelId="{711CA969-0DA6-4483-B82B-211E7F3F028C}" type="sibTrans" cxnId="{13136159-AF3F-4342-8F31-4BE7AEFA5FD1}">
      <dgm:prSet/>
      <dgm:spPr/>
      <dgm:t>
        <a:bodyPr/>
        <a:lstStyle/>
        <a:p>
          <a:endParaRPr lang="en-US"/>
        </a:p>
      </dgm:t>
    </dgm:pt>
    <dgm:pt modelId="{A2C3E86C-58B7-47E2-BFB1-64272B4CD728}">
      <dgm:prSet/>
      <dgm:spPr/>
      <dgm:t>
        <a:bodyPr/>
        <a:lstStyle/>
        <a:p>
          <a:r>
            <a:rPr lang="fi-FI"/>
            <a:t>Liikkeeseen; kohti ja pois</a:t>
          </a:r>
          <a:endParaRPr lang="en-US"/>
        </a:p>
      </dgm:t>
    </dgm:pt>
    <dgm:pt modelId="{49BB487E-A460-45E4-9F11-9A8588584937}" type="parTrans" cxnId="{988E5FFB-7D08-44C5-B9FA-333D1290CDDC}">
      <dgm:prSet/>
      <dgm:spPr/>
      <dgm:t>
        <a:bodyPr/>
        <a:lstStyle/>
        <a:p>
          <a:endParaRPr lang="en-US"/>
        </a:p>
      </dgm:t>
    </dgm:pt>
    <dgm:pt modelId="{214A47D6-7F77-47F0-A5A9-6F832077C140}" type="sibTrans" cxnId="{988E5FFB-7D08-44C5-B9FA-333D1290CDDC}">
      <dgm:prSet/>
      <dgm:spPr/>
      <dgm:t>
        <a:bodyPr/>
        <a:lstStyle/>
        <a:p>
          <a:endParaRPr lang="en-US"/>
        </a:p>
      </dgm:t>
    </dgm:pt>
    <dgm:pt modelId="{1A0D9088-2700-413E-8F14-B3651DA6159C}">
      <dgm:prSet/>
      <dgm:spPr/>
      <dgm:t>
        <a:bodyPr/>
        <a:lstStyle/>
        <a:p>
          <a:r>
            <a:rPr lang="fi-FI"/>
            <a:t>Maadoitukseen; yhteys alustaan</a:t>
          </a:r>
          <a:endParaRPr lang="en-US"/>
        </a:p>
      </dgm:t>
    </dgm:pt>
    <dgm:pt modelId="{2327563A-51E3-4031-8ABD-B14CAE19D122}" type="parTrans" cxnId="{F93C08FF-6F33-4A96-9FFC-5179F8DB95B8}">
      <dgm:prSet/>
      <dgm:spPr/>
      <dgm:t>
        <a:bodyPr/>
        <a:lstStyle/>
        <a:p>
          <a:endParaRPr lang="en-US"/>
        </a:p>
      </dgm:t>
    </dgm:pt>
    <dgm:pt modelId="{AB35C8EF-C4EA-44FB-9805-28F5BCD898EB}" type="sibTrans" cxnId="{F93C08FF-6F33-4A96-9FFC-5179F8DB95B8}">
      <dgm:prSet/>
      <dgm:spPr/>
      <dgm:t>
        <a:bodyPr/>
        <a:lstStyle/>
        <a:p>
          <a:endParaRPr lang="en-US"/>
        </a:p>
      </dgm:t>
    </dgm:pt>
    <dgm:pt modelId="{5EA2F3AE-5F1A-408C-A5B5-9FDB1665A148}">
      <dgm:prSet/>
      <dgm:spPr/>
      <dgm:t>
        <a:bodyPr/>
        <a:lstStyle/>
        <a:p>
          <a:r>
            <a:rPr lang="fi-FI"/>
            <a:t>Kosketukseen; silitys (oksitosiini), kannattelu ja halaus</a:t>
          </a:r>
          <a:endParaRPr lang="en-US"/>
        </a:p>
      </dgm:t>
    </dgm:pt>
    <dgm:pt modelId="{1A3F0B3E-D6A1-4E45-8E7B-C169BA0B2CC8}" type="parTrans" cxnId="{CF77C718-C9E7-41D9-9CE2-3AB02AD9234B}">
      <dgm:prSet/>
      <dgm:spPr/>
      <dgm:t>
        <a:bodyPr/>
        <a:lstStyle/>
        <a:p>
          <a:endParaRPr lang="en-US"/>
        </a:p>
      </dgm:t>
    </dgm:pt>
    <dgm:pt modelId="{1BBAB92C-A19E-44AE-80B8-C1DBCAB09C28}" type="sibTrans" cxnId="{CF77C718-C9E7-41D9-9CE2-3AB02AD9234B}">
      <dgm:prSet/>
      <dgm:spPr/>
      <dgm:t>
        <a:bodyPr/>
        <a:lstStyle/>
        <a:p>
          <a:endParaRPr lang="en-US"/>
        </a:p>
      </dgm:t>
    </dgm:pt>
    <dgm:pt modelId="{53211D19-071B-468E-96B1-FAF2078E85FA}">
      <dgm:prSet/>
      <dgm:spPr/>
      <dgm:t>
        <a:bodyPr/>
        <a:lstStyle/>
        <a:p>
          <a:r>
            <a:rPr lang="fi-FI"/>
            <a:t>Ääneen ja saundiin; kuiskaus ja hyräily</a:t>
          </a:r>
          <a:endParaRPr lang="en-US"/>
        </a:p>
      </dgm:t>
    </dgm:pt>
    <dgm:pt modelId="{45AAAC97-07C7-4FA4-ADB8-1854066C9295}" type="parTrans" cxnId="{4B45812F-C3A8-4C9B-B015-0E282168696A}">
      <dgm:prSet/>
      <dgm:spPr/>
      <dgm:t>
        <a:bodyPr/>
        <a:lstStyle/>
        <a:p>
          <a:endParaRPr lang="en-US"/>
        </a:p>
      </dgm:t>
    </dgm:pt>
    <dgm:pt modelId="{F13304EE-3181-4F35-B828-C4C9CB6BAC34}" type="sibTrans" cxnId="{4B45812F-C3A8-4C9B-B015-0E282168696A}">
      <dgm:prSet/>
      <dgm:spPr/>
      <dgm:t>
        <a:bodyPr/>
        <a:lstStyle/>
        <a:p>
          <a:endParaRPr lang="en-US"/>
        </a:p>
      </dgm:t>
    </dgm:pt>
    <dgm:pt modelId="{F47E4BC0-73B6-4B07-B1A0-C0225BA95915}">
      <dgm:prSet/>
      <dgm:spPr/>
      <dgm:t>
        <a:bodyPr/>
        <a:lstStyle/>
        <a:p>
          <a:r>
            <a:rPr lang="fi-FI"/>
            <a:t>Katseeseen; ilo, hyväksyntä, katseella kannattelu</a:t>
          </a:r>
          <a:endParaRPr lang="en-US"/>
        </a:p>
      </dgm:t>
    </dgm:pt>
    <dgm:pt modelId="{8DD30C4E-B37C-4F3E-B01F-F2686EE2DB20}" type="parTrans" cxnId="{EC09B70D-F013-4A14-922B-B379CC07CC97}">
      <dgm:prSet/>
      <dgm:spPr/>
      <dgm:t>
        <a:bodyPr/>
        <a:lstStyle/>
        <a:p>
          <a:endParaRPr lang="en-US"/>
        </a:p>
      </dgm:t>
    </dgm:pt>
    <dgm:pt modelId="{5E225E08-10F3-4DEC-9C83-C330BF8EEF72}" type="sibTrans" cxnId="{EC09B70D-F013-4A14-922B-B379CC07CC97}">
      <dgm:prSet/>
      <dgm:spPr/>
      <dgm:t>
        <a:bodyPr/>
        <a:lstStyle/>
        <a:p>
          <a:endParaRPr lang="en-US"/>
        </a:p>
      </dgm:t>
    </dgm:pt>
    <dgm:pt modelId="{F11FCB6A-1FDF-48E2-95F7-6892BEE2BEEF}" type="pres">
      <dgm:prSet presAssocID="{1B29851B-6560-4207-B238-6F9419AF5885}" presName="linear" presStyleCnt="0">
        <dgm:presLayoutVars>
          <dgm:animLvl val="lvl"/>
          <dgm:resizeHandles val="exact"/>
        </dgm:presLayoutVars>
      </dgm:prSet>
      <dgm:spPr/>
    </dgm:pt>
    <dgm:pt modelId="{EFD4330B-58B5-4438-8A30-931618E0E767}" type="pres">
      <dgm:prSet presAssocID="{E34BD0F4-283C-4D23-9236-E0CCC3B7FFC4}" presName="parentText" presStyleLbl="node1" presStyleIdx="0" presStyleCnt="6">
        <dgm:presLayoutVars>
          <dgm:chMax val="0"/>
          <dgm:bulletEnabled val="1"/>
        </dgm:presLayoutVars>
      </dgm:prSet>
      <dgm:spPr/>
    </dgm:pt>
    <dgm:pt modelId="{677D8D5A-CA03-42C0-ADAD-A5F4D317F781}" type="pres">
      <dgm:prSet presAssocID="{711CA969-0DA6-4483-B82B-211E7F3F028C}" presName="spacer" presStyleCnt="0"/>
      <dgm:spPr/>
    </dgm:pt>
    <dgm:pt modelId="{9893D0FF-B826-4EA2-81B9-C03E133167F3}" type="pres">
      <dgm:prSet presAssocID="{A2C3E86C-58B7-47E2-BFB1-64272B4CD728}" presName="parentText" presStyleLbl="node1" presStyleIdx="1" presStyleCnt="6">
        <dgm:presLayoutVars>
          <dgm:chMax val="0"/>
          <dgm:bulletEnabled val="1"/>
        </dgm:presLayoutVars>
      </dgm:prSet>
      <dgm:spPr/>
    </dgm:pt>
    <dgm:pt modelId="{EBFCA330-1CC6-4DFE-AF41-B551990666FE}" type="pres">
      <dgm:prSet presAssocID="{214A47D6-7F77-47F0-A5A9-6F832077C140}" presName="spacer" presStyleCnt="0"/>
      <dgm:spPr/>
    </dgm:pt>
    <dgm:pt modelId="{703F14E9-254D-4021-89A1-8569FA9DCF16}" type="pres">
      <dgm:prSet presAssocID="{1A0D9088-2700-413E-8F14-B3651DA6159C}" presName="parentText" presStyleLbl="node1" presStyleIdx="2" presStyleCnt="6">
        <dgm:presLayoutVars>
          <dgm:chMax val="0"/>
          <dgm:bulletEnabled val="1"/>
        </dgm:presLayoutVars>
      </dgm:prSet>
      <dgm:spPr/>
    </dgm:pt>
    <dgm:pt modelId="{F3BB1002-7227-45F2-90C8-ABD2BA323339}" type="pres">
      <dgm:prSet presAssocID="{AB35C8EF-C4EA-44FB-9805-28F5BCD898EB}" presName="spacer" presStyleCnt="0"/>
      <dgm:spPr/>
    </dgm:pt>
    <dgm:pt modelId="{64D825AC-A287-465E-9AF3-B99F97D8222C}" type="pres">
      <dgm:prSet presAssocID="{5EA2F3AE-5F1A-408C-A5B5-9FDB1665A148}" presName="parentText" presStyleLbl="node1" presStyleIdx="3" presStyleCnt="6">
        <dgm:presLayoutVars>
          <dgm:chMax val="0"/>
          <dgm:bulletEnabled val="1"/>
        </dgm:presLayoutVars>
      </dgm:prSet>
      <dgm:spPr/>
    </dgm:pt>
    <dgm:pt modelId="{CF150875-4EC9-472E-95CC-69870F1A892F}" type="pres">
      <dgm:prSet presAssocID="{1BBAB92C-A19E-44AE-80B8-C1DBCAB09C28}" presName="spacer" presStyleCnt="0"/>
      <dgm:spPr/>
    </dgm:pt>
    <dgm:pt modelId="{9ABDE770-FEC2-405D-81A1-56151D0A9595}" type="pres">
      <dgm:prSet presAssocID="{53211D19-071B-468E-96B1-FAF2078E85FA}" presName="parentText" presStyleLbl="node1" presStyleIdx="4" presStyleCnt="6">
        <dgm:presLayoutVars>
          <dgm:chMax val="0"/>
          <dgm:bulletEnabled val="1"/>
        </dgm:presLayoutVars>
      </dgm:prSet>
      <dgm:spPr/>
    </dgm:pt>
    <dgm:pt modelId="{16945A3C-630F-4D65-A18C-20B5683CADCE}" type="pres">
      <dgm:prSet presAssocID="{F13304EE-3181-4F35-B828-C4C9CB6BAC34}" presName="spacer" presStyleCnt="0"/>
      <dgm:spPr/>
    </dgm:pt>
    <dgm:pt modelId="{8ED8D07B-D793-4A6B-BF2E-3C33EF1D5827}" type="pres">
      <dgm:prSet presAssocID="{F47E4BC0-73B6-4B07-B1A0-C0225BA95915}" presName="parentText" presStyleLbl="node1" presStyleIdx="5" presStyleCnt="6">
        <dgm:presLayoutVars>
          <dgm:chMax val="0"/>
          <dgm:bulletEnabled val="1"/>
        </dgm:presLayoutVars>
      </dgm:prSet>
      <dgm:spPr/>
    </dgm:pt>
  </dgm:ptLst>
  <dgm:cxnLst>
    <dgm:cxn modelId="{E47AA005-E875-4470-8A31-DA229BF26928}" type="presOf" srcId="{E34BD0F4-283C-4D23-9236-E0CCC3B7FFC4}" destId="{EFD4330B-58B5-4438-8A30-931618E0E767}" srcOrd="0" destOrd="0" presId="urn:microsoft.com/office/officeart/2005/8/layout/vList2"/>
    <dgm:cxn modelId="{AD91BB08-B82A-474E-A9F3-BED7B90FBB59}" type="presOf" srcId="{1A0D9088-2700-413E-8F14-B3651DA6159C}" destId="{703F14E9-254D-4021-89A1-8569FA9DCF16}" srcOrd="0" destOrd="0" presId="urn:microsoft.com/office/officeart/2005/8/layout/vList2"/>
    <dgm:cxn modelId="{EC09B70D-F013-4A14-922B-B379CC07CC97}" srcId="{1B29851B-6560-4207-B238-6F9419AF5885}" destId="{F47E4BC0-73B6-4B07-B1A0-C0225BA95915}" srcOrd="5" destOrd="0" parTransId="{8DD30C4E-B37C-4F3E-B01F-F2686EE2DB20}" sibTransId="{5E225E08-10F3-4DEC-9C83-C330BF8EEF72}"/>
    <dgm:cxn modelId="{CF77C718-C9E7-41D9-9CE2-3AB02AD9234B}" srcId="{1B29851B-6560-4207-B238-6F9419AF5885}" destId="{5EA2F3AE-5F1A-408C-A5B5-9FDB1665A148}" srcOrd="3" destOrd="0" parTransId="{1A3F0B3E-D6A1-4E45-8E7B-C169BA0B2CC8}" sibTransId="{1BBAB92C-A19E-44AE-80B8-C1DBCAB09C28}"/>
    <dgm:cxn modelId="{5381C01D-17DD-4518-8C99-22A68D28D9A7}" type="presOf" srcId="{5EA2F3AE-5F1A-408C-A5B5-9FDB1665A148}" destId="{64D825AC-A287-465E-9AF3-B99F97D8222C}" srcOrd="0" destOrd="0" presId="urn:microsoft.com/office/officeart/2005/8/layout/vList2"/>
    <dgm:cxn modelId="{B0D3A71F-29FC-42F3-9B83-3CD26468F6B7}" type="presOf" srcId="{1B29851B-6560-4207-B238-6F9419AF5885}" destId="{F11FCB6A-1FDF-48E2-95F7-6892BEE2BEEF}" srcOrd="0" destOrd="0" presId="urn:microsoft.com/office/officeart/2005/8/layout/vList2"/>
    <dgm:cxn modelId="{B6B0F129-53F1-4C6A-B53A-A6A38DA09136}" type="presOf" srcId="{A2C3E86C-58B7-47E2-BFB1-64272B4CD728}" destId="{9893D0FF-B826-4EA2-81B9-C03E133167F3}" srcOrd="0" destOrd="0" presId="urn:microsoft.com/office/officeart/2005/8/layout/vList2"/>
    <dgm:cxn modelId="{4B45812F-C3A8-4C9B-B015-0E282168696A}" srcId="{1B29851B-6560-4207-B238-6F9419AF5885}" destId="{53211D19-071B-468E-96B1-FAF2078E85FA}" srcOrd="4" destOrd="0" parTransId="{45AAAC97-07C7-4FA4-ADB8-1854066C9295}" sibTransId="{F13304EE-3181-4F35-B828-C4C9CB6BAC34}"/>
    <dgm:cxn modelId="{13136159-AF3F-4342-8F31-4BE7AEFA5FD1}" srcId="{1B29851B-6560-4207-B238-6F9419AF5885}" destId="{E34BD0F4-283C-4D23-9236-E0CCC3B7FFC4}" srcOrd="0" destOrd="0" parTransId="{B79E6151-59AA-4289-934A-073B0015BFE4}" sibTransId="{711CA969-0DA6-4483-B82B-211E7F3F028C}"/>
    <dgm:cxn modelId="{1C850C7A-BBA6-4406-928A-6C512D3C467A}" type="presOf" srcId="{F47E4BC0-73B6-4B07-B1A0-C0225BA95915}" destId="{8ED8D07B-D793-4A6B-BF2E-3C33EF1D5827}" srcOrd="0" destOrd="0" presId="urn:microsoft.com/office/officeart/2005/8/layout/vList2"/>
    <dgm:cxn modelId="{145A44E9-1871-4B9B-9320-452E9891FE64}" type="presOf" srcId="{53211D19-071B-468E-96B1-FAF2078E85FA}" destId="{9ABDE770-FEC2-405D-81A1-56151D0A9595}" srcOrd="0" destOrd="0" presId="urn:microsoft.com/office/officeart/2005/8/layout/vList2"/>
    <dgm:cxn modelId="{988E5FFB-7D08-44C5-B9FA-333D1290CDDC}" srcId="{1B29851B-6560-4207-B238-6F9419AF5885}" destId="{A2C3E86C-58B7-47E2-BFB1-64272B4CD728}" srcOrd="1" destOrd="0" parTransId="{49BB487E-A460-45E4-9F11-9A8588584937}" sibTransId="{214A47D6-7F77-47F0-A5A9-6F832077C140}"/>
    <dgm:cxn modelId="{F93C08FF-6F33-4A96-9FFC-5179F8DB95B8}" srcId="{1B29851B-6560-4207-B238-6F9419AF5885}" destId="{1A0D9088-2700-413E-8F14-B3651DA6159C}" srcOrd="2" destOrd="0" parTransId="{2327563A-51E3-4031-8ABD-B14CAE19D122}" sibTransId="{AB35C8EF-C4EA-44FB-9805-28F5BCD898EB}"/>
    <dgm:cxn modelId="{FD40690F-FE4A-4E0E-A16D-737193DEB226}" type="presParOf" srcId="{F11FCB6A-1FDF-48E2-95F7-6892BEE2BEEF}" destId="{EFD4330B-58B5-4438-8A30-931618E0E767}" srcOrd="0" destOrd="0" presId="urn:microsoft.com/office/officeart/2005/8/layout/vList2"/>
    <dgm:cxn modelId="{970821F8-2FFA-4E4A-95AA-FC6B43C2523C}" type="presParOf" srcId="{F11FCB6A-1FDF-48E2-95F7-6892BEE2BEEF}" destId="{677D8D5A-CA03-42C0-ADAD-A5F4D317F781}" srcOrd="1" destOrd="0" presId="urn:microsoft.com/office/officeart/2005/8/layout/vList2"/>
    <dgm:cxn modelId="{96020A21-892D-4882-9B81-30F1D7B6FD46}" type="presParOf" srcId="{F11FCB6A-1FDF-48E2-95F7-6892BEE2BEEF}" destId="{9893D0FF-B826-4EA2-81B9-C03E133167F3}" srcOrd="2" destOrd="0" presId="urn:microsoft.com/office/officeart/2005/8/layout/vList2"/>
    <dgm:cxn modelId="{1AFF191A-37DB-4B7A-8341-AC8A13061CA6}" type="presParOf" srcId="{F11FCB6A-1FDF-48E2-95F7-6892BEE2BEEF}" destId="{EBFCA330-1CC6-4DFE-AF41-B551990666FE}" srcOrd="3" destOrd="0" presId="urn:microsoft.com/office/officeart/2005/8/layout/vList2"/>
    <dgm:cxn modelId="{8043E188-95AD-488A-A12D-77FAEE88A7FB}" type="presParOf" srcId="{F11FCB6A-1FDF-48E2-95F7-6892BEE2BEEF}" destId="{703F14E9-254D-4021-89A1-8569FA9DCF16}" srcOrd="4" destOrd="0" presId="urn:microsoft.com/office/officeart/2005/8/layout/vList2"/>
    <dgm:cxn modelId="{DE01EF5A-DBF6-412F-A141-CF6DA263B445}" type="presParOf" srcId="{F11FCB6A-1FDF-48E2-95F7-6892BEE2BEEF}" destId="{F3BB1002-7227-45F2-90C8-ABD2BA323339}" srcOrd="5" destOrd="0" presId="urn:microsoft.com/office/officeart/2005/8/layout/vList2"/>
    <dgm:cxn modelId="{9169A5D1-3461-4701-91E8-F1BC07DC3102}" type="presParOf" srcId="{F11FCB6A-1FDF-48E2-95F7-6892BEE2BEEF}" destId="{64D825AC-A287-465E-9AF3-B99F97D8222C}" srcOrd="6" destOrd="0" presId="urn:microsoft.com/office/officeart/2005/8/layout/vList2"/>
    <dgm:cxn modelId="{13F77CD0-CE6A-4415-B313-7F8A03B357D7}" type="presParOf" srcId="{F11FCB6A-1FDF-48E2-95F7-6892BEE2BEEF}" destId="{CF150875-4EC9-472E-95CC-69870F1A892F}" srcOrd="7" destOrd="0" presId="urn:microsoft.com/office/officeart/2005/8/layout/vList2"/>
    <dgm:cxn modelId="{5507EA2D-7A95-42C2-B7FE-F82FA45F6F59}" type="presParOf" srcId="{F11FCB6A-1FDF-48E2-95F7-6892BEE2BEEF}" destId="{9ABDE770-FEC2-405D-81A1-56151D0A9595}" srcOrd="8" destOrd="0" presId="urn:microsoft.com/office/officeart/2005/8/layout/vList2"/>
    <dgm:cxn modelId="{B009BFEB-1C6A-4AA7-9B0D-478FC3A84F16}" type="presParOf" srcId="{F11FCB6A-1FDF-48E2-95F7-6892BEE2BEEF}" destId="{16945A3C-630F-4D65-A18C-20B5683CADCE}" srcOrd="9" destOrd="0" presId="urn:microsoft.com/office/officeart/2005/8/layout/vList2"/>
    <dgm:cxn modelId="{5A54E41A-4B15-41AF-9598-55D4839D79AE}" type="presParOf" srcId="{F11FCB6A-1FDF-48E2-95F7-6892BEE2BEEF}" destId="{8ED8D07B-D793-4A6B-BF2E-3C33EF1D5827}" srcOrd="1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6DDE5B-833F-4DFE-9276-E46ADE730A38}"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64C91474-0E3C-4264-A0D7-AC27B65FC699}">
      <dgm:prSet/>
      <dgm:spPr/>
      <dgm:t>
        <a:bodyPr/>
        <a:lstStyle/>
        <a:p>
          <a:r>
            <a:rPr lang="fi-FI" b="0" i="0" baseline="0"/>
            <a:t>Työskentele reippaasti!</a:t>
          </a:r>
          <a:endParaRPr lang="en-US"/>
        </a:p>
      </dgm:t>
    </dgm:pt>
    <dgm:pt modelId="{968A416A-D024-4ECC-83CD-F414C173C5AC}" type="parTrans" cxnId="{DD189B17-475D-4C3E-ADC2-70494CCF7F84}">
      <dgm:prSet/>
      <dgm:spPr/>
      <dgm:t>
        <a:bodyPr/>
        <a:lstStyle/>
        <a:p>
          <a:endParaRPr lang="en-US"/>
        </a:p>
      </dgm:t>
    </dgm:pt>
    <dgm:pt modelId="{0A61189C-AC1F-48A6-9F8F-4968289DECA9}" type="sibTrans" cxnId="{DD189B17-475D-4C3E-ADC2-70494CCF7F84}">
      <dgm:prSet/>
      <dgm:spPr/>
      <dgm:t>
        <a:bodyPr/>
        <a:lstStyle/>
        <a:p>
          <a:endParaRPr lang="en-US"/>
        </a:p>
      </dgm:t>
    </dgm:pt>
    <dgm:pt modelId="{44CDD6B5-FE38-4E29-BB3F-01BFD2EF50AB}">
      <dgm:prSet/>
      <dgm:spPr/>
      <dgm:t>
        <a:bodyPr/>
        <a:lstStyle/>
        <a:p>
          <a:r>
            <a:rPr lang="fi-FI" b="0" i="0" baseline="0"/>
            <a:t>Keskity!</a:t>
          </a:r>
          <a:endParaRPr lang="en-US"/>
        </a:p>
      </dgm:t>
    </dgm:pt>
    <dgm:pt modelId="{E0867239-4D92-4535-8170-A69EFE85DDBC}" type="parTrans" cxnId="{75786BF9-F722-432D-A560-DF53ADFF2D1F}">
      <dgm:prSet/>
      <dgm:spPr/>
      <dgm:t>
        <a:bodyPr/>
        <a:lstStyle/>
        <a:p>
          <a:endParaRPr lang="en-US"/>
        </a:p>
      </dgm:t>
    </dgm:pt>
    <dgm:pt modelId="{C460ABD1-DE1E-42B9-95E9-4FDBB9C2B53F}" type="sibTrans" cxnId="{75786BF9-F722-432D-A560-DF53ADFF2D1F}">
      <dgm:prSet/>
      <dgm:spPr/>
      <dgm:t>
        <a:bodyPr/>
        <a:lstStyle/>
        <a:p>
          <a:endParaRPr lang="en-US"/>
        </a:p>
      </dgm:t>
    </dgm:pt>
    <dgm:pt modelId="{DD3C9DB7-23D6-408E-B4D9-828FDE577CCC}">
      <dgm:prSet/>
      <dgm:spPr/>
      <dgm:t>
        <a:bodyPr/>
        <a:lstStyle/>
        <a:p>
          <a:r>
            <a:rPr lang="fi-FI" b="0" i="0" baseline="0"/>
            <a:t>Tee yhteistyötä!</a:t>
          </a:r>
          <a:endParaRPr lang="en-US"/>
        </a:p>
      </dgm:t>
    </dgm:pt>
    <dgm:pt modelId="{FA36C72A-F6D6-45DD-BFB0-9A1720A23284}" type="parTrans" cxnId="{97E998C0-D684-4FDA-8CA3-12D800AC8A2F}">
      <dgm:prSet/>
      <dgm:spPr/>
      <dgm:t>
        <a:bodyPr/>
        <a:lstStyle/>
        <a:p>
          <a:endParaRPr lang="en-US"/>
        </a:p>
      </dgm:t>
    </dgm:pt>
    <dgm:pt modelId="{08D4D773-BAC6-4A34-9DB7-0B801428C022}" type="sibTrans" cxnId="{97E998C0-D684-4FDA-8CA3-12D800AC8A2F}">
      <dgm:prSet/>
      <dgm:spPr/>
      <dgm:t>
        <a:bodyPr/>
        <a:lstStyle/>
        <a:p>
          <a:endParaRPr lang="en-US"/>
        </a:p>
      </dgm:t>
    </dgm:pt>
    <dgm:pt modelId="{68386ED8-D216-4B57-9989-7D134C6DD2EB}">
      <dgm:prSet/>
      <dgm:spPr/>
      <dgm:t>
        <a:bodyPr/>
        <a:lstStyle/>
        <a:p>
          <a:r>
            <a:rPr lang="fi-FI" b="0" i="0" baseline="0"/>
            <a:t>Kunnioita opettajia!</a:t>
          </a:r>
          <a:endParaRPr lang="en-US"/>
        </a:p>
      </dgm:t>
    </dgm:pt>
    <dgm:pt modelId="{C1CF64C8-2DF6-4037-8469-CB21ADEDE1BC}" type="parTrans" cxnId="{1BF53D01-42D3-48A4-8A06-FE50B36C33A2}">
      <dgm:prSet/>
      <dgm:spPr/>
      <dgm:t>
        <a:bodyPr/>
        <a:lstStyle/>
        <a:p>
          <a:endParaRPr lang="en-US"/>
        </a:p>
      </dgm:t>
    </dgm:pt>
    <dgm:pt modelId="{E6CF5A36-51BE-46E8-9F0F-85A0021B81FC}" type="sibTrans" cxnId="{1BF53D01-42D3-48A4-8A06-FE50B36C33A2}">
      <dgm:prSet/>
      <dgm:spPr/>
      <dgm:t>
        <a:bodyPr/>
        <a:lstStyle/>
        <a:p>
          <a:endParaRPr lang="en-US"/>
        </a:p>
      </dgm:t>
    </dgm:pt>
    <dgm:pt modelId="{28809DDA-39F9-4416-A974-3D36AF686804}">
      <dgm:prSet/>
      <dgm:spPr/>
      <dgm:t>
        <a:bodyPr/>
        <a:lstStyle/>
        <a:p>
          <a:r>
            <a:rPr lang="fi-FI" b="0" i="0" baseline="0"/>
            <a:t>Ole hyvä kaveri</a:t>
          </a:r>
          <a:endParaRPr lang="en-US"/>
        </a:p>
      </dgm:t>
    </dgm:pt>
    <dgm:pt modelId="{E73299F7-32A0-4B04-BAC9-0CE34E01D27F}" type="parTrans" cxnId="{39F337BC-524A-4F67-A5FD-F3ED328E0525}">
      <dgm:prSet/>
      <dgm:spPr/>
      <dgm:t>
        <a:bodyPr/>
        <a:lstStyle/>
        <a:p>
          <a:endParaRPr lang="en-US"/>
        </a:p>
      </dgm:t>
    </dgm:pt>
    <dgm:pt modelId="{A239DAC1-E90B-4C41-938A-1EC868717592}" type="sibTrans" cxnId="{39F337BC-524A-4F67-A5FD-F3ED328E0525}">
      <dgm:prSet/>
      <dgm:spPr/>
      <dgm:t>
        <a:bodyPr/>
        <a:lstStyle/>
        <a:p>
          <a:endParaRPr lang="en-US"/>
        </a:p>
      </dgm:t>
    </dgm:pt>
    <dgm:pt modelId="{C1C52C58-852A-41E5-B037-3C654C441DA7}" type="pres">
      <dgm:prSet presAssocID="{DE6DDE5B-833F-4DFE-9276-E46ADE730A38}" presName="outerComposite" presStyleCnt="0">
        <dgm:presLayoutVars>
          <dgm:chMax val="5"/>
          <dgm:dir/>
          <dgm:resizeHandles val="exact"/>
        </dgm:presLayoutVars>
      </dgm:prSet>
      <dgm:spPr/>
    </dgm:pt>
    <dgm:pt modelId="{8344D530-F081-4D8F-A475-71A2D16B8B25}" type="pres">
      <dgm:prSet presAssocID="{DE6DDE5B-833F-4DFE-9276-E46ADE730A38}" presName="dummyMaxCanvas" presStyleCnt="0">
        <dgm:presLayoutVars/>
      </dgm:prSet>
      <dgm:spPr/>
    </dgm:pt>
    <dgm:pt modelId="{18E9D633-4B3C-49F9-8E86-DBF3D6BEC289}" type="pres">
      <dgm:prSet presAssocID="{DE6DDE5B-833F-4DFE-9276-E46ADE730A38}" presName="FiveNodes_1" presStyleLbl="node1" presStyleIdx="0" presStyleCnt="5">
        <dgm:presLayoutVars>
          <dgm:bulletEnabled val="1"/>
        </dgm:presLayoutVars>
      </dgm:prSet>
      <dgm:spPr/>
    </dgm:pt>
    <dgm:pt modelId="{A1A8F90D-6269-4A72-B952-5916331B58F0}" type="pres">
      <dgm:prSet presAssocID="{DE6DDE5B-833F-4DFE-9276-E46ADE730A38}" presName="FiveNodes_2" presStyleLbl="node1" presStyleIdx="1" presStyleCnt="5">
        <dgm:presLayoutVars>
          <dgm:bulletEnabled val="1"/>
        </dgm:presLayoutVars>
      </dgm:prSet>
      <dgm:spPr/>
    </dgm:pt>
    <dgm:pt modelId="{42FA7F42-D4DC-4F0F-98A7-D9FFFAA72598}" type="pres">
      <dgm:prSet presAssocID="{DE6DDE5B-833F-4DFE-9276-E46ADE730A38}" presName="FiveNodes_3" presStyleLbl="node1" presStyleIdx="2" presStyleCnt="5">
        <dgm:presLayoutVars>
          <dgm:bulletEnabled val="1"/>
        </dgm:presLayoutVars>
      </dgm:prSet>
      <dgm:spPr/>
    </dgm:pt>
    <dgm:pt modelId="{AC79210B-73B5-4B44-81D2-58F92986B070}" type="pres">
      <dgm:prSet presAssocID="{DE6DDE5B-833F-4DFE-9276-E46ADE730A38}" presName="FiveNodes_4" presStyleLbl="node1" presStyleIdx="3" presStyleCnt="5">
        <dgm:presLayoutVars>
          <dgm:bulletEnabled val="1"/>
        </dgm:presLayoutVars>
      </dgm:prSet>
      <dgm:spPr/>
    </dgm:pt>
    <dgm:pt modelId="{5D655F2A-4870-4A4D-B172-AF37C7CB33F4}" type="pres">
      <dgm:prSet presAssocID="{DE6DDE5B-833F-4DFE-9276-E46ADE730A38}" presName="FiveNodes_5" presStyleLbl="node1" presStyleIdx="4" presStyleCnt="5">
        <dgm:presLayoutVars>
          <dgm:bulletEnabled val="1"/>
        </dgm:presLayoutVars>
      </dgm:prSet>
      <dgm:spPr/>
    </dgm:pt>
    <dgm:pt modelId="{76892968-0FA4-4204-952D-4425DAD760BA}" type="pres">
      <dgm:prSet presAssocID="{DE6DDE5B-833F-4DFE-9276-E46ADE730A38}" presName="FiveConn_1-2" presStyleLbl="fgAccFollowNode1" presStyleIdx="0" presStyleCnt="4">
        <dgm:presLayoutVars>
          <dgm:bulletEnabled val="1"/>
        </dgm:presLayoutVars>
      </dgm:prSet>
      <dgm:spPr/>
    </dgm:pt>
    <dgm:pt modelId="{5C26791D-ADA7-40A9-AABF-5B6B9E856F01}" type="pres">
      <dgm:prSet presAssocID="{DE6DDE5B-833F-4DFE-9276-E46ADE730A38}" presName="FiveConn_2-3" presStyleLbl="fgAccFollowNode1" presStyleIdx="1" presStyleCnt="4">
        <dgm:presLayoutVars>
          <dgm:bulletEnabled val="1"/>
        </dgm:presLayoutVars>
      </dgm:prSet>
      <dgm:spPr/>
    </dgm:pt>
    <dgm:pt modelId="{7210643E-66C0-436D-A268-6B78F196CBB9}" type="pres">
      <dgm:prSet presAssocID="{DE6DDE5B-833F-4DFE-9276-E46ADE730A38}" presName="FiveConn_3-4" presStyleLbl="fgAccFollowNode1" presStyleIdx="2" presStyleCnt="4">
        <dgm:presLayoutVars>
          <dgm:bulletEnabled val="1"/>
        </dgm:presLayoutVars>
      </dgm:prSet>
      <dgm:spPr/>
    </dgm:pt>
    <dgm:pt modelId="{1A5746D3-4065-411A-997D-611C92BFDB44}" type="pres">
      <dgm:prSet presAssocID="{DE6DDE5B-833F-4DFE-9276-E46ADE730A38}" presName="FiveConn_4-5" presStyleLbl="fgAccFollowNode1" presStyleIdx="3" presStyleCnt="4">
        <dgm:presLayoutVars>
          <dgm:bulletEnabled val="1"/>
        </dgm:presLayoutVars>
      </dgm:prSet>
      <dgm:spPr/>
    </dgm:pt>
    <dgm:pt modelId="{B557EAA2-A8ED-47EE-88A4-3DE9A4D66E42}" type="pres">
      <dgm:prSet presAssocID="{DE6DDE5B-833F-4DFE-9276-E46ADE730A38}" presName="FiveNodes_1_text" presStyleLbl="node1" presStyleIdx="4" presStyleCnt="5">
        <dgm:presLayoutVars>
          <dgm:bulletEnabled val="1"/>
        </dgm:presLayoutVars>
      </dgm:prSet>
      <dgm:spPr/>
    </dgm:pt>
    <dgm:pt modelId="{D2F6E1E3-8403-4E85-80C0-B477032F7C51}" type="pres">
      <dgm:prSet presAssocID="{DE6DDE5B-833F-4DFE-9276-E46ADE730A38}" presName="FiveNodes_2_text" presStyleLbl="node1" presStyleIdx="4" presStyleCnt="5">
        <dgm:presLayoutVars>
          <dgm:bulletEnabled val="1"/>
        </dgm:presLayoutVars>
      </dgm:prSet>
      <dgm:spPr/>
    </dgm:pt>
    <dgm:pt modelId="{3C02E4FD-952C-4BD6-BFB6-6FD6D98FFBE0}" type="pres">
      <dgm:prSet presAssocID="{DE6DDE5B-833F-4DFE-9276-E46ADE730A38}" presName="FiveNodes_3_text" presStyleLbl="node1" presStyleIdx="4" presStyleCnt="5">
        <dgm:presLayoutVars>
          <dgm:bulletEnabled val="1"/>
        </dgm:presLayoutVars>
      </dgm:prSet>
      <dgm:spPr/>
    </dgm:pt>
    <dgm:pt modelId="{082E6BB2-BE6A-4A03-BE5D-1F34480648BB}" type="pres">
      <dgm:prSet presAssocID="{DE6DDE5B-833F-4DFE-9276-E46ADE730A38}" presName="FiveNodes_4_text" presStyleLbl="node1" presStyleIdx="4" presStyleCnt="5">
        <dgm:presLayoutVars>
          <dgm:bulletEnabled val="1"/>
        </dgm:presLayoutVars>
      </dgm:prSet>
      <dgm:spPr/>
    </dgm:pt>
    <dgm:pt modelId="{F8898034-44ED-410D-A799-CEC9C4C55D77}" type="pres">
      <dgm:prSet presAssocID="{DE6DDE5B-833F-4DFE-9276-E46ADE730A38}" presName="FiveNodes_5_text" presStyleLbl="node1" presStyleIdx="4" presStyleCnt="5">
        <dgm:presLayoutVars>
          <dgm:bulletEnabled val="1"/>
        </dgm:presLayoutVars>
      </dgm:prSet>
      <dgm:spPr/>
    </dgm:pt>
  </dgm:ptLst>
  <dgm:cxnLst>
    <dgm:cxn modelId="{1BF53D01-42D3-48A4-8A06-FE50B36C33A2}" srcId="{DE6DDE5B-833F-4DFE-9276-E46ADE730A38}" destId="{68386ED8-D216-4B57-9989-7D134C6DD2EB}" srcOrd="3" destOrd="0" parTransId="{C1CF64C8-2DF6-4037-8469-CB21ADEDE1BC}" sibTransId="{E6CF5A36-51BE-46E8-9F0F-85A0021B81FC}"/>
    <dgm:cxn modelId="{FC4D9803-25B1-4C27-9661-BEA9B1676DC5}" type="presOf" srcId="{28809DDA-39F9-4416-A974-3D36AF686804}" destId="{F8898034-44ED-410D-A799-CEC9C4C55D77}" srcOrd="1" destOrd="0" presId="urn:microsoft.com/office/officeart/2005/8/layout/vProcess5"/>
    <dgm:cxn modelId="{A5B8D703-7AE0-4097-80AA-23173538E1D9}" type="presOf" srcId="{64C91474-0E3C-4264-A0D7-AC27B65FC699}" destId="{18E9D633-4B3C-49F9-8E86-DBF3D6BEC289}" srcOrd="0" destOrd="0" presId="urn:microsoft.com/office/officeart/2005/8/layout/vProcess5"/>
    <dgm:cxn modelId="{1F797B0C-B884-42E9-9A1F-0D8064027D64}" type="presOf" srcId="{44CDD6B5-FE38-4E29-BB3F-01BFD2EF50AB}" destId="{A1A8F90D-6269-4A72-B952-5916331B58F0}" srcOrd="0" destOrd="0" presId="urn:microsoft.com/office/officeart/2005/8/layout/vProcess5"/>
    <dgm:cxn modelId="{DD189B17-475D-4C3E-ADC2-70494CCF7F84}" srcId="{DE6DDE5B-833F-4DFE-9276-E46ADE730A38}" destId="{64C91474-0E3C-4264-A0D7-AC27B65FC699}" srcOrd="0" destOrd="0" parTransId="{968A416A-D024-4ECC-83CD-F414C173C5AC}" sibTransId="{0A61189C-AC1F-48A6-9F8F-4968289DECA9}"/>
    <dgm:cxn modelId="{EC50BE25-6AE6-4DA3-BF81-64AE7232AB6F}" type="presOf" srcId="{DE6DDE5B-833F-4DFE-9276-E46ADE730A38}" destId="{C1C52C58-852A-41E5-B037-3C654C441DA7}" srcOrd="0" destOrd="0" presId="urn:microsoft.com/office/officeart/2005/8/layout/vProcess5"/>
    <dgm:cxn modelId="{3EED5D2D-EE67-41DD-862A-C05500D235D1}" type="presOf" srcId="{68386ED8-D216-4B57-9989-7D134C6DD2EB}" destId="{082E6BB2-BE6A-4A03-BE5D-1F34480648BB}" srcOrd="1" destOrd="0" presId="urn:microsoft.com/office/officeart/2005/8/layout/vProcess5"/>
    <dgm:cxn modelId="{9E79355C-D8AF-4C76-9129-FD7F6CDF5A62}" type="presOf" srcId="{28809DDA-39F9-4416-A974-3D36AF686804}" destId="{5D655F2A-4870-4A4D-B172-AF37C7CB33F4}" srcOrd="0" destOrd="0" presId="urn:microsoft.com/office/officeart/2005/8/layout/vProcess5"/>
    <dgm:cxn modelId="{1A71DC41-34AC-42D1-9C70-9979CE0084DD}" type="presOf" srcId="{68386ED8-D216-4B57-9989-7D134C6DD2EB}" destId="{AC79210B-73B5-4B44-81D2-58F92986B070}" srcOrd="0" destOrd="0" presId="urn:microsoft.com/office/officeart/2005/8/layout/vProcess5"/>
    <dgm:cxn modelId="{53348D66-C3C7-420B-A7FD-6F14F8B2B273}" type="presOf" srcId="{E6CF5A36-51BE-46E8-9F0F-85A0021B81FC}" destId="{1A5746D3-4065-411A-997D-611C92BFDB44}" srcOrd="0" destOrd="0" presId="urn:microsoft.com/office/officeart/2005/8/layout/vProcess5"/>
    <dgm:cxn modelId="{237F6A96-3AC2-4F45-8873-796CAACECE0D}" type="presOf" srcId="{DD3C9DB7-23D6-408E-B4D9-828FDE577CCC}" destId="{3C02E4FD-952C-4BD6-BFB6-6FD6D98FFBE0}" srcOrd="1" destOrd="0" presId="urn:microsoft.com/office/officeart/2005/8/layout/vProcess5"/>
    <dgm:cxn modelId="{93CCD0A2-33B9-46A1-9FE6-240C23D9E600}" type="presOf" srcId="{64C91474-0E3C-4264-A0D7-AC27B65FC699}" destId="{B557EAA2-A8ED-47EE-88A4-3DE9A4D66E42}" srcOrd="1" destOrd="0" presId="urn:microsoft.com/office/officeart/2005/8/layout/vProcess5"/>
    <dgm:cxn modelId="{39F337BC-524A-4F67-A5FD-F3ED328E0525}" srcId="{DE6DDE5B-833F-4DFE-9276-E46ADE730A38}" destId="{28809DDA-39F9-4416-A974-3D36AF686804}" srcOrd="4" destOrd="0" parTransId="{E73299F7-32A0-4B04-BAC9-0CE34E01D27F}" sibTransId="{A239DAC1-E90B-4C41-938A-1EC868717592}"/>
    <dgm:cxn modelId="{9EA10EBF-5378-42B1-80C6-49DBA81AAAF1}" type="presOf" srcId="{C460ABD1-DE1E-42B9-95E9-4FDBB9C2B53F}" destId="{5C26791D-ADA7-40A9-AABF-5B6B9E856F01}" srcOrd="0" destOrd="0" presId="urn:microsoft.com/office/officeart/2005/8/layout/vProcess5"/>
    <dgm:cxn modelId="{97E998C0-D684-4FDA-8CA3-12D800AC8A2F}" srcId="{DE6DDE5B-833F-4DFE-9276-E46ADE730A38}" destId="{DD3C9DB7-23D6-408E-B4D9-828FDE577CCC}" srcOrd="2" destOrd="0" parTransId="{FA36C72A-F6D6-45DD-BFB0-9A1720A23284}" sibTransId="{08D4D773-BAC6-4A34-9DB7-0B801428C022}"/>
    <dgm:cxn modelId="{5508B3C2-A490-41EE-A54B-75A432F1462D}" type="presOf" srcId="{08D4D773-BAC6-4A34-9DB7-0B801428C022}" destId="{7210643E-66C0-436D-A268-6B78F196CBB9}" srcOrd="0" destOrd="0" presId="urn:microsoft.com/office/officeart/2005/8/layout/vProcess5"/>
    <dgm:cxn modelId="{52DCFDE9-C674-4731-A5BF-309669A71277}" type="presOf" srcId="{0A61189C-AC1F-48A6-9F8F-4968289DECA9}" destId="{76892968-0FA4-4204-952D-4425DAD760BA}" srcOrd="0" destOrd="0" presId="urn:microsoft.com/office/officeart/2005/8/layout/vProcess5"/>
    <dgm:cxn modelId="{1D734BF7-441A-4751-977B-0D19EE0A9E83}" type="presOf" srcId="{DD3C9DB7-23D6-408E-B4D9-828FDE577CCC}" destId="{42FA7F42-D4DC-4F0F-98A7-D9FFFAA72598}" srcOrd="0" destOrd="0" presId="urn:microsoft.com/office/officeart/2005/8/layout/vProcess5"/>
    <dgm:cxn modelId="{AB9720F9-2897-4470-A30A-E0BF3CB3051B}" type="presOf" srcId="{44CDD6B5-FE38-4E29-BB3F-01BFD2EF50AB}" destId="{D2F6E1E3-8403-4E85-80C0-B477032F7C51}" srcOrd="1" destOrd="0" presId="urn:microsoft.com/office/officeart/2005/8/layout/vProcess5"/>
    <dgm:cxn modelId="{75786BF9-F722-432D-A560-DF53ADFF2D1F}" srcId="{DE6DDE5B-833F-4DFE-9276-E46ADE730A38}" destId="{44CDD6B5-FE38-4E29-BB3F-01BFD2EF50AB}" srcOrd="1" destOrd="0" parTransId="{E0867239-4D92-4535-8170-A69EFE85DDBC}" sibTransId="{C460ABD1-DE1E-42B9-95E9-4FDBB9C2B53F}"/>
    <dgm:cxn modelId="{F8878075-E1BC-40E4-B687-E7D437E9B2CC}" type="presParOf" srcId="{C1C52C58-852A-41E5-B037-3C654C441DA7}" destId="{8344D530-F081-4D8F-A475-71A2D16B8B25}" srcOrd="0" destOrd="0" presId="urn:microsoft.com/office/officeart/2005/8/layout/vProcess5"/>
    <dgm:cxn modelId="{568CD77E-F250-46D9-97F5-F8BD2B255168}" type="presParOf" srcId="{C1C52C58-852A-41E5-B037-3C654C441DA7}" destId="{18E9D633-4B3C-49F9-8E86-DBF3D6BEC289}" srcOrd="1" destOrd="0" presId="urn:microsoft.com/office/officeart/2005/8/layout/vProcess5"/>
    <dgm:cxn modelId="{4B4BC00A-4A30-441A-B6F3-0559172BE36B}" type="presParOf" srcId="{C1C52C58-852A-41E5-B037-3C654C441DA7}" destId="{A1A8F90D-6269-4A72-B952-5916331B58F0}" srcOrd="2" destOrd="0" presId="urn:microsoft.com/office/officeart/2005/8/layout/vProcess5"/>
    <dgm:cxn modelId="{8FE12F45-DB95-4DCD-95AE-776284FE32F7}" type="presParOf" srcId="{C1C52C58-852A-41E5-B037-3C654C441DA7}" destId="{42FA7F42-D4DC-4F0F-98A7-D9FFFAA72598}" srcOrd="3" destOrd="0" presId="urn:microsoft.com/office/officeart/2005/8/layout/vProcess5"/>
    <dgm:cxn modelId="{92A20380-A45E-46AA-8359-27FBECB3FCAE}" type="presParOf" srcId="{C1C52C58-852A-41E5-B037-3C654C441DA7}" destId="{AC79210B-73B5-4B44-81D2-58F92986B070}" srcOrd="4" destOrd="0" presId="urn:microsoft.com/office/officeart/2005/8/layout/vProcess5"/>
    <dgm:cxn modelId="{0C737CED-0356-4A1C-BD96-D0B683AB2209}" type="presParOf" srcId="{C1C52C58-852A-41E5-B037-3C654C441DA7}" destId="{5D655F2A-4870-4A4D-B172-AF37C7CB33F4}" srcOrd="5" destOrd="0" presId="urn:microsoft.com/office/officeart/2005/8/layout/vProcess5"/>
    <dgm:cxn modelId="{5B15AFA1-E98C-48E4-B082-0D96F20F4838}" type="presParOf" srcId="{C1C52C58-852A-41E5-B037-3C654C441DA7}" destId="{76892968-0FA4-4204-952D-4425DAD760BA}" srcOrd="6" destOrd="0" presId="urn:microsoft.com/office/officeart/2005/8/layout/vProcess5"/>
    <dgm:cxn modelId="{4216548E-2F9E-4372-9E2B-0B100DBDA5AE}" type="presParOf" srcId="{C1C52C58-852A-41E5-B037-3C654C441DA7}" destId="{5C26791D-ADA7-40A9-AABF-5B6B9E856F01}" srcOrd="7" destOrd="0" presId="urn:microsoft.com/office/officeart/2005/8/layout/vProcess5"/>
    <dgm:cxn modelId="{CAB41FD9-43EF-4D70-A1D7-2140E0189409}" type="presParOf" srcId="{C1C52C58-852A-41E5-B037-3C654C441DA7}" destId="{7210643E-66C0-436D-A268-6B78F196CBB9}" srcOrd="8" destOrd="0" presId="urn:microsoft.com/office/officeart/2005/8/layout/vProcess5"/>
    <dgm:cxn modelId="{992D3185-FDFB-4E23-B99C-6419B253CE4A}" type="presParOf" srcId="{C1C52C58-852A-41E5-B037-3C654C441DA7}" destId="{1A5746D3-4065-411A-997D-611C92BFDB44}" srcOrd="9" destOrd="0" presId="urn:microsoft.com/office/officeart/2005/8/layout/vProcess5"/>
    <dgm:cxn modelId="{6A306581-B799-49E4-AEB4-EF7017F1C953}" type="presParOf" srcId="{C1C52C58-852A-41E5-B037-3C654C441DA7}" destId="{B557EAA2-A8ED-47EE-88A4-3DE9A4D66E42}" srcOrd="10" destOrd="0" presId="urn:microsoft.com/office/officeart/2005/8/layout/vProcess5"/>
    <dgm:cxn modelId="{27B1E18C-C3E5-4CC3-8E9E-E8F83D52AF97}" type="presParOf" srcId="{C1C52C58-852A-41E5-B037-3C654C441DA7}" destId="{D2F6E1E3-8403-4E85-80C0-B477032F7C51}" srcOrd="11" destOrd="0" presId="urn:microsoft.com/office/officeart/2005/8/layout/vProcess5"/>
    <dgm:cxn modelId="{225FF9C0-DF40-4D8C-B037-126ABC1F3273}" type="presParOf" srcId="{C1C52C58-852A-41E5-B037-3C654C441DA7}" destId="{3C02E4FD-952C-4BD6-BFB6-6FD6D98FFBE0}" srcOrd="12" destOrd="0" presId="urn:microsoft.com/office/officeart/2005/8/layout/vProcess5"/>
    <dgm:cxn modelId="{C557523A-71A6-4B76-B30F-8352D9AC9133}" type="presParOf" srcId="{C1C52C58-852A-41E5-B037-3C654C441DA7}" destId="{082E6BB2-BE6A-4A03-BE5D-1F34480648BB}" srcOrd="13" destOrd="0" presId="urn:microsoft.com/office/officeart/2005/8/layout/vProcess5"/>
    <dgm:cxn modelId="{D6EA371C-16FB-41B5-9AE7-47530DDAD7C4}" type="presParOf" srcId="{C1C52C58-852A-41E5-B037-3C654C441DA7}" destId="{F8898034-44ED-410D-A799-CEC9C4C55D7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8CEE33-EDE6-4B81-81AD-F36FE6600A0C}"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5BC81F21-3FDA-49AA-B90A-459821590F3B}">
      <dgm:prSet/>
      <dgm:spPr/>
      <dgm:t>
        <a:bodyPr/>
        <a:lstStyle/>
        <a:p>
          <a:r>
            <a:rPr lang="fi-FI" b="0" i="0" baseline="0"/>
            <a:t>käyttäytymisen ja tunne-elämän poikkeavuus</a:t>
          </a:r>
          <a:endParaRPr lang="en-US"/>
        </a:p>
      </dgm:t>
    </dgm:pt>
    <dgm:pt modelId="{9C112EC9-5BD4-4866-9DBA-B6AF9A25BDA5}" type="parTrans" cxnId="{232EBBC3-6536-4C12-8871-18632554A647}">
      <dgm:prSet/>
      <dgm:spPr/>
      <dgm:t>
        <a:bodyPr/>
        <a:lstStyle/>
        <a:p>
          <a:endParaRPr lang="en-US"/>
        </a:p>
      </dgm:t>
    </dgm:pt>
    <dgm:pt modelId="{4CA58DAD-C895-4651-A4C0-03332BB2DD8F}" type="sibTrans" cxnId="{232EBBC3-6536-4C12-8871-18632554A647}">
      <dgm:prSet/>
      <dgm:spPr/>
      <dgm:t>
        <a:bodyPr/>
        <a:lstStyle/>
        <a:p>
          <a:endParaRPr lang="en-US"/>
        </a:p>
      </dgm:t>
    </dgm:pt>
    <dgm:pt modelId="{DBF9418E-EF75-4125-A56A-ED9A7B59FCBA}">
      <dgm:prSet/>
      <dgm:spPr/>
      <dgm:t>
        <a:bodyPr/>
        <a:lstStyle/>
        <a:p>
          <a:r>
            <a:rPr lang="fi-FI" b="0" i="0" baseline="0"/>
            <a:t>• reagoimattomuus lohdutukselle</a:t>
          </a:r>
          <a:endParaRPr lang="en-US"/>
        </a:p>
      </dgm:t>
    </dgm:pt>
    <dgm:pt modelId="{76B81B8B-8C27-41D2-B661-E86C3E2FA4FB}" type="parTrans" cxnId="{CAF745E5-B840-4BA3-9DCF-664A13681A5D}">
      <dgm:prSet/>
      <dgm:spPr/>
      <dgm:t>
        <a:bodyPr/>
        <a:lstStyle/>
        <a:p>
          <a:endParaRPr lang="en-US"/>
        </a:p>
      </dgm:t>
    </dgm:pt>
    <dgm:pt modelId="{7CAEA6D9-5923-4EAF-85C9-84878D721034}" type="sibTrans" cxnId="{CAF745E5-B840-4BA3-9DCF-664A13681A5D}">
      <dgm:prSet/>
      <dgm:spPr/>
      <dgm:t>
        <a:bodyPr/>
        <a:lstStyle/>
        <a:p>
          <a:endParaRPr lang="en-US"/>
        </a:p>
      </dgm:t>
    </dgm:pt>
    <dgm:pt modelId="{48D12637-1B6D-4236-B23F-3249E1FCE036}">
      <dgm:prSet/>
      <dgm:spPr/>
      <dgm:t>
        <a:bodyPr/>
        <a:lstStyle/>
        <a:p>
          <a:r>
            <a:rPr lang="fi-FI" b="0" i="0" baseline="0"/>
            <a:t>• toivottomuus ja apatia</a:t>
          </a:r>
          <a:endParaRPr lang="en-US"/>
        </a:p>
      </dgm:t>
    </dgm:pt>
    <dgm:pt modelId="{801655BA-2B76-481B-A9EA-83208D19E6D7}" type="parTrans" cxnId="{CFC37F23-CCA1-4423-99AF-7270C0FA2C72}">
      <dgm:prSet/>
      <dgm:spPr/>
      <dgm:t>
        <a:bodyPr/>
        <a:lstStyle/>
        <a:p>
          <a:endParaRPr lang="en-US"/>
        </a:p>
      </dgm:t>
    </dgm:pt>
    <dgm:pt modelId="{A71A0C2C-C4DB-4B86-B68E-D71878E91A6A}" type="sibTrans" cxnId="{CFC37F23-CCA1-4423-99AF-7270C0FA2C72}">
      <dgm:prSet/>
      <dgm:spPr/>
      <dgm:t>
        <a:bodyPr/>
        <a:lstStyle/>
        <a:p>
          <a:endParaRPr lang="en-US"/>
        </a:p>
      </dgm:t>
    </dgm:pt>
    <dgm:pt modelId="{0E2D91C0-B57E-48B9-9477-1C6AA76E1356}">
      <dgm:prSet/>
      <dgm:spPr/>
      <dgm:t>
        <a:bodyPr/>
        <a:lstStyle/>
        <a:p>
          <a:r>
            <a:rPr lang="fi-FI" b="0" i="0" baseline="0"/>
            <a:t>• ahdistus, pelokkuus</a:t>
          </a:r>
          <a:endParaRPr lang="en-US"/>
        </a:p>
      </dgm:t>
    </dgm:pt>
    <dgm:pt modelId="{33650FC4-3B65-4F62-8A74-BD6ABB957070}" type="parTrans" cxnId="{01C28189-A226-498B-9BD4-7C9A805DA846}">
      <dgm:prSet/>
      <dgm:spPr/>
      <dgm:t>
        <a:bodyPr/>
        <a:lstStyle/>
        <a:p>
          <a:endParaRPr lang="en-US"/>
        </a:p>
      </dgm:t>
    </dgm:pt>
    <dgm:pt modelId="{D8C0F32C-E251-4F52-87B0-BEF6E663AE40}" type="sibTrans" cxnId="{01C28189-A226-498B-9BD4-7C9A805DA846}">
      <dgm:prSet/>
      <dgm:spPr/>
      <dgm:t>
        <a:bodyPr/>
        <a:lstStyle/>
        <a:p>
          <a:endParaRPr lang="en-US"/>
        </a:p>
      </dgm:t>
    </dgm:pt>
    <dgm:pt modelId="{2FCACAED-D5F3-4811-B6FB-DBF4FC13C21F}">
      <dgm:prSet/>
      <dgm:spPr/>
      <dgm:t>
        <a:bodyPr/>
        <a:lstStyle/>
        <a:p>
          <a:r>
            <a:rPr lang="fi-FI" b="0" i="0" baseline="0"/>
            <a:t>• itseen ja muihin kohdistuvaa aggressiivisuutta</a:t>
          </a:r>
          <a:endParaRPr lang="en-US"/>
        </a:p>
      </dgm:t>
    </dgm:pt>
    <dgm:pt modelId="{819FD56F-1CAF-4338-96D8-2973D43F2EC4}" type="parTrans" cxnId="{343A1FDC-C0B7-49E8-95C3-7A46DAB37CF5}">
      <dgm:prSet/>
      <dgm:spPr/>
      <dgm:t>
        <a:bodyPr/>
        <a:lstStyle/>
        <a:p>
          <a:endParaRPr lang="en-US"/>
        </a:p>
      </dgm:t>
    </dgm:pt>
    <dgm:pt modelId="{1F3AEEE7-DB45-42A9-9402-B6CAD132E48A}" type="sibTrans" cxnId="{343A1FDC-C0B7-49E8-95C3-7A46DAB37CF5}">
      <dgm:prSet/>
      <dgm:spPr/>
      <dgm:t>
        <a:bodyPr/>
        <a:lstStyle/>
        <a:p>
          <a:endParaRPr lang="en-US"/>
        </a:p>
      </dgm:t>
    </dgm:pt>
    <dgm:pt modelId="{33DB6846-15F8-480D-85AD-7F41908E4E77}">
      <dgm:prSet/>
      <dgm:spPr/>
      <dgm:t>
        <a:bodyPr/>
        <a:lstStyle/>
        <a:p>
          <a:r>
            <a:rPr lang="fi-FI" b="0" i="0" baseline="0"/>
            <a:t>• hakeutuminen tilanteisiin, joista saa negatiivista palautetta tai tulee hylätyksi</a:t>
          </a:r>
          <a:endParaRPr lang="en-US"/>
        </a:p>
      </dgm:t>
    </dgm:pt>
    <dgm:pt modelId="{A68AEF77-12F9-4EBC-AF05-9F2CB904DE53}" type="parTrans" cxnId="{45F3EC6E-3075-4353-9314-184C4AE1EFD7}">
      <dgm:prSet/>
      <dgm:spPr/>
      <dgm:t>
        <a:bodyPr/>
        <a:lstStyle/>
        <a:p>
          <a:endParaRPr lang="en-US"/>
        </a:p>
      </dgm:t>
    </dgm:pt>
    <dgm:pt modelId="{EC83B235-2783-4DB6-8B66-ABAE65704082}" type="sibTrans" cxnId="{45F3EC6E-3075-4353-9314-184C4AE1EFD7}">
      <dgm:prSet/>
      <dgm:spPr/>
      <dgm:t>
        <a:bodyPr/>
        <a:lstStyle/>
        <a:p>
          <a:endParaRPr lang="en-US"/>
        </a:p>
      </dgm:t>
    </dgm:pt>
    <dgm:pt modelId="{16B34F1B-6ECC-470D-9AD7-6267CEEBBC13}">
      <dgm:prSet/>
      <dgm:spPr/>
      <dgm:t>
        <a:bodyPr/>
        <a:lstStyle/>
        <a:p>
          <a:r>
            <a:rPr lang="fi-FI" b="0" i="0" baseline="0"/>
            <a:t>• vaikeus sietää positiivista palautetta</a:t>
          </a:r>
          <a:endParaRPr lang="en-US"/>
        </a:p>
      </dgm:t>
    </dgm:pt>
    <dgm:pt modelId="{EE3E35FC-8818-48B2-BC36-BAC3AA2E8492}" type="parTrans" cxnId="{04D96BC4-208C-4938-93D6-CC34765943E5}">
      <dgm:prSet/>
      <dgm:spPr/>
      <dgm:t>
        <a:bodyPr/>
        <a:lstStyle/>
        <a:p>
          <a:endParaRPr lang="en-US"/>
        </a:p>
      </dgm:t>
    </dgm:pt>
    <dgm:pt modelId="{C678051B-02D9-497C-B5BA-7CCBB2AC129B}" type="sibTrans" cxnId="{04D96BC4-208C-4938-93D6-CC34765943E5}">
      <dgm:prSet/>
      <dgm:spPr/>
      <dgm:t>
        <a:bodyPr/>
        <a:lstStyle/>
        <a:p>
          <a:endParaRPr lang="en-US"/>
        </a:p>
      </dgm:t>
    </dgm:pt>
    <dgm:pt modelId="{1B73722E-F1FF-4C06-8073-ADA1A106E10F}">
      <dgm:prSet/>
      <dgm:spPr/>
      <dgm:t>
        <a:bodyPr/>
        <a:lstStyle/>
        <a:p>
          <a:r>
            <a:rPr lang="fi-FI" b="0" i="0" baseline="0"/>
            <a:t>• lapsi on yleensä kiinnostunut kaverisuhteista, mutta kielteiset</a:t>
          </a:r>
          <a:endParaRPr lang="en-US"/>
        </a:p>
      </dgm:t>
    </dgm:pt>
    <dgm:pt modelId="{C4DF634C-D242-49C3-90F0-B2932A63D5DA}" type="parTrans" cxnId="{27A8D5A3-333A-4FFB-B51A-90478151D6C3}">
      <dgm:prSet/>
      <dgm:spPr/>
      <dgm:t>
        <a:bodyPr/>
        <a:lstStyle/>
        <a:p>
          <a:endParaRPr lang="en-US"/>
        </a:p>
      </dgm:t>
    </dgm:pt>
    <dgm:pt modelId="{FB7EE04C-0787-426D-BA09-0E4BA4C8466D}" type="sibTrans" cxnId="{27A8D5A3-333A-4FFB-B51A-90478151D6C3}">
      <dgm:prSet/>
      <dgm:spPr/>
      <dgm:t>
        <a:bodyPr/>
        <a:lstStyle/>
        <a:p>
          <a:endParaRPr lang="en-US"/>
        </a:p>
      </dgm:t>
    </dgm:pt>
    <dgm:pt modelId="{EC61A584-BC9E-44C3-BDC2-4179D9F528DB}">
      <dgm:prSet/>
      <dgm:spPr/>
      <dgm:t>
        <a:bodyPr/>
        <a:lstStyle/>
        <a:p>
          <a:r>
            <a:rPr lang="fi-FI" b="0" i="0" baseline="0"/>
            <a:t>tunnereaktiot haittaavat sosiaalista leikkiä</a:t>
          </a:r>
          <a:endParaRPr lang="en-US"/>
        </a:p>
      </dgm:t>
    </dgm:pt>
    <dgm:pt modelId="{E76E1B7B-C889-4535-B551-59285D7C594E}" type="parTrans" cxnId="{EE37F6FB-B73A-4CBA-A797-621442CE7095}">
      <dgm:prSet/>
      <dgm:spPr/>
      <dgm:t>
        <a:bodyPr/>
        <a:lstStyle/>
        <a:p>
          <a:endParaRPr lang="en-US"/>
        </a:p>
      </dgm:t>
    </dgm:pt>
    <dgm:pt modelId="{765FB38C-A361-4369-B6D4-6404D660F47F}" type="sibTrans" cxnId="{EE37F6FB-B73A-4CBA-A797-621442CE7095}">
      <dgm:prSet/>
      <dgm:spPr/>
      <dgm:t>
        <a:bodyPr/>
        <a:lstStyle/>
        <a:p>
          <a:endParaRPr lang="en-US"/>
        </a:p>
      </dgm:t>
    </dgm:pt>
    <dgm:pt modelId="{7404575C-D8B2-455E-86E5-1C8822D7385D}">
      <dgm:prSet/>
      <dgm:spPr/>
      <dgm:t>
        <a:bodyPr/>
        <a:lstStyle/>
        <a:p>
          <a:r>
            <a:rPr lang="fi-FI" b="0" i="0" baseline="0"/>
            <a:t>• sosiaalisen vastavuoroisuuden vaikeutuminen</a:t>
          </a:r>
          <a:endParaRPr lang="en-US"/>
        </a:p>
      </dgm:t>
    </dgm:pt>
    <dgm:pt modelId="{F71FDD0A-4083-478D-B600-8C57AD45E90E}" type="parTrans" cxnId="{35144EB0-A77D-4BE1-AD68-27FA72DCE3CA}">
      <dgm:prSet/>
      <dgm:spPr/>
      <dgm:t>
        <a:bodyPr/>
        <a:lstStyle/>
        <a:p>
          <a:endParaRPr lang="en-US"/>
        </a:p>
      </dgm:t>
    </dgm:pt>
    <dgm:pt modelId="{B70C95DC-0963-430F-99F9-26375C49762C}" type="sibTrans" cxnId="{35144EB0-A77D-4BE1-AD68-27FA72DCE3CA}">
      <dgm:prSet/>
      <dgm:spPr/>
      <dgm:t>
        <a:bodyPr/>
        <a:lstStyle/>
        <a:p>
          <a:endParaRPr lang="en-US"/>
        </a:p>
      </dgm:t>
    </dgm:pt>
    <dgm:pt modelId="{43B96C6A-F90A-4B32-84EB-DB23B713CB82}">
      <dgm:prSet/>
      <dgm:spPr/>
      <dgm:t>
        <a:bodyPr/>
        <a:lstStyle/>
        <a:p>
          <a:r>
            <a:rPr lang="fi-FI" b="0" i="0" baseline="0"/>
            <a:t>• odotusten vastainen tai ristiriitainen reaktio sosiaalisissa suhteissa</a:t>
          </a:r>
          <a:endParaRPr lang="en-US"/>
        </a:p>
      </dgm:t>
    </dgm:pt>
    <dgm:pt modelId="{BAB1A8CA-F6A5-41A5-A252-170C54B45137}" type="parTrans" cxnId="{D2791EB3-B427-4B53-AF0E-DB2AB9F3D2E0}">
      <dgm:prSet/>
      <dgm:spPr/>
      <dgm:t>
        <a:bodyPr/>
        <a:lstStyle/>
        <a:p>
          <a:endParaRPr lang="en-US"/>
        </a:p>
      </dgm:t>
    </dgm:pt>
    <dgm:pt modelId="{24DEBEE9-5943-4239-BF21-188475FB8848}" type="sibTrans" cxnId="{D2791EB3-B427-4B53-AF0E-DB2AB9F3D2E0}">
      <dgm:prSet/>
      <dgm:spPr/>
      <dgm:t>
        <a:bodyPr/>
        <a:lstStyle/>
        <a:p>
          <a:endParaRPr lang="en-US"/>
        </a:p>
      </dgm:t>
    </dgm:pt>
    <dgm:pt modelId="{89DF71E9-3341-4E37-A0C9-52507BAF13B1}">
      <dgm:prSet/>
      <dgm:spPr/>
      <dgm:t>
        <a:bodyPr/>
        <a:lstStyle/>
        <a:p>
          <a:r>
            <a:rPr lang="fi-FI" b="0" i="0" baseline="0"/>
            <a:t>• ei johdu autismikirjon häiriöstä</a:t>
          </a:r>
          <a:endParaRPr lang="en-US"/>
        </a:p>
      </dgm:t>
    </dgm:pt>
    <dgm:pt modelId="{B7A348DF-C5EB-40CB-A1DB-F83906D4AA52}" type="parTrans" cxnId="{79A41697-A058-43AA-8BC6-F99CDC59F3C6}">
      <dgm:prSet/>
      <dgm:spPr/>
      <dgm:t>
        <a:bodyPr/>
        <a:lstStyle/>
        <a:p>
          <a:endParaRPr lang="en-US"/>
        </a:p>
      </dgm:t>
    </dgm:pt>
    <dgm:pt modelId="{EFA04346-08C1-4EFB-A8BD-4A8F65A9FEB6}" type="sibTrans" cxnId="{79A41697-A058-43AA-8BC6-F99CDC59F3C6}">
      <dgm:prSet/>
      <dgm:spPr/>
      <dgm:t>
        <a:bodyPr/>
        <a:lstStyle/>
        <a:p>
          <a:endParaRPr lang="en-US"/>
        </a:p>
      </dgm:t>
    </dgm:pt>
    <dgm:pt modelId="{09817375-DF5B-48D5-A0B0-1BF0C83687E2}">
      <dgm:prSet/>
      <dgm:spPr/>
      <dgm:t>
        <a:bodyPr/>
        <a:lstStyle/>
        <a:p>
          <a:r>
            <a:rPr lang="fi-FI" b="0" i="0" baseline="0"/>
            <a:t>• niukka vuorovaikutus samanikäisten kanssa</a:t>
          </a:r>
          <a:endParaRPr lang="en-US"/>
        </a:p>
      </dgm:t>
    </dgm:pt>
    <dgm:pt modelId="{B63DBF8A-331A-4D06-9356-96B288D3F2E0}" type="parTrans" cxnId="{1DF9E4E3-2E27-4DC9-87DC-0D8B65AFE30A}">
      <dgm:prSet/>
      <dgm:spPr/>
      <dgm:t>
        <a:bodyPr/>
        <a:lstStyle/>
        <a:p>
          <a:endParaRPr lang="en-US"/>
        </a:p>
      </dgm:t>
    </dgm:pt>
    <dgm:pt modelId="{5DCBF565-9F33-4F63-B3AF-19CEC08D4ECF}" type="sibTrans" cxnId="{1DF9E4E3-2E27-4DC9-87DC-0D8B65AFE30A}">
      <dgm:prSet/>
      <dgm:spPr/>
      <dgm:t>
        <a:bodyPr/>
        <a:lstStyle/>
        <a:p>
          <a:endParaRPr lang="en-US"/>
        </a:p>
      </dgm:t>
    </dgm:pt>
    <dgm:pt modelId="{0BC9BA42-8CB3-4AFD-A023-4713B1F1C99D}" type="pres">
      <dgm:prSet presAssocID="{C58CEE33-EDE6-4B81-81AD-F36FE6600A0C}" presName="diagram" presStyleCnt="0">
        <dgm:presLayoutVars>
          <dgm:dir/>
          <dgm:resizeHandles val="exact"/>
        </dgm:presLayoutVars>
      </dgm:prSet>
      <dgm:spPr/>
    </dgm:pt>
    <dgm:pt modelId="{88C63DA7-26C0-40D2-9232-B6A43F681B45}" type="pres">
      <dgm:prSet presAssocID="{5BC81F21-3FDA-49AA-B90A-459821590F3B}" presName="node" presStyleLbl="node1" presStyleIdx="0" presStyleCnt="13">
        <dgm:presLayoutVars>
          <dgm:bulletEnabled val="1"/>
        </dgm:presLayoutVars>
      </dgm:prSet>
      <dgm:spPr/>
    </dgm:pt>
    <dgm:pt modelId="{9A564742-33F8-4918-8D04-55669AFEE25D}" type="pres">
      <dgm:prSet presAssocID="{4CA58DAD-C895-4651-A4C0-03332BB2DD8F}" presName="sibTrans" presStyleCnt="0"/>
      <dgm:spPr/>
    </dgm:pt>
    <dgm:pt modelId="{C8D64FA8-49BA-4DA3-9C4C-0AAEE077BF7F}" type="pres">
      <dgm:prSet presAssocID="{DBF9418E-EF75-4125-A56A-ED9A7B59FCBA}" presName="node" presStyleLbl="node1" presStyleIdx="1" presStyleCnt="13">
        <dgm:presLayoutVars>
          <dgm:bulletEnabled val="1"/>
        </dgm:presLayoutVars>
      </dgm:prSet>
      <dgm:spPr/>
    </dgm:pt>
    <dgm:pt modelId="{4729181B-CE41-4AAF-A6E6-2CE4327F787B}" type="pres">
      <dgm:prSet presAssocID="{7CAEA6D9-5923-4EAF-85C9-84878D721034}" presName="sibTrans" presStyleCnt="0"/>
      <dgm:spPr/>
    </dgm:pt>
    <dgm:pt modelId="{784BB740-6A69-4280-828A-217026387E35}" type="pres">
      <dgm:prSet presAssocID="{48D12637-1B6D-4236-B23F-3249E1FCE036}" presName="node" presStyleLbl="node1" presStyleIdx="2" presStyleCnt="13">
        <dgm:presLayoutVars>
          <dgm:bulletEnabled val="1"/>
        </dgm:presLayoutVars>
      </dgm:prSet>
      <dgm:spPr/>
    </dgm:pt>
    <dgm:pt modelId="{95E969E2-D523-4674-9F57-B4D689DD2361}" type="pres">
      <dgm:prSet presAssocID="{A71A0C2C-C4DB-4B86-B68E-D71878E91A6A}" presName="sibTrans" presStyleCnt="0"/>
      <dgm:spPr/>
    </dgm:pt>
    <dgm:pt modelId="{BDE79D8A-4C10-452C-B4B2-70ACB5DDB791}" type="pres">
      <dgm:prSet presAssocID="{0E2D91C0-B57E-48B9-9477-1C6AA76E1356}" presName="node" presStyleLbl="node1" presStyleIdx="3" presStyleCnt="13">
        <dgm:presLayoutVars>
          <dgm:bulletEnabled val="1"/>
        </dgm:presLayoutVars>
      </dgm:prSet>
      <dgm:spPr/>
    </dgm:pt>
    <dgm:pt modelId="{EEFCEAC8-19F8-40B0-B9C0-AF1136588936}" type="pres">
      <dgm:prSet presAssocID="{D8C0F32C-E251-4F52-87B0-BEF6E663AE40}" presName="sibTrans" presStyleCnt="0"/>
      <dgm:spPr/>
    </dgm:pt>
    <dgm:pt modelId="{C133CB8F-BD91-47C5-89E2-055041382E72}" type="pres">
      <dgm:prSet presAssocID="{2FCACAED-D5F3-4811-B6FB-DBF4FC13C21F}" presName="node" presStyleLbl="node1" presStyleIdx="4" presStyleCnt="13">
        <dgm:presLayoutVars>
          <dgm:bulletEnabled val="1"/>
        </dgm:presLayoutVars>
      </dgm:prSet>
      <dgm:spPr/>
    </dgm:pt>
    <dgm:pt modelId="{0009576B-4F03-4068-80A6-8718A335FCB4}" type="pres">
      <dgm:prSet presAssocID="{1F3AEEE7-DB45-42A9-9402-B6CAD132E48A}" presName="sibTrans" presStyleCnt="0"/>
      <dgm:spPr/>
    </dgm:pt>
    <dgm:pt modelId="{B98C75A8-A923-4CD3-92F4-8D278089E88B}" type="pres">
      <dgm:prSet presAssocID="{33DB6846-15F8-480D-85AD-7F41908E4E77}" presName="node" presStyleLbl="node1" presStyleIdx="5" presStyleCnt="13">
        <dgm:presLayoutVars>
          <dgm:bulletEnabled val="1"/>
        </dgm:presLayoutVars>
      </dgm:prSet>
      <dgm:spPr/>
    </dgm:pt>
    <dgm:pt modelId="{577D2D57-024C-49B3-AB72-83D424478BE2}" type="pres">
      <dgm:prSet presAssocID="{EC83B235-2783-4DB6-8B66-ABAE65704082}" presName="sibTrans" presStyleCnt="0"/>
      <dgm:spPr/>
    </dgm:pt>
    <dgm:pt modelId="{ADDF3D55-871B-4346-B908-FD0D01EAFC32}" type="pres">
      <dgm:prSet presAssocID="{16B34F1B-6ECC-470D-9AD7-6267CEEBBC13}" presName="node" presStyleLbl="node1" presStyleIdx="6" presStyleCnt="13">
        <dgm:presLayoutVars>
          <dgm:bulletEnabled val="1"/>
        </dgm:presLayoutVars>
      </dgm:prSet>
      <dgm:spPr/>
    </dgm:pt>
    <dgm:pt modelId="{26D5731B-196E-4304-8DD8-0B8885BB6331}" type="pres">
      <dgm:prSet presAssocID="{C678051B-02D9-497C-B5BA-7CCBB2AC129B}" presName="sibTrans" presStyleCnt="0"/>
      <dgm:spPr/>
    </dgm:pt>
    <dgm:pt modelId="{7CFED99C-0369-48C8-9B84-DF4A34E6BC94}" type="pres">
      <dgm:prSet presAssocID="{1B73722E-F1FF-4C06-8073-ADA1A106E10F}" presName="node" presStyleLbl="node1" presStyleIdx="7" presStyleCnt="13">
        <dgm:presLayoutVars>
          <dgm:bulletEnabled val="1"/>
        </dgm:presLayoutVars>
      </dgm:prSet>
      <dgm:spPr/>
    </dgm:pt>
    <dgm:pt modelId="{A8C65810-1138-48D7-921A-EACCDF73F542}" type="pres">
      <dgm:prSet presAssocID="{FB7EE04C-0787-426D-BA09-0E4BA4C8466D}" presName="sibTrans" presStyleCnt="0"/>
      <dgm:spPr/>
    </dgm:pt>
    <dgm:pt modelId="{08676906-16A2-42FB-9E53-C312A85A46AE}" type="pres">
      <dgm:prSet presAssocID="{EC61A584-BC9E-44C3-BDC2-4179D9F528DB}" presName="node" presStyleLbl="node1" presStyleIdx="8" presStyleCnt="13">
        <dgm:presLayoutVars>
          <dgm:bulletEnabled val="1"/>
        </dgm:presLayoutVars>
      </dgm:prSet>
      <dgm:spPr/>
    </dgm:pt>
    <dgm:pt modelId="{DB0AFBE7-8BED-44B9-AECD-1905138CD415}" type="pres">
      <dgm:prSet presAssocID="{765FB38C-A361-4369-B6D4-6404D660F47F}" presName="sibTrans" presStyleCnt="0"/>
      <dgm:spPr/>
    </dgm:pt>
    <dgm:pt modelId="{1F7F4A97-9323-4AC9-8DC6-5BEBD4B54D68}" type="pres">
      <dgm:prSet presAssocID="{7404575C-D8B2-455E-86E5-1C8822D7385D}" presName="node" presStyleLbl="node1" presStyleIdx="9" presStyleCnt="13">
        <dgm:presLayoutVars>
          <dgm:bulletEnabled val="1"/>
        </dgm:presLayoutVars>
      </dgm:prSet>
      <dgm:spPr/>
    </dgm:pt>
    <dgm:pt modelId="{60BCAEA3-74FF-4070-8717-D3D475C4C516}" type="pres">
      <dgm:prSet presAssocID="{B70C95DC-0963-430F-99F9-26375C49762C}" presName="sibTrans" presStyleCnt="0"/>
      <dgm:spPr/>
    </dgm:pt>
    <dgm:pt modelId="{0C530FE7-0F55-4204-8149-C0373150BE68}" type="pres">
      <dgm:prSet presAssocID="{43B96C6A-F90A-4B32-84EB-DB23B713CB82}" presName="node" presStyleLbl="node1" presStyleIdx="10" presStyleCnt="13">
        <dgm:presLayoutVars>
          <dgm:bulletEnabled val="1"/>
        </dgm:presLayoutVars>
      </dgm:prSet>
      <dgm:spPr/>
    </dgm:pt>
    <dgm:pt modelId="{AC9F4684-450C-4BB4-86EB-6C5975EFC904}" type="pres">
      <dgm:prSet presAssocID="{24DEBEE9-5943-4239-BF21-188475FB8848}" presName="sibTrans" presStyleCnt="0"/>
      <dgm:spPr/>
    </dgm:pt>
    <dgm:pt modelId="{B675D637-1AC1-4C60-BBF4-E2AD80E07D75}" type="pres">
      <dgm:prSet presAssocID="{89DF71E9-3341-4E37-A0C9-52507BAF13B1}" presName="node" presStyleLbl="node1" presStyleIdx="11" presStyleCnt="13">
        <dgm:presLayoutVars>
          <dgm:bulletEnabled val="1"/>
        </dgm:presLayoutVars>
      </dgm:prSet>
      <dgm:spPr/>
    </dgm:pt>
    <dgm:pt modelId="{F5C6C8E8-E739-48DD-A880-8287FC70ED67}" type="pres">
      <dgm:prSet presAssocID="{EFA04346-08C1-4EFB-A8BD-4A8F65A9FEB6}" presName="sibTrans" presStyleCnt="0"/>
      <dgm:spPr/>
    </dgm:pt>
    <dgm:pt modelId="{493CECBF-D8DB-4132-A76B-52944C4DE363}" type="pres">
      <dgm:prSet presAssocID="{09817375-DF5B-48D5-A0B0-1BF0C83687E2}" presName="node" presStyleLbl="node1" presStyleIdx="12" presStyleCnt="13">
        <dgm:presLayoutVars>
          <dgm:bulletEnabled val="1"/>
        </dgm:presLayoutVars>
      </dgm:prSet>
      <dgm:spPr/>
    </dgm:pt>
  </dgm:ptLst>
  <dgm:cxnLst>
    <dgm:cxn modelId="{CFC37F23-CCA1-4423-99AF-7270C0FA2C72}" srcId="{C58CEE33-EDE6-4B81-81AD-F36FE6600A0C}" destId="{48D12637-1B6D-4236-B23F-3249E1FCE036}" srcOrd="2" destOrd="0" parTransId="{801655BA-2B76-481B-A9EA-83208D19E6D7}" sibTransId="{A71A0C2C-C4DB-4B86-B68E-D71878E91A6A}"/>
    <dgm:cxn modelId="{57AD8634-698C-4456-B0DD-073775B09546}" type="presOf" srcId="{2FCACAED-D5F3-4811-B6FB-DBF4FC13C21F}" destId="{C133CB8F-BD91-47C5-89E2-055041382E72}" srcOrd="0" destOrd="0" presId="urn:microsoft.com/office/officeart/2005/8/layout/default"/>
    <dgm:cxn modelId="{6784CB36-3437-46FD-8599-92198430F64F}" type="presOf" srcId="{0E2D91C0-B57E-48B9-9477-1C6AA76E1356}" destId="{BDE79D8A-4C10-452C-B4B2-70ACB5DDB791}" srcOrd="0" destOrd="0" presId="urn:microsoft.com/office/officeart/2005/8/layout/default"/>
    <dgm:cxn modelId="{F8F4A93B-55EF-4863-A8B3-D2F70E1761C3}" type="presOf" srcId="{1B73722E-F1FF-4C06-8073-ADA1A106E10F}" destId="{7CFED99C-0369-48C8-9B84-DF4A34E6BC94}" srcOrd="0" destOrd="0" presId="urn:microsoft.com/office/officeart/2005/8/layout/default"/>
    <dgm:cxn modelId="{D3439044-CA16-4F80-9E5D-064FAE9F7BBD}" type="presOf" srcId="{89DF71E9-3341-4E37-A0C9-52507BAF13B1}" destId="{B675D637-1AC1-4C60-BBF4-E2AD80E07D75}" srcOrd="0" destOrd="0" presId="urn:microsoft.com/office/officeart/2005/8/layout/default"/>
    <dgm:cxn modelId="{CCE5D96D-2433-4A41-B73D-1EED191864C7}" type="presOf" srcId="{09817375-DF5B-48D5-A0B0-1BF0C83687E2}" destId="{493CECBF-D8DB-4132-A76B-52944C4DE363}" srcOrd="0" destOrd="0" presId="urn:microsoft.com/office/officeart/2005/8/layout/default"/>
    <dgm:cxn modelId="{45F3EC6E-3075-4353-9314-184C4AE1EFD7}" srcId="{C58CEE33-EDE6-4B81-81AD-F36FE6600A0C}" destId="{33DB6846-15F8-480D-85AD-7F41908E4E77}" srcOrd="5" destOrd="0" parTransId="{A68AEF77-12F9-4EBC-AF05-9F2CB904DE53}" sibTransId="{EC83B235-2783-4DB6-8B66-ABAE65704082}"/>
    <dgm:cxn modelId="{762DD773-F751-490D-BC13-1A11718E4670}" type="presOf" srcId="{48D12637-1B6D-4236-B23F-3249E1FCE036}" destId="{784BB740-6A69-4280-828A-217026387E35}" srcOrd="0" destOrd="0" presId="urn:microsoft.com/office/officeart/2005/8/layout/default"/>
    <dgm:cxn modelId="{7D070574-923C-4F66-885B-8187640AE69F}" type="presOf" srcId="{5BC81F21-3FDA-49AA-B90A-459821590F3B}" destId="{88C63DA7-26C0-40D2-9232-B6A43F681B45}" srcOrd="0" destOrd="0" presId="urn:microsoft.com/office/officeart/2005/8/layout/default"/>
    <dgm:cxn modelId="{1C025754-EA8A-4232-AABA-CCD9A0C5AA08}" type="presOf" srcId="{7404575C-D8B2-455E-86E5-1C8822D7385D}" destId="{1F7F4A97-9323-4AC9-8DC6-5BEBD4B54D68}" srcOrd="0" destOrd="0" presId="urn:microsoft.com/office/officeart/2005/8/layout/default"/>
    <dgm:cxn modelId="{01C28189-A226-498B-9BD4-7C9A805DA846}" srcId="{C58CEE33-EDE6-4B81-81AD-F36FE6600A0C}" destId="{0E2D91C0-B57E-48B9-9477-1C6AA76E1356}" srcOrd="3" destOrd="0" parTransId="{33650FC4-3B65-4F62-8A74-BD6ABB957070}" sibTransId="{D8C0F32C-E251-4F52-87B0-BEF6E663AE40}"/>
    <dgm:cxn modelId="{79A41697-A058-43AA-8BC6-F99CDC59F3C6}" srcId="{C58CEE33-EDE6-4B81-81AD-F36FE6600A0C}" destId="{89DF71E9-3341-4E37-A0C9-52507BAF13B1}" srcOrd="11" destOrd="0" parTransId="{B7A348DF-C5EB-40CB-A1DB-F83906D4AA52}" sibTransId="{EFA04346-08C1-4EFB-A8BD-4A8F65A9FEB6}"/>
    <dgm:cxn modelId="{27A8D5A3-333A-4FFB-B51A-90478151D6C3}" srcId="{C58CEE33-EDE6-4B81-81AD-F36FE6600A0C}" destId="{1B73722E-F1FF-4C06-8073-ADA1A106E10F}" srcOrd="7" destOrd="0" parTransId="{C4DF634C-D242-49C3-90F0-B2932A63D5DA}" sibTransId="{FB7EE04C-0787-426D-BA09-0E4BA4C8466D}"/>
    <dgm:cxn modelId="{35144EB0-A77D-4BE1-AD68-27FA72DCE3CA}" srcId="{C58CEE33-EDE6-4B81-81AD-F36FE6600A0C}" destId="{7404575C-D8B2-455E-86E5-1C8822D7385D}" srcOrd="9" destOrd="0" parTransId="{F71FDD0A-4083-478D-B600-8C57AD45E90E}" sibTransId="{B70C95DC-0963-430F-99F9-26375C49762C}"/>
    <dgm:cxn modelId="{927EF3B0-0D00-4496-8641-046258C6B822}" type="presOf" srcId="{43B96C6A-F90A-4B32-84EB-DB23B713CB82}" destId="{0C530FE7-0F55-4204-8149-C0373150BE68}" srcOrd="0" destOrd="0" presId="urn:microsoft.com/office/officeart/2005/8/layout/default"/>
    <dgm:cxn modelId="{D2791EB3-B427-4B53-AF0E-DB2AB9F3D2E0}" srcId="{C58CEE33-EDE6-4B81-81AD-F36FE6600A0C}" destId="{43B96C6A-F90A-4B32-84EB-DB23B713CB82}" srcOrd="10" destOrd="0" parTransId="{BAB1A8CA-F6A5-41A5-A252-170C54B45137}" sibTransId="{24DEBEE9-5943-4239-BF21-188475FB8848}"/>
    <dgm:cxn modelId="{A349E4B4-6CD9-4252-90E1-AB9F69CEE2A5}" type="presOf" srcId="{EC61A584-BC9E-44C3-BDC2-4179D9F528DB}" destId="{08676906-16A2-42FB-9E53-C312A85A46AE}" srcOrd="0" destOrd="0" presId="urn:microsoft.com/office/officeart/2005/8/layout/default"/>
    <dgm:cxn modelId="{02BC9BBD-5EF9-469B-88BC-7DA56E85EF61}" type="presOf" srcId="{33DB6846-15F8-480D-85AD-7F41908E4E77}" destId="{B98C75A8-A923-4CD3-92F4-8D278089E88B}" srcOrd="0" destOrd="0" presId="urn:microsoft.com/office/officeart/2005/8/layout/default"/>
    <dgm:cxn modelId="{232EBBC3-6536-4C12-8871-18632554A647}" srcId="{C58CEE33-EDE6-4B81-81AD-F36FE6600A0C}" destId="{5BC81F21-3FDA-49AA-B90A-459821590F3B}" srcOrd="0" destOrd="0" parTransId="{9C112EC9-5BD4-4866-9DBA-B6AF9A25BDA5}" sibTransId="{4CA58DAD-C895-4651-A4C0-03332BB2DD8F}"/>
    <dgm:cxn modelId="{04D96BC4-208C-4938-93D6-CC34765943E5}" srcId="{C58CEE33-EDE6-4B81-81AD-F36FE6600A0C}" destId="{16B34F1B-6ECC-470D-9AD7-6267CEEBBC13}" srcOrd="6" destOrd="0" parTransId="{EE3E35FC-8818-48B2-BC36-BAC3AA2E8492}" sibTransId="{C678051B-02D9-497C-B5BA-7CCBB2AC129B}"/>
    <dgm:cxn modelId="{96DA50C4-697D-4E9C-8393-04BA12A815E1}" type="presOf" srcId="{C58CEE33-EDE6-4B81-81AD-F36FE6600A0C}" destId="{0BC9BA42-8CB3-4AFD-A023-4713B1F1C99D}" srcOrd="0" destOrd="0" presId="urn:microsoft.com/office/officeart/2005/8/layout/default"/>
    <dgm:cxn modelId="{6E6268D1-9718-4B83-84BC-FA9198A491C5}" type="presOf" srcId="{DBF9418E-EF75-4125-A56A-ED9A7B59FCBA}" destId="{C8D64FA8-49BA-4DA3-9C4C-0AAEE077BF7F}" srcOrd="0" destOrd="0" presId="urn:microsoft.com/office/officeart/2005/8/layout/default"/>
    <dgm:cxn modelId="{9C1434D5-AEE5-4147-B643-285317AFC836}" type="presOf" srcId="{16B34F1B-6ECC-470D-9AD7-6267CEEBBC13}" destId="{ADDF3D55-871B-4346-B908-FD0D01EAFC32}" srcOrd="0" destOrd="0" presId="urn:microsoft.com/office/officeart/2005/8/layout/default"/>
    <dgm:cxn modelId="{343A1FDC-C0B7-49E8-95C3-7A46DAB37CF5}" srcId="{C58CEE33-EDE6-4B81-81AD-F36FE6600A0C}" destId="{2FCACAED-D5F3-4811-B6FB-DBF4FC13C21F}" srcOrd="4" destOrd="0" parTransId="{819FD56F-1CAF-4338-96D8-2973D43F2EC4}" sibTransId="{1F3AEEE7-DB45-42A9-9402-B6CAD132E48A}"/>
    <dgm:cxn modelId="{1DF9E4E3-2E27-4DC9-87DC-0D8B65AFE30A}" srcId="{C58CEE33-EDE6-4B81-81AD-F36FE6600A0C}" destId="{09817375-DF5B-48D5-A0B0-1BF0C83687E2}" srcOrd="12" destOrd="0" parTransId="{B63DBF8A-331A-4D06-9356-96B288D3F2E0}" sibTransId="{5DCBF565-9F33-4F63-B3AF-19CEC08D4ECF}"/>
    <dgm:cxn modelId="{CAF745E5-B840-4BA3-9DCF-664A13681A5D}" srcId="{C58CEE33-EDE6-4B81-81AD-F36FE6600A0C}" destId="{DBF9418E-EF75-4125-A56A-ED9A7B59FCBA}" srcOrd="1" destOrd="0" parTransId="{76B81B8B-8C27-41D2-B661-E86C3E2FA4FB}" sibTransId="{7CAEA6D9-5923-4EAF-85C9-84878D721034}"/>
    <dgm:cxn modelId="{EE37F6FB-B73A-4CBA-A797-621442CE7095}" srcId="{C58CEE33-EDE6-4B81-81AD-F36FE6600A0C}" destId="{EC61A584-BC9E-44C3-BDC2-4179D9F528DB}" srcOrd="8" destOrd="0" parTransId="{E76E1B7B-C889-4535-B551-59285D7C594E}" sibTransId="{765FB38C-A361-4369-B6D4-6404D660F47F}"/>
    <dgm:cxn modelId="{6300C898-6ADF-4B35-8176-539CFB67881C}" type="presParOf" srcId="{0BC9BA42-8CB3-4AFD-A023-4713B1F1C99D}" destId="{88C63DA7-26C0-40D2-9232-B6A43F681B45}" srcOrd="0" destOrd="0" presId="urn:microsoft.com/office/officeart/2005/8/layout/default"/>
    <dgm:cxn modelId="{0113274F-0066-43D5-964B-A7AF32EC1CB7}" type="presParOf" srcId="{0BC9BA42-8CB3-4AFD-A023-4713B1F1C99D}" destId="{9A564742-33F8-4918-8D04-55669AFEE25D}" srcOrd="1" destOrd="0" presId="urn:microsoft.com/office/officeart/2005/8/layout/default"/>
    <dgm:cxn modelId="{544F8CDD-C311-4327-9309-1E49231DA39B}" type="presParOf" srcId="{0BC9BA42-8CB3-4AFD-A023-4713B1F1C99D}" destId="{C8D64FA8-49BA-4DA3-9C4C-0AAEE077BF7F}" srcOrd="2" destOrd="0" presId="urn:microsoft.com/office/officeart/2005/8/layout/default"/>
    <dgm:cxn modelId="{43F7A040-9A03-4D76-A6B0-CA4D6A65F25F}" type="presParOf" srcId="{0BC9BA42-8CB3-4AFD-A023-4713B1F1C99D}" destId="{4729181B-CE41-4AAF-A6E6-2CE4327F787B}" srcOrd="3" destOrd="0" presId="urn:microsoft.com/office/officeart/2005/8/layout/default"/>
    <dgm:cxn modelId="{B3B81AC7-2874-4A3A-9DA1-71EA5F26E997}" type="presParOf" srcId="{0BC9BA42-8CB3-4AFD-A023-4713B1F1C99D}" destId="{784BB740-6A69-4280-828A-217026387E35}" srcOrd="4" destOrd="0" presId="urn:microsoft.com/office/officeart/2005/8/layout/default"/>
    <dgm:cxn modelId="{ECF93EE3-6052-4BD7-9ADC-4DE3CA5704B4}" type="presParOf" srcId="{0BC9BA42-8CB3-4AFD-A023-4713B1F1C99D}" destId="{95E969E2-D523-4674-9F57-B4D689DD2361}" srcOrd="5" destOrd="0" presId="urn:microsoft.com/office/officeart/2005/8/layout/default"/>
    <dgm:cxn modelId="{08E29D1D-C294-4ED8-AB98-819FBB4F30B8}" type="presParOf" srcId="{0BC9BA42-8CB3-4AFD-A023-4713B1F1C99D}" destId="{BDE79D8A-4C10-452C-B4B2-70ACB5DDB791}" srcOrd="6" destOrd="0" presId="urn:microsoft.com/office/officeart/2005/8/layout/default"/>
    <dgm:cxn modelId="{4F32AE93-45B4-4CD0-97D8-0DFCEB85230B}" type="presParOf" srcId="{0BC9BA42-8CB3-4AFD-A023-4713B1F1C99D}" destId="{EEFCEAC8-19F8-40B0-B9C0-AF1136588936}" srcOrd="7" destOrd="0" presId="urn:microsoft.com/office/officeart/2005/8/layout/default"/>
    <dgm:cxn modelId="{606D54A6-00B0-4233-9F28-506FBC92709C}" type="presParOf" srcId="{0BC9BA42-8CB3-4AFD-A023-4713B1F1C99D}" destId="{C133CB8F-BD91-47C5-89E2-055041382E72}" srcOrd="8" destOrd="0" presId="urn:microsoft.com/office/officeart/2005/8/layout/default"/>
    <dgm:cxn modelId="{ADB78267-D93C-47E9-B645-3EB7A028683F}" type="presParOf" srcId="{0BC9BA42-8CB3-4AFD-A023-4713B1F1C99D}" destId="{0009576B-4F03-4068-80A6-8718A335FCB4}" srcOrd="9" destOrd="0" presId="urn:microsoft.com/office/officeart/2005/8/layout/default"/>
    <dgm:cxn modelId="{EC3F02B0-F356-4FEE-8D54-F0A5AAE1048B}" type="presParOf" srcId="{0BC9BA42-8CB3-4AFD-A023-4713B1F1C99D}" destId="{B98C75A8-A923-4CD3-92F4-8D278089E88B}" srcOrd="10" destOrd="0" presId="urn:microsoft.com/office/officeart/2005/8/layout/default"/>
    <dgm:cxn modelId="{17F7BF6D-87FC-4EC2-B08F-E939A0F7E2BE}" type="presParOf" srcId="{0BC9BA42-8CB3-4AFD-A023-4713B1F1C99D}" destId="{577D2D57-024C-49B3-AB72-83D424478BE2}" srcOrd="11" destOrd="0" presId="urn:microsoft.com/office/officeart/2005/8/layout/default"/>
    <dgm:cxn modelId="{422C1284-F21F-429D-A4F4-98CFE20E2322}" type="presParOf" srcId="{0BC9BA42-8CB3-4AFD-A023-4713B1F1C99D}" destId="{ADDF3D55-871B-4346-B908-FD0D01EAFC32}" srcOrd="12" destOrd="0" presId="urn:microsoft.com/office/officeart/2005/8/layout/default"/>
    <dgm:cxn modelId="{41608E05-C0BB-4210-BE21-5FFA7652E258}" type="presParOf" srcId="{0BC9BA42-8CB3-4AFD-A023-4713B1F1C99D}" destId="{26D5731B-196E-4304-8DD8-0B8885BB6331}" srcOrd="13" destOrd="0" presId="urn:microsoft.com/office/officeart/2005/8/layout/default"/>
    <dgm:cxn modelId="{6BD90FAB-103D-40B7-A1AF-FC449C18A0A0}" type="presParOf" srcId="{0BC9BA42-8CB3-4AFD-A023-4713B1F1C99D}" destId="{7CFED99C-0369-48C8-9B84-DF4A34E6BC94}" srcOrd="14" destOrd="0" presId="urn:microsoft.com/office/officeart/2005/8/layout/default"/>
    <dgm:cxn modelId="{4D34ECE3-362F-4551-894A-7BEC68DB885C}" type="presParOf" srcId="{0BC9BA42-8CB3-4AFD-A023-4713B1F1C99D}" destId="{A8C65810-1138-48D7-921A-EACCDF73F542}" srcOrd="15" destOrd="0" presId="urn:microsoft.com/office/officeart/2005/8/layout/default"/>
    <dgm:cxn modelId="{1521F2E7-97F1-4CD2-93B3-5873B6960ECD}" type="presParOf" srcId="{0BC9BA42-8CB3-4AFD-A023-4713B1F1C99D}" destId="{08676906-16A2-42FB-9E53-C312A85A46AE}" srcOrd="16" destOrd="0" presId="urn:microsoft.com/office/officeart/2005/8/layout/default"/>
    <dgm:cxn modelId="{CBB94884-C487-41B2-98C9-01802AF862AE}" type="presParOf" srcId="{0BC9BA42-8CB3-4AFD-A023-4713B1F1C99D}" destId="{DB0AFBE7-8BED-44B9-AECD-1905138CD415}" srcOrd="17" destOrd="0" presId="urn:microsoft.com/office/officeart/2005/8/layout/default"/>
    <dgm:cxn modelId="{92311CDC-C1F6-4A81-9368-E9DFE16862E3}" type="presParOf" srcId="{0BC9BA42-8CB3-4AFD-A023-4713B1F1C99D}" destId="{1F7F4A97-9323-4AC9-8DC6-5BEBD4B54D68}" srcOrd="18" destOrd="0" presId="urn:microsoft.com/office/officeart/2005/8/layout/default"/>
    <dgm:cxn modelId="{2A51D231-AD3D-4C4D-9070-D8D178CC20D5}" type="presParOf" srcId="{0BC9BA42-8CB3-4AFD-A023-4713B1F1C99D}" destId="{60BCAEA3-74FF-4070-8717-D3D475C4C516}" srcOrd="19" destOrd="0" presId="urn:microsoft.com/office/officeart/2005/8/layout/default"/>
    <dgm:cxn modelId="{590B7FC6-B10D-478B-81CC-787CE3638203}" type="presParOf" srcId="{0BC9BA42-8CB3-4AFD-A023-4713B1F1C99D}" destId="{0C530FE7-0F55-4204-8149-C0373150BE68}" srcOrd="20" destOrd="0" presId="urn:microsoft.com/office/officeart/2005/8/layout/default"/>
    <dgm:cxn modelId="{25162D4E-7626-490E-8BB6-0184632F6EE0}" type="presParOf" srcId="{0BC9BA42-8CB3-4AFD-A023-4713B1F1C99D}" destId="{AC9F4684-450C-4BB4-86EB-6C5975EFC904}" srcOrd="21" destOrd="0" presId="urn:microsoft.com/office/officeart/2005/8/layout/default"/>
    <dgm:cxn modelId="{A50C2BC6-4D59-4D7F-A57D-3419447EDE57}" type="presParOf" srcId="{0BC9BA42-8CB3-4AFD-A023-4713B1F1C99D}" destId="{B675D637-1AC1-4C60-BBF4-E2AD80E07D75}" srcOrd="22" destOrd="0" presId="urn:microsoft.com/office/officeart/2005/8/layout/default"/>
    <dgm:cxn modelId="{E1127BD6-9D90-4060-AE48-88DEA944215B}" type="presParOf" srcId="{0BC9BA42-8CB3-4AFD-A023-4713B1F1C99D}" destId="{F5C6C8E8-E739-48DD-A880-8287FC70ED67}" srcOrd="23" destOrd="0" presId="urn:microsoft.com/office/officeart/2005/8/layout/default"/>
    <dgm:cxn modelId="{D9EF151D-FA95-4D0D-B972-E9CEDA18625D}" type="presParOf" srcId="{0BC9BA42-8CB3-4AFD-A023-4713B1F1C99D}" destId="{493CECBF-D8DB-4132-A76B-52944C4DE363}" srcOrd="2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3E0441-6A3F-433C-A155-BFAE8037D718}" type="doc">
      <dgm:prSet loTypeId="urn:microsoft.com/office/officeart/2005/8/layout/cycle6" loCatId="cycle" qsTypeId="urn:microsoft.com/office/officeart/2005/8/quickstyle/simple1" qsCatId="simple" csTypeId="urn:microsoft.com/office/officeart/2005/8/colors/colorful1" csCatId="colorful"/>
      <dgm:spPr/>
      <dgm:t>
        <a:bodyPr/>
        <a:lstStyle/>
        <a:p>
          <a:endParaRPr lang="en-US"/>
        </a:p>
      </dgm:t>
    </dgm:pt>
    <dgm:pt modelId="{496E72B4-69E4-4004-AE08-C17EDB0329AF}">
      <dgm:prSet/>
      <dgm:spPr/>
      <dgm:t>
        <a:bodyPr/>
        <a:lstStyle/>
        <a:p>
          <a:r>
            <a:rPr lang="fi-FI"/>
            <a:t>LASTEN JA NUORTEN KANNALTA ON TÄRKEÄÄ SE MITEN ARKI SUJUU JA MITEN VANHEMMAT VOIVAT</a:t>
          </a:r>
          <a:endParaRPr lang="en-US"/>
        </a:p>
      </dgm:t>
    </dgm:pt>
    <dgm:pt modelId="{41CAF429-8E37-40E8-AD70-A3731B688ACA}" type="parTrans" cxnId="{1E4420C5-A1E1-4CC1-B2E5-FB7748AA40D0}">
      <dgm:prSet/>
      <dgm:spPr/>
      <dgm:t>
        <a:bodyPr/>
        <a:lstStyle/>
        <a:p>
          <a:endParaRPr lang="en-US"/>
        </a:p>
      </dgm:t>
    </dgm:pt>
    <dgm:pt modelId="{104E6E37-AC07-48E2-AAD5-BA7644A02869}" type="sibTrans" cxnId="{1E4420C5-A1E1-4CC1-B2E5-FB7748AA40D0}">
      <dgm:prSet/>
      <dgm:spPr/>
      <dgm:t>
        <a:bodyPr/>
        <a:lstStyle/>
        <a:p>
          <a:endParaRPr lang="en-US"/>
        </a:p>
      </dgm:t>
    </dgm:pt>
    <dgm:pt modelId="{43D3BFB8-4521-4AF4-A6A0-D8AB1AFEF2D0}">
      <dgm:prSet/>
      <dgm:spPr/>
      <dgm:t>
        <a:bodyPr/>
        <a:lstStyle/>
        <a:p>
          <a:r>
            <a:rPr lang="fi-FI"/>
            <a:t>TUTU RUTIINIT JA PÄIVÄRYTMI </a:t>
          </a:r>
          <a:endParaRPr lang="en-US"/>
        </a:p>
      </dgm:t>
    </dgm:pt>
    <dgm:pt modelId="{F5D34C12-C285-4A3F-8A63-50B5F47C1818}" type="parTrans" cxnId="{ABB4699C-62A8-46CC-A8BC-1324797067B2}">
      <dgm:prSet/>
      <dgm:spPr/>
      <dgm:t>
        <a:bodyPr/>
        <a:lstStyle/>
        <a:p>
          <a:endParaRPr lang="en-US"/>
        </a:p>
      </dgm:t>
    </dgm:pt>
    <dgm:pt modelId="{D3A62C3B-0247-4D57-8E20-15B190549294}" type="sibTrans" cxnId="{ABB4699C-62A8-46CC-A8BC-1324797067B2}">
      <dgm:prSet/>
      <dgm:spPr/>
      <dgm:t>
        <a:bodyPr/>
        <a:lstStyle/>
        <a:p>
          <a:endParaRPr lang="en-US"/>
        </a:p>
      </dgm:t>
    </dgm:pt>
    <dgm:pt modelId="{25CE59D6-1812-4481-AA0A-3CCAEFD748E9}">
      <dgm:prSet/>
      <dgm:spPr/>
      <dgm:t>
        <a:bodyPr/>
        <a:lstStyle/>
        <a:p>
          <a:r>
            <a:rPr lang="fi-FI"/>
            <a:t>KOULUNKÄYNTI – SAA MYÖS PAIKAN, JOHON KUULUU</a:t>
          </a:r>
          <a:endParaRPr lang="en-US"/>
        </a:p>
      </dgm:t>
    </dgm:pt>
    <dgm:pt modelId="{6314E9D5-0194-4BFE-A5E9-DA7CFA1074EA}" type="parTrans" cxnId="{E7983F5C-00C3-45B5-8842-23519181B852}">
      <dgm:prSet/>
      <dgm:spPr/>
      <dgm:t>
        <a:bodyPr/>
        <a:lstStyle/>
        <a:p>
          <a:endParaRPr lang="en-US"/>
        </a:p>
      </dgm:t>
    </dgm:pt>
    <dgm:pt modelId="{58D39FEF-C079-4B32-B4BA-BB61C9CF4EDE}" type="sibTrans" cxnId="{E7983F5C-00C3-45B5-8842-23519181B852}">
      <dgm:prSet/>
      <dgm:spPr/>
      <dgm:t>
        <a:bodyPr/>
        <a:lstStyle/>
        <a:p>
          <a:endParaRPr lang="en-US"/>
        </a:p>
      </dgm:t>
    </dgm:pt>
    <dgm:pt modelId="{402CAE28-0255-48FC-8B5E-967DAF7EFC15}">
      <dgm:prSet/>
      <dgm:spPr/>
      <dgm:t>
        <a:bodyPr/>
        <a:lstStyle/>
        <a:p>
          <a:r>
            <a:rPr lang="fi-FI"/>
            <a:t>TURVALLISUUDENTUNTEEN RAKENTUMINEN ON TÄRKEÄÄ</a:t>
          </a:r>
          <a:endParaRPr lang="en-US"/>
        </a:p>
      </dgm:t>
    </dgm:pt>
    <dgm:pt modelId="{52E7F58D-D86A-4138-84B0-DF0C450C0F6A}" type="parTrans" cxnId="{DBB075CB-6173-4B6B-A03F-72D594D5A07B}">
      <dgm:prSet/>
      <dgm:spPr/>
      <dgm:t>
        <a:bodyPr/>
        <a:lstStyle/>
        <a:p>
          <a:endParaRPr lang="en-US"/>
        </a:p>
      </dgm:t>
    </dgm:pt>
    <dgm:pt modelId="{D40860D1-E0B7-4E36-992F-BB11F4D4C40D}" type="sibTrans" cxnId="{DBB075CB-6173-4B6B-A03F-72D594D5A07B}">
      <dgm:prSet/>
      <dgm:spPr/>
      <dgm:t>
        <a:bodyPr/>
        <a:lstStyle/>
        <a:p>
          <a:endParaRPr lang="en-US"/>
        </a:p>
      </dgm:t>
    </dgm:pt>
    <dgm:pt modelId="{32BF3DA9-C20D-48C0-9220-7EBA4003AC0A}">
      <dgm:prSet/>
      <dgm:spPr/>
      <dgm:t>
        <a:bodyPr/>
        <a:lstStyle/>
        <a:p>
          <a:r>
            <a:rPr lang="fi-FI"/>
            <a:t>SELKEYS, ENNAKOINTI JA RAUHALLISUUS AUTTAVAT LASTA</a:t>
          </a:r>
          <a:endParaRPr lang="en-US"/>
        </a:p>
      </dgm:t>
    </dgm:pt>
    <dgm:pt modelId="{70F7E838-7805-4E50-81B1-5CECC5CA0C54}" type="parTrans" cxnId="{A762AB5B-2D4F-4750-8389-B835F8D4B9EB}">
      <dgm:prSet/>
      <dgm:spPr/>
      <dgm:t>
        <a:bodyPr/>
        <a:lstStyle/>
        <a:p>
          <a:endParaRPr lang="en-US"/>
        </a:p>
      </dgm:t>
    </dgm:pt>
    <dgm:pt modelId="{BC934B4C-A58F-44AC-B749-2857E3BBE8B5}" type="sibTrans" cxnId="{A762AB5B-2D4F-4750-8389-B835F8D4B9EB}">
      <dgm:prSet/>
      <dgm:spPr/>
      <dgm:t>
        <a:bodyPr/>
        <a:lstStyle/>
        <a:p>
          <a:endParaRPr lang="en-US"/>
        </a:p>
      </dgm:t>
    </dgm:pt>
    <dgm:pt modelId="{F2B5A1B5-0AAF-483B-BD8A-4294F2CA218B}" type="pres">
      <dgm:prSet presAssocID="{EA3E0441-6A3F-433C-A155-BFAE8037D718}" presName="cycle" presStyleCnt="0">
        <dgm:presLayoutVars>
          <dgm:dir/>
          <dgm:resizeHandles val="exact"/>
        </dgm:presLayoutVars>
      </dgm:prSet>
      <dgm:spPr/>
    </dgm:pt>
    <dgm:pt modelId="{406C7CCE-FD5C-49E7-8E4E-4A0F0685A75D}" type="pres">
      <dgm:prSet presAssocID="{496E72B4-69E4-4004-AE08-C17EDB0329AF}" presName="node" presStyleLbl="node1" presStyleIdx="0" presStyleCnt="5">
        <dgm:presLayoutVars>
          <dgm:bulletEnabled val="1"/>
        </dgm:presLayoutVars>
      </dgm:prSet>
      <dgm:spPr/>
    </dgm:pt>
    <dgm:pt modelId="{A898597E-7A0E-455B-B273-89439E3B59BC}" type="pres">
      <dgm:prSet presAssocID="{496E72B4-69E4-4004-AE08-C17EDB0329AF}" presName="spNode" presStyleCnt="0"/>
      <dgm:spPr/>
    </dgm:pt>
    <dgm:pt modelId="{8C45179D-B1BF-438F-B63A-4DC34062341D}" type="pres">
      <dgm:prSet presAssocID="{104E6E37-AC07-48E2-AAD5-BA7644A02869}" presName="sibTrans" presStyleLbl="sibTrans1D1" presStyleIdx="0" presStyleCnt="5"/>
      <dgm:spPr/>
    </dgm:pt>
    <dgm:pt modelId="{0EC75492-4BF8-4ADF-8F3A-134FD32A2EA1}" type="pres">
      <dgm:prSet presAssocID="{43D3BFB8-4521-4AF4-A6A0-D8AB1AFEF2D0}" presName="node" presStyleLbl="node1" presStyleIdx="1" presStyleCnt="5">
        <dgm:presLayoutVars>
          <dgm:bulletEnabled val="1"/>
        </dgm:presLayoutVars>
      </dgm:prSet>
      <dgm:spPr/>
    </dgm:pt>
    <dgm:pt modelId="{144100A3-4575-4706-AC36-8D2DC25ACE48}" type="pres">
      <dgm:prSet presAssocID="{43D3BFB8-4521-4AF4-A6A0-D8AB1AFEF2D0}" presName="spNode" presStyleCnt="0"/>
      <dgm:spPr/>
    </dgm:pt>
    <dgm:pt modelId="{B4A926FD-71B3-4072-A7B1-E36A3D6F640B}" type="pres">
      <dgm:prSet presAssocID="{D3A62C3B-0247-4D57-8E20-15B190549294}" presName="sibTrans" presStyleLbl="sibTrans1D1" presStyleIdx="1" presStyleCnt="5"/>
      <dgm:spPr/>
    </dgm:pt>
    <dgm:pt modelId="{D2A5EA26-43CA-4D37-B3B9-BD9AE123C02E}" type="pres">
      <dgm:prSet presAssocID="{25CE59D6-1812-4481-AA0A-3CCAEFD748E9}" presName="node" presStyleLbl="node1" presStyleIdx="2" presStyleCnt="5">
        <dgm:presLayoutVars>
          <dgm:bulletEnabled val="1"/>
        </dgm:presLayoutVars>
      </dgm:prSet>
      <dgm:spPr/>
    </dgm:pt>
    <dgm:pt modelId="{F96A2312-4A44-47E2-9795-26A5D31BF064}" type="pres">
      <dgm:prSet presAssocID="{25CE59D6-1812-4481-AA0A-3CCAEFD748E9}" presName="spNode" presStyleCnt="0"/>
      <dgm:spPr/>
    </dgm:pt>
    <dgm:pt modelId="{A5A38E36-4C08-4276-AC82-AB539A1F5CAA}" type="pres">
      <dgm:prSet presAssocID="{58D39FEF-C079-4B32-B4BA-BB61C9CF4EDE}" presName="sibTrans" presStyleLbl="sibTrans1D1" presStyleIdx="2" presStyleCnt="5"/>
      <dgm:spPr/>
    </dgm:pt>
    <dgm:pt modelId="{AA818BBD-FD52-4E73-9178-387E3AB9B59E}" type="pres">
      <dgm:prSet presAssocID="{402CAE28-0255-48FC-8B5E-967DAF7EFC15}" presName="node" presStyleLbl="node1" presStyleIdx="3" presStyleCnt="5">
        <dgm:presLayoutVars>
          <dgm:bulletEnabled val="1"/>
        </dgm:presLayoutVars>
      </dgm:prSet>
      <dgm:spPr/>
    </dgm:pt>
    <dgm:pt modelId="{4C8555E9-7DCB-4210-A81D-EBF267F4EBF6}" type="pres">
      <dgm:prSet presAssocID="{402CAE28-0255-48FC-8B5E-967DAF7EFC15}" presName="spNode" presStyleCnt="0"/>
      <dgm:spPr/>
    </dgm:pt>
    <dgm:pt modelId="{610E654F-B418-456D-BD25-C7BDACA93ED6}" type="pres">
      <dgm:prSet presAssocID="{D40860D1-E0B7-4E36-992F-BB11F4D4C40D}" presName="sibTrans" presStyleLbl="sibTrans1D1" presStyleIdx="3" presStyleCnt="5"/>
      <dgm:spPr/>
    </dgm:pt>
    <dgm:pt modelId="{DCA8B673-E543-45B9-9890-A205ACA7D218}" type="pres">
      <dgm:prSet presAssocID="{32BF3DA9-C20D-48C0-9220-7EBA4003AC0A}" presName="node" presStyleLbl="node1" presStyleIdx="4" presStyleCnt="5">
        <dgm:presLayoutVars>
          <dgm:bulletEnabled val="1"/>
        </dgm:presLayoutVars>
      </dgm:prSet>
      <dgm:spPr/>
    </dgm:pt>
    <dgm:pt modelId="{95C6A954-F5AE-4B76-BE00-E348FACF36FE}" type="pres">
      <dgm:prSet presAssocID="{32BF3DA9-C20D-48C0-9220-7EBA4003AC0A}" presName="spNode" presStyleCnt="0"/>
      <dgm:spPr/>
    </dgm:pt>
    <dgm:pt modelId="{3B0BCD8C-974D-4179-848A-4081F58B83A0}" type="pres">
      <dgm:prSet presAssocID="{BC934B4C-A58F-44AC-B749-2857E3BBE8B5}" presName="sibTrans" presStyleLbl="sibTrans1D1" presStyleIdx="4" presStyleCnt="5"/>
      <dgm:spPr/>
    </dgm:pt>
  </dgm:ptLst>
  <dgm:cxnLst>
    <dgm:cxn modelId="{B3F4B937-06BF-46E5-BF70-FE63F85E3CA8}" type="presOf" srcId="{D3A62C3B-0247-4D57-8E20-15B190549294}" destId="{B4A926FD-71B3-4072-A7B1-E36A3D6F640B}" srcOrd="0" destOrd="0" presId="urn:microsoft.com/office/officeart/2005/8/layout/cycle6"/>
    <dgm:cxn modelId="{A762AB5B-2D4F-4750-8389-B835F8D4B9EB}" srcId="{EA3E0441-6A3F-433C-A155-BFAE8037D718}" destId="{32BF3DA9-C20D-48C0-9220-7EBA4003AC0A}" srcOrd="4" destOrd="0" parTransId="{70F7E838-7805-4E50-81B1-5CECC5CA0C54}" sibTransId="{BC934B4C-A58F-44AC-B749-2857E3BBE8B5}"/>
    <dgm:cxn modelId="{E7983F5C-00C3-45B5-8842-23519181B852}" srcId="{EA3E0441-6A3F-433C-A155-BFAE8037D718}" destId="{25CE59D6-1812-4481-AA0A-3CCAEFD748E9}" srcOrd="2" destOrd="0" parTransId="{6314E9D5-0194-4BFE-A5E9-DA7CFA1074EA}" sibTransId="{58D39FEF-C079-4B32-B4BA-BB61C9CF4EDE}"/>
    <dgm:cxn modelId="{EE406366-F9CC-40A6-B787-24DE32B6F397}" type="presOf" srcId="{402CAE28-0255-48FC-8B5E-967DAF7EFC15}" destId="{AA818BBD-FD52-4E73-9178-387E3AB9B59E}" srcOrd="0" destOrd="0" presId="urn:microsoft.com/office/officeart/2005/8/layout/cycle6"/>
    <dgm:cxn modelId="{FB798D50-F287-4992-AF5A-48FBFFF87F92}" type="presOf" srcId="{D40860D1-E0B7-4E36-992F-BB11F4D4C40D}" destId="{610E654F-B418-456D-BD25-C7BDACA93ED6}" srcOrd="0" destOrd="0" presId="urn:microsoft.com/office/officeart/2005/8/layout/cycle6"/>
    <dgm:cxn modelId="{534CC27C-FE01-427D-B78F-40A3C3A02867}" type="presOf" srcId="{496E72B4-69E4-4004-AE08-C17EDB0329AF}" destId="{406C7CCE-FD5C-49E7-8E4E-4A0F0685A75D}" srcOrd="0" destOrd="0" presId="urn:microsoft.com/office/officeart/2005/8/layout/cycle6"/>
    <dgm:cxn modelId="{9767CB7F-0BC1-4EDE-8FDD-8196EEB52ADA}" type="presOf" srcId="{43D3BFB8-4521-4AF4-A6A0-D8AB1AFEF2D0}" destId="{0EC75492-4BF8-4ADF-8F3A-134FD32A2EA1}" srcOrd="0" destOrd="0" presId="urn:microsoft.com/office/officeart/2005/8/layout/cycle6"/>
    <dgm:cxn modelId="{ABB4699C-62A8-46CC-A8BC-1324797067B2}" srcId="{EA3E0441-6A3F-433C-A155-BFAE8037D718}" destId="{43D3BFB8-4521-4AF4-A6A0-D8AB1AFEF2D0}" srcOrd="1" destOrd="0" parTransId="{F5D34C12-C285-4A3F-8A63-50B5F47C1818}" sibTransId="{D3A62C3B-0247-4D57-8E20-15B190549294}"/>
    <dgm:cxn modelId="{B7AE2AA8-40B4-468F-B354-C44F9DED2AEB}" type="presOf" srcId="{BC934B4C-A58F-44AC-B749-2857E3BBE8B5}" destId="{3B0BCD8C-974D-4179-848A-4081F58B83A0}" srcOrd="0" destOrd="0" presId="urn:microsoft.com/office/officeart/2005/8/layout/cycle6"/>
    <dgm:cxn modelId="{1E4420C5-A1E1-4CC1-B2E5-FB7748AA40D0}" srcId="{EA3E0441-6A3F-433C-A155-BFAE8037D718}" destId="{496E72B4-69E4-4004-AE08-C17EDB0329AF}" srcOrd="0" destOrd="0" parTransId="{41CAF429-8E37-40E8-AD70-A3731B688ACA}" sibTransId="{104E6E37-AC07-48E2-AAD5-BA7644A02869}"/>
    <dgm:cxn modelId="{DBB075CB-6173-4B6B-A03F-72D594D5A07B}" srcId="{EA3E0441-6A3F-433C-A155-BFAE8037D718}" destId="{402CAE28-0255-48FC-8B5E-967DAF7EFC15}" srcOrd="3" destOrd="0" parTransId="{52E7F58D-D86A-4138-84B0-DF0C450C0F6A}" sibTransId="{D40860D1-E0B7-4E36-992F-BB11F4D4C40D}"/>
    <dgm:cxn modelId="{05EEEAD3-CE60-4C74-BDC2-C5A1AFF2192B}" type="presOf" srcId="{32BF3DA9-C20D-48C0-9220-7EBA4003AC0A}" destId="{DCA8B673-E543-45B9-9890-A205ACA7D218}" srcOrd="0" destOrd="0" presId="urn:microsoft.com/office/officeart/2005/8/layout/cycle6"/>
    <dgm:cxn modelId="{298F2DF2-231A-4731-923C-FDB62F5E7822}" type="presOf" srcId="{EA3E0441-6A3F-433C-A155-BFAE8037D718}" destId="{F2B5A1B5-0AAF-483B-BD8A-4294F2CA218B}" srcOrd="0" destOrd="0" presId="urn:microsoft.com/office/officeart/2005/8/layout/cycle6"/>
    <dgm:cxn modelId="{EF9B95F3-775B-4E05-8945-597A70AAAF00}" type="presOf" srcId="{58D39FEF-C079-4B32-B4BA-BB61C9CF4EDE}" destId="{A5A38E36-4C08-4276-AC82-AB539A1F5CAA}" srcOrd="0" destOrd="0" presId="urn:microsoft.com/office/officeart/2005/8/layout/cycle6"/>
    <dgm:cxn modelId="{2D7102F9-AABD-498D-B321-DBC70367C851}" type="presOf" srcId="{104E6E37-AC07-48E2-AAD5-BA7644A02869}" destId="{8C45179D-B1BF-438F-B63A-4DC34062341D}" srcOrd="0" destOrd="0" presId="urn:microsoft.com/office/officeart/2005/8/layout/cycle6"/>
    <dgm:cxn modelId="{3A6788FA-D592-4251-A416-19D076213D11}" type="presOf" srcId="{25CE59D6-1812-4481-AA0A-3CCAEFD748E9}" destId="{D2A5EA26-43CA-4D37-B3B9-BD9AE123C02E}" srcOrd="0" destOrd="0" presId="urn:microsoft.com/office/officeart/2005/8/layout/cycle6"/>
    <dgm:cxn modelId="{F4528B21-4D5F-41D1-982F-7489779903A8}" type="presParOf" srcId="{F2B5A1B5-0AAF-483B-BD8A-4294F2CA218B}" destId="{406C7CCE-FD5C-49E7-8E4E-4A0F0685A75D}" srcOrd="0" destOrd="0" presId="urn:microsoft.com/office/officeart/2005/8/layout/cycle6"/>
    <dgm:cxn modelId="{9CCBCD49-F41B-46B7-99FC-82D0F740B9F1}" type="presParOf" srcId="{F2B5A1B5-0AAF-483B-BD8A-4294F2CA218B}" destId="{A898597E-7A0E-455B-B273-89439E3B59BC}" srcOrd="1" destOrd="0" presId="urn:microsoft.com/office/officeart/2005/8/layout/cycle6"/>
    <dgm:cxn modelId="{ABBFC34D-64AB-4053-85E3-B6E1DE02C250}" type="presParOf" srcId="{F2B5A1B5-0AAF-483B-BD8A-4294F2CA218B}" destId="{8C45179D-B1BF-438F-B63A-4DC34062341D}" srcOrd="2" destOrd="0" presId="urn:microsoft.com/office/officeart/2005/8/layout/cycle6"/>
    <dgm:cxn modelId="{2DF04B0D-ACA9-4427-A29B-1CC829FD1A66}" type="presParOf" srcId="{F2B5A1B5-0AAF-483B-BD8A-4294F2CA218B}" destId="{0EC75492-4BF8-4ADF-8F3A-134FD32A2EA1}" srcOrd="3" destOrd="0" presId="urn:microsoft.com/office/officeart/2005/8/layout/cycle6"/>
    <dgm:cxn modelId="{CFDCB825-0352-4E02-8698-08C21CC5B2A4}" type="presParOf" srcId="{F2B5A1B5-0AAF-483B-BD8A-4294F2CA218B}" destId="{144100A3-4575-4706-AC36-8D2DC25ACE48}" srcOrd="4" destOrd="0" presId="urn:microsoft.com/office/officeart/2005/8/layout/cycle6"/>
    <dgm:cxn modelId="{556E5B7A-DADD-4EC4-9AEE-09C366BECABF}" type="presParOf" srcId="{F2B5A1B5-0AAF-483B-BD8A-4294F2CA218B}" destId="{B4A926FD-71B3-4072-A7B1-E36A3D6F640B}" srcOrd="5" destOrd="0" presId="urn:microsoft.com/office/officeart/2005/8/layout/cycle6"/>
    <dgm:cxn modelId="{C607963E-03E6-484B-B493-71F30C550C7C}" type="presParOf" srcId="{F2B5A1B5-0AAF-483B-BD8A-4294F2CA218B}" destId="{D2A5EA26-43CA-4D37-B3B9-BD9AE123C02E}" srcOrd="6" destOrd="0" presId="urn:microsoft.com/office/officeart/2005/8/layout/cycle6"/>
    <dgm:cxn modelId="{B5DF613F-2635-40FB-BBB0-2488A7E782CB}" type="presParOf" srcId="{F2B5A1B5-0AAF-483B-BD8A-4294F2CA218B}" destId="{F96A2312-4A44-47E2-9795-26A5D31BF064}" srcOrd="7" destOrd="0" presId="urn:microsoft.com/office/officeart/2005/8/layout/cycle6"/>
    <dgm:cxn modelId="{75B70A28-EC51-4031-A06A-7BA65532D804}" type="presParOf" srcId="{F2B5A1B5-0AAF-483B-BD8A-4294F2CA218B}" destId="{A5A38E36-4C08-4276-AC82-AB539A1F5CAA}" srcOrd="8" destOrd="0" presId="urn:microsoft.com/office/officeart/2005/8/layout/cycle6"/>
    <dgm:cxn modelId="{B132785F-016B-4605-A7B3-BCA2A1D9C331}" type="presParOf" srcId="{F2B5A1B5-0AAF-483B-BD8A-4294F2CA218B}" destId="{AA818BBD-FD52-4E73-9178-387E3AB9B59E}" srcOrd="9" destOrd="0" presId="urn:microsoft.com/office/officeart/2005/8/layout/cycle6"/>
    <dgm:cxn modelId="{E9F8E64B-DE1C-4E61-AFC2-35A498734236}" type="presParOf" srcId="{F2B5A1B5-0AAF-483B-BD8A-4294F2CA218B}" destId="{4C8555E9-7DCB-4210-A81D-EBF267F4EBF6}" srcOrd="10" destOrd="0" presId="urn:microsoft.com/office/officeart/2005/8/layout/cycle6"/>
    <dgm:cxn modelId="{5DDA17F9-A0F8-4884-A02C-702EF1C4EB98}" type="presParOf" srcId="{F2B5A1B5-0AAF-483B-BD8A-4294F2CA218B}" destId="{610E654F-B418-456D-BD25-C7BDACA93ED6}" srcOrd="11" destOrd="0" presId="urn:microsoft.com/office/officeart/2005/8/layout/cycle6"/>
    <dgm:cxn modelId="{4E9A0144-6314-4E33-83ED-F07141296C6E}" type="presParOf" srcId="{F2B5A1B5-0AAF-483B-BD8A-4294F2CA218B}" destId="{DCA8B673-E543-45B9-9890-A205ACA7D218}" srcOrd="12" destOrd="0" presId="urn:microsoft.com/office/officeart/2005/8/layout/cycle6"/>
    <dgm:cxn modelId="{3403170F-338A-47A5-925C-30B5D2F210B6}" type="presParOf" srcId="{F2B5A1B5-0AAF-483B-BD8A-4294F2CA218B}" destId="{95C6A954-F5AE-4B76-BE00-E348FACF36FE}" srcOrd="13" destOrd="0" presId="urn:microsoft.com/office/officeart/2005/8/layout/cycle6"/>
    <dgm:cxn modelId="{00BEAEB6-E530-4EB1-AC27-5CBAC239FD22}" type="presParOf" srcId="{F2B5A1B5-0AAF-483B-BD8A-4294F2CA218B}" destId="{3B0BCD8C-974D-4179-848A-4081F58B83A0}"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548ED09-5E01-44B1-B4DD-254DE650D5D3}" type="doc">
      <dgm:prSet loTypeId="urn:microsoft.com/office/officeart/2005/8/layout/cycle6" loCatId="cycle" qsTypeId="urn:microsoft.com/office/officeart/2005/8/quickstyle/simple1" qsCatId="simple" csTypeId="urn:microsoft.com/office/officeart/2005/8/colors/colorful5" csCatId="colorful"/>
      <dgm:spPr/>
      <dgm:t>
        <a:bodyPr/>
        <a:lstStyle/>
        <a:p>
          <a:endParaRPr lang="en-US"/>
        </a:p>
      </dgm:t>
    </dgm:pt>
    <dgm:pt modelId="{14EE8CF6-0CA8-475B-B123-91A988445BDF}">
      <dgm:prSet/>
      <dgm:spPr/>
      <dgm:t>
        <a:bodyPr/>
        <a:lstStyle/>
        <a:p>
          <a:r>
            <a:rPr lang="fi-FI"/>
            <a:t>Sosiaalinen verkosto, läheiset ja turvalliset ihmissuhteet</a:t>
          </a:r>
          <a:endParaRPr lang="en-US"/>
        </a:p>
      </dgm:t>
    </dgm:pt>
    <dgm:pt modelId="{F866FD77-5D59-462E-B227-4D66D027CA3C}" type="parTrans" cxnId="{019B9168-8BB8-49D3-BB81-243395FF4333}">
      <dgm:prSet/>
      <dgm:spPr/>
      <dgm:t>
        <a:bodyPr/>
        <a:lstStyle/>
        <a:p>
          <a:endParaRPr lang="en-US"/>
        </a:p>
      </dgm:t>
    </dgm:pt>
    <dgm:pt modelId="{C26E79CC-3551-41E3-8C39-033D52616B9F}" type="sibTrans" cxnId="{019B9168-8BB8-49D3-BB81-243395FF4333}">
      <dgm:prSet/>
      <dgm:spPr/>
      <dgm:t>
        <a:bodyPr/>
        <a:lstStyle/>
        <a:p>
          <a:endParaRPr lang="en-US"/>
        </a:p>
      </dgm:t>
    </dgm:pt>
    <dgm:pt modelId="{0BFF37A2-569A-43BC-A6D6-111A344AA24B}">
      <dgm:prSet/>
      <dgm:spPr/>
      <dgm:t>
        <a:bodyPr/>
        <a:lstStyle/>
        <a:p>
          <a:r>
            <a:rPr lang="fi-FI"/>
            <a:t>Vähintään yhden huolehtivan aikuisen läsnäolo</a:t>
          </a:r>
          <a:endParaRPr lang="en-US"/>
        </a:p>
      </dgm:t>
    </dgm:pt>
    <dgm:pt modelId="{A43B7958-B136-40A4-8AC3-E3A291FD7C3D}" type="parTrans" cxnId="{92A591E5-B62F-4241-B9A3-137EE7CB38EE}">
      <dgm:prSet/>
      <dgm:spPr/>
      <dgm:t>
        <a:bodyPr/>
        <a:lstStyle/>
        <a:p>
          <a:endParaRPr lang="en-US"/>
        </a:p>
      </dgm:t>
    </dgm:pt>
    <dgm:pt modelId="{94682907-FAC5-46CA-A82A-E6E4866F4AC0}" type="sibTrans" cxnId="{92A591E5-B62F-4241-B9A3-137EE7CB38EE}">
      <dgm:prSet/>
      <dgm:spPr/>
      <dgm:t>
        <a:bodyPr/>
        <a:lstStyle/>
        <a:p>
          <a:endParaRPr lang="en-US"/>
        </a:p>
      </dgm:t>
    </dgm:pt>
    <dgm:pt modelId="{D90BCC0E-3344-4C08-895F-50B1630EB42C}">
      <dgm:prSet/>
      <dgm:spPr/>
      <dgm:t>
        <a:bodyPr/>
        <a:lstStyle/>
        <a:p>
          <a:r>
            <a:rPr lang="fi-FI"/>
            <a:t>Säännöllinen elämänrytmi</a:t>
          </a:r>
          <a:endParaRPr lang="en-US"/>
        </a:p>
      </dgm:t>
    </dgm:pt>
    <dgm:pt modelId="{DA69E09D-BCA6-45C5-BC0A-5B08B47E6BA5}" type="parTrans" cxnId="{E7A767A0-CF93-444A-8270-F2EC7EE39FFF}">
      <dgm:prSet/>
      <dgm:spPr/>
      <dgm:t>
        <a:bodyPr/>
        <a:lstStyle/>
        <a:p>
          <a:endParaRPr lang="en-US"/>
        </a:p>
      </dgm:t>
    </dgm:pt>
    <dgm:pt modelId="{E12B8297-C4A8-49DC-AA01-83DAB7CA8E5E}" type="sibTrans" cxnId="{E7A767A0-CF93-444A-8270-F2EC7EE39FFF}">
      <dgm:prSet/>
      <dgm:spPr/>
      <dgm:t>
        <a:bodyPr/>
        <a:lstStyle/>
        <a:p>
          <a:endParaRPr lang="en-US"/>
        </a:p>
      </dgm:t>
    </dgm:pt>
    <dgm:pt modelId="{23847006-A75F-4D67-A9D3-365371FA1868}">
      <dgm:prSet/>
      <dgm:spPr/>
      <dgm:t>
        <a:bodyPr/>
        <a:lstStyle/>
        <a:p>
          <a:r>
            <a:rPr lang="fi-FI"/>
            <a:t>Ikäistensä vertaistuki</a:t>
          </a:r>
          <a:endParaRPr lang="en-US"/>
        </a:p>
      </dgm:t>
    </dgm:pt>
    <dgm:pt modelId="{EAD7004B-3E2C-4CEF-A645-65F03CD7D5BC}" type="parTrans" cxnId="{0ADC17FA-F747-479A-9C3F-AF19BFDFA2CC}">
      <dgm:prSet/>
      <dgm:spPr/>
      <dgm:t>
        <a:bodyPr/>
        <a:lstStyle/>
        <a:p>
          <a:endParaRPr lang="en-US"/>
        </a:p>
      </dgm:t>
    </dgm:pt>
    <dgm:pt modelId="{9E2FF471-ACFE-43D0-8808-AE47A7FF32ED}" type="sibTrans" cxnId="{0ADC17FA-F747-479A-9C3F-AF19BFDFA2CC}">
      <dgm:prSet/>
      <dgm:spPr/>
      <dgm:t>
        <a:bodyPr/>
        <a:lstStyle/>
        <a:p>
          <a:endParaRPr lang="en-US"/>
        </a:p>
      </dgm:t>
    </dgm:pt>
    <dgm:pt modelId="{F4A9204B-FD8F-46E3-9590-02E101043507}">
      <dgm:prSet/>
      <dgm:spPr/>
      <dgm:t>
        <a:bodyPr/>
        <a:lstStyle/>
        <a:p>
          <a:r>
            <a:rPr lang="fi-FI"/>
            <a:t>Onnistumisen kokemukset – vaikutus itsetuntoon</a:t>
          </a:r>
          <a:endParaRPr lang="en-US"/>
        </a:p>
      </dgm:t>
    </dgm:pt>
    <dgm:pt modelId="{0DB199D7-5FED-4B60-8CFF-CA8496C5958F}" type="parTrans" cxnId="{5A49B9D0-9D24-4429-9B04-7DBAFF3B15FE}">
      <dgm:prSet/>
      <dgm:spPr/>
      <dgm:t>
        <a:bodyPr/>
        <a:lstStyle/>
        <a:p>
          <a:endParaRPr lang="en-US"/>
        </a:p>
      </dgm:t>
    </dgm:pt>
    <dgm:pt modelId="{1E6E93AF-6F9D-4C51-8A10-E22CDE00149F}" type="sibTrans" cxnId="{5A49B9D0-9D24-4429-9B04-7DBAFF3B15FE}">
      <dgm:prSet/>
      <dgm:spPr/>
      <dgm:t>
        <a:bodyPr/>
        <a:lstStyle/>
        <a:p>
          <a:endParaRPr lang="en-US"/>
        </a:p>
      </dgm:t>
    </dgm:pt>
    <dgm:pt modelId="{AA1626EB-242D-4A38-9836-BE2DC467C93D}">
      <dgm:prSet/>
      <dgm:spPr/>
      <dgm:t>
        <a:bodyPr/>
        <a:lstStyle/>
        <a:p>
          <a:r>
            <a:rPr lang="fi-FI"/>
            <a:t>Koulutyöhön innostuminen, oppimisenhalu</a:t>
          </a:r>
          <a:endParaRPr lang="en-US"/>
        </a:p>
      </dgm:t>
    </dgm:pt>
    <dgm:pt modelId="{F06AE6F4-DF50-44B8-8B03-901B7C7F9872}" type="parTrans" cxnId="{40F36F14-7A8B-4F35-8CB5-370D0A996BC5}">
      <dgm:prSet/>
      <dgm:spPr/>
      <dgm:t>
        <a:bodyPr/>
        <a:lstStyle/>
        <a:p>
          <a:endParaRPr lang="en-US"/>
        </a:p>
      </dgm:t>
    </dgm:pt>
    <dgm:pt modelId="{71FD1E8E-484A-407A-8389-E2A77AF96F7D}" type="sibTrans" cxnId="{40F36F14-7A8B-4F35-8CB5-370D0A996BC5}">
      <dgm:prSet/>
      <dgm:spPr/>
      <dgm:t>
        <a:bodyPr/>
        <a:lstStyle/>
        <a:p>
          <a:endParaRPr lang="en-US"/>
        </a:p>
      </dgm:t>
    </dgm:pt>
    <dgm:pt modelId="{B31AAA02-EDD2-437D-A212-D96E6DA4CB6F}">
      <dgm:prSet/>
      <dgm:spPr/>
      <dgm:t>
        <a:bodyPr/>
        <a:lstStyle/>
        <a:p>
          <a:r>
            <a:rPr lang="fi-FI"/>
            <a:t>Itsetuntemuksen lisääntyminen</a:t>
          </a:r>
          <a:endParaRPr lang="en-US"/>
        </a:p>
      </dgm:t>
    </dgm:pt>
    <dgm:pt modelId="{D84F3185-C051-4CC3-BD6D-BF33D70DDEDB}" type="parTrans" cxnId="{A5C17237-162B-4D89-BA05-CA6A0A6375E6}">
      <dgm:prSet/>
      <dgm:spPr/>
      <dgm:t>
        <a:bodyPr/>
        <a:lstStyle/>
        <a:p>
          <a:endParaRPr lang="en-US"/>
        </a:p>
      </dgm:t>
    </dgm:pt>
    <dgm:pt modelId="{11D95431-7116-432A-9C79-2A19E3985748}" type="sibTrans" cxnId="{A5C17237-162B-4D89-BA05-CA6A0A6375E6}">
      <dgm:prSet/>
      <dgm:spPr/>
      <dgm:t>
        <a:bodyPr/>
        <a:lstStyle/>
        <a:p>
          <a:endParaRPr lang="en-US"/>
        </a:p>
      </dgm:t>
    </dgm:pt>
    <dgm:pt modelId="{A1B54A10-B6F4-42F7-AEA2-71F8ADCC9B20}" type="pres">
      <dgm:prSet presAssocID="{E548ED09-5E01-44B1-B4DD-254DE650D5D3}" presName="cycle" presStyleCnt="0">
        <dgm:presLayoutVars>
          <dgm:dir/>
          <dgm:resizeHandles val="exact"/>
        </dgm:presLayoutVars>
      </dgm:prSet>
      <dgm:spPr/>
    </dgm:pt>
    <dgm:pt modelId="{337E0D63-2E56-4CD6-B989-0D51419E3A64}" type="pres">
      <dgm:prSet presAssocID="{14EE8CF6-0CA8-475B-B123-91A988445BDF}" presName="node" presStyleLbl="node1" presStyleIdx="0" presStyleCnt="7">
        <dgm:presLayoutVars>
          <dgm:bulletEnabled val="1"/>
        </dgm:presLayoutVars>
      </dgm:prSet>
      <dgm:spPr/>
    </dgm:pt>
    <dgm:pt modelId="{6AF82798-1E42-4D60-9753-D67AE3B55116}" type="pres">
      <dgm:prSet presAssocID="{14EE8CF6-0CA8-475B-B123-91A988445BDF}" presName="spNode" presStyleCnt="0"/>
      <dgm:spPr/>
    </dgm:pt>
    <dgm:pt modelId="{318176E5-C721-4288-A557-F15541D591F0}" type="pres">
      <dgm:prSet presAssocID="{C26E79CC-3551-41E3-8C39-033D52616B9F}" presName="sibTrans" presStyleLbl="sibTrans1D1" presStyleIdx="0" presStyleCnt="7"/>
      <dgm:spPr/>
    </dgm:pt>
    <dgm:pt modelId="{196FF5DC-EB02-4C1C-B8B6-5F4EF2034EFC}" type="pres">
      <dgm:prSet presAssocID="{0BFF37A2-569A-43BC-A6D6-111A344AA24B}" presName="node" presStyleLbl="node1" presStyleIdx="1" presStyleCnt="7">
        <dgm:presLayoutVars>
          <dgm:bulletEnabled val="1"/>
        </dgm:presLayoutVars>
      </dgm:prSet>
      <dgm:spPr/>
    </dgm:pt>
    <dgm:pt modelId="{187C8396-52A1-4E6D-A0D0-F427C64BC0FC}" type="pres">
      <dgm:prSet presAssocID="{0BFF37A2-569A-43BC-A6D6-111A344AA24B}" presName="spNode" presStyleCnt="0"/>
      <dgm:spPr/>
    </dgm:pt>
    <dgm:pt modelId="{6732693E-5E4D-4695-A87F-24E5DDFE4FE8}" type="pres">
      <dgm:prSet presAssocID="{94682907-FAC5-46CA-A82A-E6E4866F4AC0}" presName="sibTrans" presStyleLbl="sibTrans1D1" presStyleIdx="1" presStyleCnt="7"/>
      <dgm:spPr/>
    </dgm:pt>
    <dgm:pt modelId="{E2500C24-2E27-43AF-A27E-93B8A3B31EC2}" type="pres">
      <dgm:prSet presAssocID="{D90BCC0E-3344-4C08-895F-50B1630EB42C}" presName="node" presStyleLbl="node1" presStyleIdx="2" presStyleCnt="7">
        <dgm:presLayoutVars>
          <dgm:bulletEnabled val="1"/>
        </dgm:presLayoutVars>
      </dgm:prSet>
      <dgm:spPr/>
    </dgm:pt>
    <dgm:pt modelId="{92F8B1CB-4F3D-479C-A94F-E189F07EA864}" type="pres">
      <dgm:prSet presAssocID="{D90BCC0E-3344-4C08-895F-50B1630EB42C}" presName="spNode" presStyleCnt="0"/>
      <dgm:spPr/>
    </dgm:pt>
    <dgm:pt modelId="{E105553C-3F68-451E-8A66-9458EA657C8F}" type="pres">
      <dgm:prSet presAssocID="{E12B8297-C4A8-49DC-AA01-83DAB7CA8E5E}" presName="sibTrans" presStyleLbl="sibTrans1D1" presStyleIdx="2" presStyleCnt="7"/>
      <dgm:spPr/>
    </dgm:pt>
    <dgm:pt modelId="{3D455F3D-8531-45EE-B573-82FD4EF9AA1E}" type="pres">
      <dgm:prSet presAssocID="{23847006-A75F-4D67-A9D3-365371FA1868}" presName="node" presStyleLbl="node1" presStyleIdx="3" presStyleCnt="7">
        <dgm:presLayoutVars>
          <dgm:bulletEnabled val="1"/>
        </dgm:presLayoutVars>
      </dgm:prSet>
      <dgm:spPr/>
    </dgm:pt>
    <dgm:pt modelId="{6F7E37AE-1BF6-4999-B86D-B11F922729C3}" type="pres">
      <dgm:prSet presAssocID="{23847006-A75F-4D67-A9D3-365371FA1868}" presName="spNode" presStyleCnt="0"/>
      <dgm:spPr/>
    </dgm:pt>
    <dgm:pt modelId="{A4CA4B72-2CB9-47E0-876C-619142DCE536}" type="pres">
      <dgm:prSet presAssocID="{9E2FF471-ACFE-43D0-8808-AE47A7FF32ED}" presName="sibTrans" presStyleLbl="sibTrans1D1" presStyleIdx="3" presStyleCnt="7"/>
      <dgm:spPr/>
    </dgm:pt>
    <dgm:pt modelId="{FE54571E-C037-4AC9-A205-0782EF213272}" type="pres">
      <dgm:prSet presAssocID="{F4A9204B-FD8F-46E3-9590-02E101043507}" presName="node" presStyleLbl="node1" presStyleIdx="4" presStyleCnt="7">
        <dgm:presLayoutVars>
          <dgm:bulletEnabled val="1"/>
        </dgm:presLayoutVars>
      </dgm:prSet>
      <dgm:spPr/>
    </dgm:pt>
    <dgm:pt modelId="{48B70D16-508B-4E41-92A0-2998083363CD}" type="pres">
      <dgm:prSet presAssocID="{F4A9204B-FD8F-46E3-9590-02E101043507}" presName="spNode" presStyleCnt="0"/>
      <dgm:spPr/>
    </dgm:pt>
    <dgm:pt modelId="{66FCADBA-0E18-404F-A2E0-ED744AFCB4CF}" type="pres">
      <dgm:prSet presAssocID="{1E6E93AF-6F9D-4C51-8A10-E22CDE00149F}" presName="sibTrans" presStyleLbl="sibTrans1D1" presStyleIdx="4" presStyleCnt="7"/>
      <dgm:spPr/>
    </dgm:pt>
    <dgm:pt modelId="{C2BE60E5-0D18-4B90-903E-22645BBF2C5A}" type="pres">
      <dgm:prSet presAssocID="{AA1626EB-242D-4A38-9836-BE2DC467C93D}" presName="node" presStyleLbl="node1" presStyleIdx="5" presStyleCnt="7">
        <dgm:presLayoutVars>
          <dgm:bulletEnabled val="1"/>
        </dgm:presLayoutVars>
      </dgm:prSet>
      <dgm:spPr/>
    </dgm:pt>
    <dgm:pt modelId="{E80BA829-9C0F-4F40-9B79-A99BEC4C175C}" type="pres">
      <dgm:prSet presAssocID="{AA1626EB-242D-4A38-9836-BE2DC467C93D}" presName="spNode" presStyleCnt="0"/>
      <dgm:spPr/>
    </dgm:pt>
    <dgm:pt modelId="{9410A85F-D888-4D40-B05C-248E43D74D37}" type="pres">
      <dgm:prSet presAssocID="{71FD1E8E-484A-407A-8389-E2A77AF96F7D}" presName="sibTrans" presStyleLbl="sibTrans1D1" presStyleIdx="5" presStyleCnt="7"/>
      <dgm:spPr/>
    </dgm:pt>
    <dgm:pt modelId="{1D916CEC-7C12-447E-AEFA-9F4154074F76}" type="pres">
      <dgm:prSet presAssocID="{B31AAA02-EDD2-437D-A212-D96E6DA4CB6F}" presName="node" presStyleLbl="node1" presStyleIdx="6" presStyleCnt="7">
        <dgm:presLayoutVars>
          <dgm:bulletEnabled val="1"/>
        </dgm:presLayoutVars>
      </dgm:prSet>
      <dgm:spPr/>
    </dgm:pt>
    <dgm:pt modelId="{BCFB4B5C-58F8-42AA-9B77-AB97F27529EF}" type="pres">
      <dgm:prSet presAssocID="{B31AAA02-EDD2-437D-A212-D96E6DA4CB6F}" presName="spNode" presStyleCnt="0"/>
      <dgm:spPr/>
    </dgm:pt>
    <dgm:pt modelId="{ADB3CA63-31EF-406B-82B0-B0DC01DEEC49}" type="pres">
      <dgm:prSet presAssocID="{11D95431-7116-432A-9C79-2A19E3985748}" presName="sibTrans" presStyleLbl="sibTrans1D1" presStyleIdx="6" presStyleCnt="7"/>
      <dgm:spPr/>
    </dgm:pt>
  </dgm:ptLst>
  <dgm:cxnLst>
    <dgm:cxn modelId="{F3EDA70B-1FA8-42EB-80EF-863F9E17609A}" type="presOf" srcId="{AA1626EB-242D-4A38-9836-BE2DC467C93D}" destId="{C2BE60E5-0D18-4B90-903E-22645BBF2C5A}" srcOrd="0" destOrd="0" presId="urn:microsoft.com/office/officeart/2005/8/layout/cycle6"/>
    <dgm:cxn modelId="{40F36F14-7A8B-4F35-8CB5-370D0A996BC5}" srcId="{E548ED09-5E01-44B1-B4DD-254DE650D5D3}" destId="{AA1626EB-242D-4A38-9836-BE2DC467C93D}" srcOrd="5" destOrd="0" parTransId="{F06AE6F4-DF50-44B8-8B03-901B7C7F9872}" sibTransId="{71FD1E8E-484A-407A-8389-E2A77AF96F7D}"/>
    <dgm:cxn modelId="{A5C17237-162B-4D89-BA05-CA6A0A6375E6}" srcId="{E548ED09-5E01-44B1-B4DD-254DE650D5D3}" destId="{B31AAA02-EDD2-437D-A212-D96E6DA4CB6F}" srcOrd="6" destOrd="0" parTransId="{D84F3185-C051-4CC3-BD6D-BF33D70DDEDB}" sibTransId="{11D95431-7116-432A-9C79-2A19E3985748}"/>
    <dgm:cxn modelId="{FC0FAE45-B209-4E23-B7E9-106F69FA1A56}" type="presOf" srcId="{9E2FF471-ACFE-43D0-8808-AE47A7FF32ED}" destId="{A4CA4B72-2CB9-47E0-876C-619142DCE536}" srcOrd="0" destOrd="0" presId="urn:microsoft.com/office/officeart/2005/8/layout/cycle6"/>
    <dgm:cxn modelId="{019B9168-8BB8-49D3-BB81-243395FF4333}" srcId="{E548ED09-5E01-44B1-B4DD-254DE650D5D3}" destId="{14EE8CF6-0CA8-475B-B123-91A988445BDF}" srcOrd="0" destOrd="0" parTransId="{F866FD77-5D59-462E-B227-4D66D027CA3C}" sibTransId="{C26E79CC-3551-41E3-8C39-033D52616B9F}"/>
    <dgm:cxn modelId="{608EEF4E-79CD-46A1-9387-E603958A1804}" type="presOf" srcId="{1E6E93AF-6F9D-4C51-8A10-E22CDE00149F}" destId="{66FCADBA-0E18-404F-A2E0-ED744AFCB4CF}" srcOrd="0" destOrd="0" presId="urn:microsoft.com/office/officeart/2005/8/layout/cycle6"/>
    <dgm:cxn modelId="{4856144F-09AA-46B0-946D-1902EB466A48}" type="presOf" srcId="{71FD1E8E-484A-407A-8389-E2A77AF96F7D}" destId="{9410A85F-D888-4D40-B05C-248E43D74D37}" srcOrd="0" destOrd="0" presId="urn:microsoft.com/office/officeart/2005/8/layout/cycle6"/>
    <dgm:cxn modelId="{FF9BD44F-93D8-46F1-AF8B-F3D2CCFA4D12}" type="presOf" srcId="{B31AAA02-EDD2-437D-A212-D96E6DA4CB6F}" destId="{1D916CEC-7C12-447E-AEFA-9F4154074F76}" srcOrd="0" destOrd="0" presId="urn:microsoft.com/office/officeart/2005/8/layout/cycle6"/>
    <dgm:cxn modelId="{48F48370-D590-48E7-9E2D-4F92F119BBEC}" type="presOf" srcId="{14EE8CF6-0CA8-475B-B123-91A988445BDF}" destId="{337E0D63-2E56-4CD6-B989-0D51419E3A64}" srcOrd="0" destOrd="0" presId="urn:microsoft.com/office/officeart/2005/8/layout/cycle6"/>
    <dgm:cxn modelId="{3AE36853-DB66-482D-B086-31398D3C06B7}" type="presOf" srcId="{E12B8297-C4A8-49DC-AA01-83DAB7CA8E5E}" destId="{E105553C-3F68-451E-8A66-9458EA657C8F}" srcOrd="0" destOrd="0" presId="urn:microsoft.com/office/officeart/2005/8/layout/cycle6"/>
    <dgm:cxn modelId="{FD2BC576-0887-4FA1-94A8-2BFD492C4792}" type="presOf" srcId="{0BFF37A2-569A-43BC-A6D6-111A344AA24B}" destId="{196FF5DC-EB02-4C1C-B8B6-5F4EF2034EFC}" srcOrd="0" destOrd="0" presId="urn:microsoft.com/office/officeart/2005/8/layout/cycle6"/>
    <dgm:cxn modelId="{1823FF8F-2CA4-4068-8A11-4BA4776158AA}" type="presOf" srcId="{E548ED09-5E01-44B1-B4DD-254DE650D5D3}" destId="{A1B54A10-B6F4-42F7-AEA2-71F8ADCC9B20}" srcOrd="0" destOrd="0" presId="urn:microsoft.com/office/officeart/2005/8/layout/cycle6"/>
    <dgm:cxn modelId="{A7D96B9F-E2A6-40F9-BCB0-BD22518076FC}" type="presOf" srcId="{D90BCC0E-3344-4C08-895F-50B1630EB42C}" destId="{E2500C24-2E27-43AF-A27E-93B8A3B31EC2}" srcOrd="0" destOrd="0" presId="urn:microsoft.com/office/officeart/2005/8/layout/cycle6"/>
    <dgm:cxn modelId="{E7A767A0-CF93-444A-8270-F2EC7EE39FFF}" srcId="{E548ED09-5E01-44B1-B4DD-254DE650D5D3}" destId="{D90BCC0E-3344-4C08-895F-50B1630EB42C}" srcOrd="2" destOrd="0" parTransId="{DA69E09D-BCA6-45C5-BC0A-5B08B47E6BA5}" sibTransId="{E12B8297-C4A8-49DC-AA01-83DAB7CA8E5E}"/>
    <dgm:cxn modelId="{9ACE89AB-33C5-4D71-8488-7072EFF0BCD4}" type="presOf" srcId="{94682907-FAC5-46CA-A82A-E6E4866F4AC0}" destId="{6732693E-5E4D-4695-A87F-24E5DDFE4FE8}" srcOrd="0" destOrd="0" presId="urn:microsoft.com/office/officeart/2005/8/layout/cycle6"/>
    <dgm:cxn modelId="{096680B4-7125-42D4-87BA-CBAE9224EF39}" type="presOf" srcId="{11D95431-7116-432A-9C79-2A19E3985748}" destId="{ADB3CA63-31EF-406B-82B0-B0DC01DEEC49}" srcOrd="0" destOrd="0" presId="urn:microsoft.com/office/officeart/2005/8/layout/cycle6"/>
    <dgm:cxn modelId="{1B8B0BC0-1932-4547-A25B-50820A18EDA8}" type="presOf" srcId="{C26E79CC-3551-41E3-8C39-033D52616B9F}" destId="{318176E5-C721-4288-A557-F15541D591F0}" srcOrd="0" destOrd="0" presId="urn:microsoft.com/office/officeart/2005/8/layout/cycle6"/>
    <dgm:cxn modelId="{5A49B9D0-9D24-4429-9B04-7DBAFF3B15FE}" srcId="{E548ED09-5E01-44B1-B4DD-254DE650D5D3}" destId="{F4A9204B-FD8F-46E3-9590-02E101043507}" srcOrd="4" destOrd="0" parTransId="{0DB199D7-5FED-4B60-8CFF-CA8496C5958F}" sibTransId="{1E6E93AF-6F9D-4C51-8A10-E22CDE00149F}"/>
    <dgm:cxn modelId="{21BD72D6-6525-433A-90E8-17C2ED109D02}" type="presOf" srcId="{23847006-A75F-4D67-A9D3-365371FA1868}" destId="{3D455F3D-8531-45EE-B573-82FD4EF9AA1E}" srcOrd="0" destOrd="0" presId="urn:microsoft.com/office/officeart/2005/8/layout/cycle6"/>
    <dgm:cxn modelId="{92A591E5-B62F-4241-B9A3-137EE7CB38EE}" srcId="{E548ED09-5E01-44B1-B4DD-254DE650D5D3}" destId="{0BFF37A2-569A-43BC-A6D6-111A344AA24B}" srcOrd="1" destOrd="0" parTransId="{A43B7958-B136-40A4-8AC3-E3A291FD7C3D}" sibTransId="{94682907-FAC5-46CA-A82A-E6E4866F4AC0}"/>
    <dgm:cxn modelId="{0ADC17FA-F747-479A-9C3F-AF19BFDFA2CC}" srcId="{E548ED09-5E01-44B1-B4DD-254DE650D5D3}" destId="{23847006-A75F-4D67-A9D3-365371FA1868}" srcOrd="3" destOrd="0" parTransId="{EAD7004B-3E2C-4CEF-A645-65F03CD7D5BC}" sibTransId="{9E2FF471-ACFE-43D0-8808-AE47A7FF32ED}"/>
    <dgm:cxn modelId="{C102AFFC-E35E-43AD-B89B-CE29BABC2283}" type="presOf" srcId="{F4A9204B-FD8F-46E3-9590-02E101043507}" destId="{FE54571E-C037-4AC9-A205-0782EF213272}" srcOrd="0" destOrd="0" presId="urn:microsoft.com/office/officeart/2005/8/layout/cycle6"/>
    <dgm:cxn modelId="{D17A19D5-7726-4425-A5DA-73AFA2E85FB1}" type="presParOf" srcId="{A1B54A10-B6F4-42F7-AEA2-71F8ADCC9B20}" destId="{337E0D63-2E56-4CD6-B989-0D51419E3A64}" srcOrd="0" destOrd="0" presId="urn:microsoft.com/office/officeart/2005/8/layout/cycle6"/>
    <dgm:cxn modelId="{9324A75F-CE0A-493C-A983-553784A5DF2A}" type="presParOf" srcId="{A1B54A10-B6F4-42F7-AEA2-71F8ADCC9B20}" destId="{6AF82798-1E42-4D60-9753-D67AE3B55116}" srcOrd="1" destOrd="0" presId="urn:microsoft.com/office/officeart/2005/8/layout/cycle6"/>
    <dgm:cxn modelId="{8A24B5EC-78D7-4416-BB39-8D2793D1D5B2}" type="presParOf" srcId="{A1B54A10-B6F4-42F7-AEA2-71F8ADCC9B20}" destId="{318176E5-C721-4288-A557-F15541D591F0}" srcOrd="2" destOrd="0" presId="urn:microsoft.com/office/officeart/2005/8/layout/cycle6"/>
    <dgm:cxn modelId="{374E9CAB-66CE-4959-BFEF-A8790E33F577}" type="presParOf" srcId="{A1B54A10-B6F4-42F7-AEA2-71F8ADCC9B20}" destId="{196FF5DC-EB02-4C1C-B8B6-5F4EF2034EFC}" srcOrd="3" destOrd="0" presId="urn:microsoft.com/office/officeart/2005/8/layout/cycle6"/>
    <dgm:cxn modelId="{16B1CF06-9883-4792-A638-708DAC6B3346}" type="presParOf" srcId="{A1B54A10-B6F4-42F7-AEA2-71F8ADCC9B20}" destId="{187C8396-52A1-4E6D-A0D0-F427C64BC0FC}" srcOrd="4" destOrd="0" presId="urn:microsoft.com/office/officeart/2005/8/layout/cycle6"/>
    <dgm:cxn modelId="{9B5F1473-C2C3-4B2F-B1AF-18A2041A5083}" type="presParOf" srcId="{A1B54A10-B6F4-42F7-AEA2-71F8ADCC9B20}" destId="{6732693E-5E4D-4695-A87F-24E5DDFE4FE8}" srcOrd="5" destOrd="0" presId="urn:microsoft.com/office/officeart/2005/8/layout/cycle6"/>
    <dgm:cxn modelId="{90738B3C-E6E5-4A3A-8DA6-7394401575F9}" type="presParOf" srcId="{A1B54A10-B6F4-42F7-AEA2-71F8ADCC9B20}" destId="{E2500C24-2E27-43AF-A27E-93B8A3B31EC2}" srcOrd="6" destOrd="0" presId="urn:microsoft.com/office/officeart/2005/8/layout/cycle6"/>
    <dgm:cxn modelId="{54BB3964-13FE-48EC-979D-5EDB3380B32B}" type="presParOf" srcId="{A1B54A10-B6F4-42F7-AEA2-71F8ADCC9B20}" destId="{92F8B1CB-4F3D-479C-A94F-E189F07EA864}" srcOrd="7" destOrd="0" presId="urn:microsoft.com/office/officeart/2005/8/layout/cycle6"/>
    <dgm:cxn modelId="{3AC41D5B-354A-4F56-954A-F6C6AE76CD16}" type="presParOf" srcId="{A1B54A10-B6F4-42F7-AEA2-71F8ADCC9B20}" destId="{E105553C-3F68-451E-8A66-9458EA657C8F}" srcOrd="8" destOrd="0" presId="urn:microsoft.com/office/officeart/2005/8/layout/cycle6"/>
    <dgm:cxn modelId="{2278E451-851C-4A6E-8945-326E7422B3A7}" type="presParOf" srcId="{A1B54A10-B6F4-42F7-AEA2-71F8ADCC9B20}" destId="{3D455F3D-8531-45EE-B573-82FD4EF9AA1E}" srcOrd="9" destOrd="0" presId="urn:microsoft.com/office/officeart/2005/8/layout/cycle6"/>
    <dgm:cxn modelId="{55C7C7B3-B1F1-4050-B1D9-38E43B38CE64}" type="presParOf" srcId="{A1B54A10-B6F4-42F7-AEA2-71F8ADCC9B20}" destId="{6F7E37AE-1BF6-4999-B86D-B11F922729C3}" srcOrd="10" destOrd="0" presId="urn:microsoft.com/office/officeart/2005/8/layout/cycle6"/>
    <dgm:cxn modelId="{C8BA83B3-AAF4-4776-A395-26FCA0090C64}" type="presParOf" srcId="{A1B54A10-B6F4-42F7-AEA2-71F8ADCC9B20}" destId="{A4CA4B72-2CB9-47E0-876C-619142DCE536}" srcOrd="11" destOrd="0" presId="urn:microsoft.com/office/officeart/2005/8/layout/cycle6"/>
    <dgm:cxn modelId="{352D0BF0-49ED-4801-9CDC-8A6D6CF74754}" type="presParOf" srcId="{A1B54A10-B6F4-42F7-AEA2-71F8ADCC9B20}" destId="{FE54571E-C037-4AC9-A205-0782EF213272}" srcOrd="12" destOrd="0" presId="urn:microsoft.com/office/officeart/2005/8/layout/cycle6"/>
    <dgm:cxn modelId="{B9F55154-50C7-4A62-AA3D-362D0F9D77B9}" type="presParOf" srcId="{A1B54A10-B6F4-42F7-AEA2-71F8ADCC9B20}" destId="{48B70D16-508B-4E41-92A0-2998083363CD}" srcOrd="13" destOrd="0" presId="urn:microsoft.com/office/officeart/2005/8/layout/cycle6"/>
    <dgm:cxn modelId="{58342481-F5AB-43A2-997F-E5763BEE83B1}" type="presParOf" srcId="{A1B54A10-B6F4-42F7-AEA2-71F8ADCC9B20}" destId="{66FCADBA-0E18-404F-A2E0-ED744AFCB4CF}" srcOrd="14" destOrd="0" presId="urn:microsoft.com/office/officeart/2005/8/layout/cycle6"/>
    <dgm:cxn modelId="{C3430190-172E-4705-86ED-36EAEA8756DA}" type="presParOf" srcId="{A1B54A10-B6F4-42F7-AEA2-71F8ADCC9B20}" destId="{C2BE60E5-0D18-4B90-903E-22645BBF2C5A}" srcOrd="15" destOrd="0" presId="urn:microsoft.com/office/officeart/2005/8/layout/cycle6"/>
    <dgm:cxn modelId="{1D0E88D8-78FA-4168-87EA-7C9E108D651A}" type="presParOf" srcId="{A1B54A10-B6F4-42F7-AEA2-71F8ADCC9B20}" destId="{E80BA829-9C0F-4F40-9B79-A99BEC4C175C}" srcOrd="16" destOrd="0" presId="urn:microsoft.com/office/officeart/2005/8/layout/cycle6"/>
    <dgm:cxn modelId="{C9FAD845-A37B-43E7-A731-446B9B3E4D0A}" type="presParOf" srcId="{A1B54A10-B6F4-42F7-AEA2-71F8ADCC9B20}" destId="{9410A85F-D888-4D40-B05C-248E43D74D37}" srcOrd="17" destOrd="0" presId="urn:microsoft.com/office/officeart/2005/8/layout/cycle6"/>
    <dgm:cxn modelId="{D833CA97-0D1A-4672-B91F-7750FD1F4D29}" type="presParOf" srcId="{A1B54A10-B6F4-42F7-AEA2-71F8ADCC9B20}" destId="{1D916CEC-7C12-447E-AEFA-9F4154074F76}" srcOrd="18" destOrd="0" presId="urn:microsoft.com/office/officeart/2005/8/layout/cycle6"/>
    <dgm:cxn modelId="{224685BA-F170-41D9-A769-DC6B6874B9C1}" type="presParOf" srcId="{A1B54A10-B6F4-42F7-AEA2-71F8ADCC9B20}" destId="{BCFB4B5C-58F8-42AA-9B77-AB97F27529EF}" srcOrd="19" destOrd="0" presId="urn:microsoft.com/office/officeart/2005/8/layout/cycle6"/>
    <dgm:cxn modelId="{F5B91865-6333-490C-801D-B768824E3115}" type="presParOf" srcId="{A1B54A10-B6F4-42F7-AEA2-71F8ADCC9B20}" destId="{ADB3CA63-31EF-406B-82B0-B0DC01DEEC49}" srcOrd="20"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E996F72-4830-4B52-90D1-E049B0850A49}"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82F9560E-388E-4A27-94C6-5B3DCEF59D63}">
      <dgm:prSet/>
      <dgm:spPr/>
      <dgm:t>
        <a:bodyPr/>
        <a:lstStyle/>
        <a:p>
          <a:r>
            <a:rPr lang="fi-FI"/>
            <a:t>Aivojen eheyttäminen on sekä pystysuuntaista että vaakasuuntaista yhteenliittämistä</a:t>
          </a:r>
          <a:endParaRPr lang="en-US"/>
        </a:p>
      </dgm:t>
    </dgm:pt>
    <dgm:pt modelId="{DD268742-7A3F-4322-98FD-4F3B3E248386}" type="parTrans" cxnId="{B5CC4FD8-B3CF-4D19-8F4B-40C23E6F68A1}">
      <dgm:prSet/>
      <dgm:spPr/>
      <dgm:t>
        <a:bodyPr/>
        <a:lstStyle/>
        <a:p>
          <a:endParaRPr lang="en-US"/>
        </a:p>
      </dgm:t>
    </dgm:pt>
    <dgm:pt modelId="{FB14A43A-B180-45F9-95B4-1C33B5160840}" type="sibTrans" cxnId="{B5CC4FD8-B3CF-4D19-8F4B-40C23E6F68A1}">
      <dgm:prSet phldrT="01"/>
      <dgm:spPr/>
      <dgm:t>
        <a:bodyPr/>
        <a:lstStyle/>
        <a:p>
          <a:endParaRPr lang="en-US"/>
        </a:p>
      </dgm:t>
    </dgm:pt>
    <dgm:pt modelId="{EDE3F6DC-F2DD-4549-A538-2A91E0045736}">
      <dgm:prSet/>
      <dgm:spPr/>
      <dgm:t>
        <a:bodyPr/>
        <a:lstStyle/>
        <a:p>
          <a:r>
            <a:rPr lang="fi-FI"/>
            <a:t>Oikea aivopuolisko: tunteet, tuntemukset, sanattomat viestit, kokemukset, mielen kuvastot, implisiittinen muisti (ei ääneen lausuttu, mutta pääteltävissä oleva)</a:t>
          </a:r>
          <a:endParaRPr lang="en-US"/>
        </a:p>
      </dgm:t>
    </dgm:pt>
    <dgm:pt modelId="{79DD7273-EC68-48D1-8E15-EDEE61903312}" type="parTrans" cxnId="{37017F1F-5FAB-446C-BE50-A7B0F3DF06B4}">
      <dgm:prSet/>
      <dgm:spPr/>
      <dgm:t>
        <a:bodyPr/>
        <a:lstStyle/>
        <a:p>
          <a:endParaRPr lang="en-US"/>
        </a:p>
      </dgm:t>
    </dgm:pt>
    <dgm:pt modelId="{30EB0DA7-9594-4822-82EE-39AE5B462852}" type="sibTrans" cxnId="{37017F1F-5FAB-446C-BE50-A7B0F3DF06B4}">
      <dgm:prSet phldrT="02"/>
      <dgm:spPr/>
      <dgm:t>
        <a:bodyPr/>
        <a:lstStyle/>
        <a:p>
          <a:endParaRPr lang="en-US"/>
        </a:p>
      </dgm:t>
    </dgm:pt>
    <dgm:pt modelId="{7301471E-763B-4B2F-A108-CD51B069B671}">
      <dgm:prSet/>
      <dgm:spPr/>
      <dgm:t>
        <a:bodyPr/>
        <a:lstStyle/>
        <a:p>
          <a:r>
            <a:rPr lang="fi-FI"/>
            <a:t>Vasen aivopuolisko: ajattelu, rationaalinen päättely, kieli, eksplisiittinen muisti (selvästi ilmaistu) </a:t>
          </a:r>
          <a:endParaRPr lang="en-US"/>
        </a:p>
      </dgm:t>
    </dgm:pt>
    <dgm:pt modelId="{EA9F443E-43DF-4B62-A9AA-3DF395C741E0}" type="parTrans" cxnId="{C3F420C9-D549-415F-9EE6-0859F8E620B8}">
      <dgm:prSet/>
      <dgm:spPr/>
      <dgm:t>
        <a:bodyPr/>
        <a:lstStyle/>
        <a:p>
          <a:endParaRPr lang="en-US"/>
        </a:p>
      </dgm:t>
    </dgm:pt>
    <dgm:pt modelId="{36CB13B7-8401-485F-BDFB-E093F5C7C286}" type="sibTrans" cxnId="{C3F420C9-D549-415F-9EE6-0859F8E620B8}">
      <dgm:prSet phldrT="03"/>
      <dgm:spPr/>
      <dgm:t>
        <a:bodyPr/>
        <a:lstStyle/>
        <a:p>
          <a:endParaRPr lang="en-US"/>
        </a:p>
      </dgm:t>
    </dgm:pt>
    <dgm:pt modelId="{8961CD47-4D87-486C-9604-CA13317F52CB}" type="pres">
      <dgm:prSet presAssocID="{FE996F72-4830-4B52-90D1-E049B0850A49}" presName="linear" presStyleCnt="0">
        <dgm:presLayoutVars>
          <dgm:animLvl val="lvl"/>
          <dgm:resizeHandles val="exact"/>
        </dgm:presLayoutVars>
      </dgm:prSet>
      <dgm:spPr/>
    </dgm:pt>
    <dgm:pt modelId="{7CBE7631-E530-4A2D-8DF1-A9DF749ECEEB}" type="pres">
      <dgm:prSet presAssocID="{82F9560E-388E-4A27-94C6-5B3DCEF59D63}" presName="parentText" presStyleLbl="node1" presStyleIdx="0" presStyleCnt="3">
        <dgm:presLayoutVars>
          <dgm:chMax val="0"/>
          <dgm:bulletEnabled val="1"/>
        </dgm:presLayoutVars>
      </dgm:prSet>
      <dgm:spPr/>
    </dgm:pt>
    <dgm:pt modelId="{6264A332-E87A-454F-A4D0-9BA9DB61E726}" type="pres">
      <dgm:prSet presAssocID="{FB14A43A-B180-45F9-95B4-1C33B5160840}" presName="spacer" presStyleCnt="0"/>
      <dgm:spPr/>
    </dgm:pt>
    <dgm:pt modelId="{BCB5366F-B6AE-4279-A998-FB8F9EF45E20}" type="pres">
      <dgm:prSet presAssocID="{EDE3F6DC-F2DD-4549-A538-2A91E0045736}" presName="parentText" presStyleLbl="node1" presStyleIdx="1" presStyleCnt="3">
        <dgm:presLayoutVars>
          <dgm:chMax val="0"/>
          <dgm:bulletEnabled val="1"/>
        </dgm:presLayoutVars>
      </dgm:prSet>
      <dgm:spPr/>
    </dgm:pt>
    <dgm:pt modelId="{8DFC8715-A251-4401-9C2A-E11D4234C04F}" type="pres">
      <dgm:prSet presAssocID="{30EB0DA7-9594-4822-82EE-39AE5B462852}" presName="spacer" presStyleCnt="0"/>
      <dgm:spPr/>
    </dgm:pt>
    <dgm:pt modelId="{44432C13-9077-4BA3-B280-95C640A08F0A}" type="pres">
      <dgm:prSet presAssocID="{7301471E-763B-4B2F-A108-CD51B069B671}" presName="parentText" presStyleLbl="node1" presStyleIdx="2" presStyleCnt="3">
        <dgm:presLayoutVars>
          <dgm:chMax val="0"/>
          <dgm:bulletEnabled val="1"/>
        </dgm:presLayoutVars>
      </dgm:prSet>
      <dgm:spPr/>
    </dgm:pt>
  </dgm:ptLst>
  <dgm:cxnLst>
    <dgm:cxn modelId="{37017F1F-5FAB-446C-BE50-A7B0F3DF06B4}" srcId="{FE996F72-4830-4B52-90D1-E049B0850A49}" destId="{EDE3F6DC-F2DD-4549-A538-2A91E0045736}" srcOrd="1" destOrd="0" parTransId="{79DD7273-EC68-48D1-8E15-EDEE61903312}" sibTransId="{30EB0DA7-9594-4822-82EE-39AE5B462852}"/>
    <dgm:cxn modelId="{D4D0272C-26C5-4F19-AE97-CE0CC9068443}" type="presOf" srcId="{FE996F72-4830-4B52-90D1-E049B0850A49}" destId="{8961CD47-4D87-486C-9604-CA13317F52CB}" srcOrd="0" destOrd="0" presId="urn:microsoft.com/office/officeart/2005/8/layout/vList2"/>
    <dgm:cxn modelId="{E1756D39-28CF-4FF1-99F5-4E3AFCD5E095}" type="presOf" srcId="{EDE3F6DC-F2DD-4549-A538-2A91E0045736}" destId="{BCB5366F-B6AE-4279-A998-FB8F9EF45E20}" srcOrd="0" destOrd="0" presId="urn:microsoft.com/office/officeart/2005/8/layout/vList2"/>
    <dgm:cxn modelId="{9C377053-9E59-46D8-AB35-4551EC502863}" type="presOf" srcId="{7301471E-763B-4B2F-A108-CD51B069B671}" destId="{44432C13-9077-4BA3-B280-95C640A08F0A}" srcOrd="0" destOrd="0" presId="urn:microsoft.com/office/officeart/2005/8/layout/vList2"/>
    <dgm:cxn modelId="{C3F420C9-D549-415F-9EE6-0859F8E620B8}" srcId="{FE996F72-4830-4B52-90D1-E049B0850A49}" destId="{7301471E-763B-4B2F-A108-CD51B069B671}" srcOrd="2" destOrd="0" parTransId="{EA9F443E-43DF-4B62-A9AA-3DF395C741E0}" sibTransId="{36CB13B7-8401-485F-BDFB-E093F5C7C286}"/>
    <dgm:cxn modelId="{58B842CC-5585-4EB7-B86A-5243213E556A}" type="presOf" srcId="{82F9560E-388E-4A27-94C6-5B3DCEF59D63}" destId="{7CBE7631-E530-4A2D-8DF1-A9DF749ECEEB}" srcOrd="0" destOrd="0" presId="urn:microsoft.com/office/officeart/2005/8/layout/vList2"/>
    <dgm:cxn modelId="{B5CC4FD8-B3CF-4D19-8F4B-40C23E6F68A1}" srcId="{FE996F72-4830-4B52-90D1-E049B0850A49}" destId="{82F9560E-388E-4A27-94C6-5B3DCEF59D63}" srcOrd="0" destOrd="0" parTransId="{DD268742-7A3F-4322-98FD-4F3B3E248386}" sibTransId="{FB14A43A-B180-45F9-95B4-1C33B5160840}"/>
    <dgm:cxn modelId="{E0751839-131E-4F45-883B-5097771C34D7}" type="presParOf" srcId="{8961CD47-4D87-486C-9604-CA13317F52CB}" destId="{7CBE7631-E530-4A2D-8DF1-A9DF749ECEEB}" srcOrd="0" destOrd="0" presId="urn:microsoft.com/office/officeart/2005/8/layout/vList2"/>
    <dgm:cxn modelId="{CFA08E80-765F-4831-8058-91D4D70E2E8B}" type="presParOf" srcId="{8961CD47-4D87-486C-9604-CA13317F52CB}" destId="{6264A332-E87A-454F-A4D0-9BA9DB61E726}" srcOrd="1" destOrd="0" presId="urn:microsoft.com/office/officeart/2005/8/layout/vList2"/>
    <dgm:cxn modelId="{F1B829E1-741A-40BD-9F7A-2D9CD44EFB22}" type="presParOf" srcId="{8961CD47-4D87-486C-9604-CA13317F52CB}" destId="{BCB5366F-B6AE-4279-A998-FB8F9EF45E20}" srcOrd="2" destOrd="0" presId="urn:microsoft.com/office/officeart/2005/8/layout/vList2"/>
    <dgm:cxn modelId="{BC71A58B-0052-4192-AE16-E2016AAB3CB5}" type="presParOf" srcId="{8961CD47-4D87-486C-9604-CA13317F52CB}" destId="{8DFC8715-A251-4401-9C2A-E11D4234C04F}" srcOrd="3" destOrd="0" presId="urn:microsoft.com/office/officeart/2005/8/layout/vList2"/>
    <dgm:cxn modelId="{D9982C84-E83D-4D20-B441-A9F2D1ECB893}" type="presParOf" srcId="{8961CD47-4D87-486C-9604-CA13317F52CB}" destId="{44432C13-9077-4BA3-B280-95C640A08F0A}" srcOrd="4"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13AF19F-9AC1-4E9A-8EB6-E49EFADD0655}"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F3E1828B-9257-43A3-858A-D001AA40EF72}">
      <dgm:prSet/>
      <dgm:spPr/>
      <dgm:t>
        <a:bodyPr/>
        <a:lstStyle/>
        <a:p>
          <a:r>
            <a:rPr lang="fi-FI"/>
            <a:t>Sijaitsee syvällä aivoissa, siellä missä käsimallissa on peukalo</a:t>
          </a:r>
          <a:endParaRPr lang="en-US"/>
        </a:p>
      </dgm:t>
    </dgm:pt>
    <dgm:pt modelId="{AA4A711D-D0A1-4E40-84D3-66785BBE6D4F}" type="parTrans" cxnId="{F704D4DE-56BB-4DCE-B1B6-6618D4330ED5}">
      <dgm:prSet/>
      <dgm:spPr/>
      <dgm:t>
        <a:bodyPr/>
        <a:lstStyle/>
        <a:p>
          <a:endParaRPr lang="en-US"/>
        </a:p>
      </dgm:t>
    </dgm:pt>
    <dgm:pt modelId="{E54FCD34-02F7-494C-AB65-EA76D9EE71A9}" type="sibTrans" cxnId="{F704D4DE-56BB-4DCE-B1B6-6618D4330ED5}">
      <dgm:prSet/>
      <dgm:spPr/>
      <dgm:t>
        <a:bodyPr/>
        <a:lstStyle/>
        <a:p>
          <a:endParaRPr lang="en-US"/>
        </a:p>
      </dgm:t>
    </dgm:pt>
    <dgm:pt modelId="{5665A37D-8B12-4CCE-9FFF-625E9D1F9636}">
      <dgm:prSet/>
      <dgm:spPr/>
      <dgm:t>
        <a:bodyPr/>
        <a:lstStyle/>
        <a:p>
          <a:r>
            <a:rPr lang="fi-FI"/>
            <a:t>Vietit, tunteet, liikkeet kohti hyvää tai pois uhasta – kiintymysjärjestelmä</a:t>
          </a:r>
          <a:endParaRPr lang="en-US"/>
        </a:p>
      </dgm:t>
    </dgm:pt>
    <dgm:pt modelId="{AC468406-AB5E-4293-88DC-95C4B658B614}" type="parTrans" cxnId="{EFFFD141-C334-436E-98CA-F893D039B43F}">
      <dgm:prSet/>
      <dgm:spPr/>
      <dgm:t>
        <a:bodyPr/>
        <a:lstStyle/>
        <a:p>
          <a:endParaRPr lang="en-US"/>
        </a:p>
      </dgm:t>
    </dgm:pt>
    <dgm:pt modelId="{4C529F15-7D71-4E80-BA39-505DEC9BDAC9}" type="sibTrans" cxnId="{EFFFD141-C334-436E-98CA-F893D039B43F}">
      <dgm:prSet/>
      <dgm:spPr/>
      <dgm:t>
        <a:bodyPr/>
        <a:lstStyle/>
        <a:p>
          <a:endParaRPr lang="en-US"/>
        </a:p>
      </dgm:t>
    </dgm:pt>
    <dgm:pt modelId="{9A3EF950-23E9-4085-9B3F-1370F3D69D60}">
      <dgm:prSet/>
      <dgm:spPr/>
      <dgm:t>
        <a:bodyPr/>
        <a:lstStyle/>
        <a:p>
          <a:r>
            <a:rPr lang="fi-FI"/>
            <a:t>Hypotalamus :umpieritys / kortisoli, adrenaliini, oksitosiini</a:t>
          </a:r>
          <a:endParaRPr lang="en-US"/>
        </a:p>
      </dgm:t>
    </dgm:pt>
    <dgm:pt modelId="{1691F7E6-844B-4C21-90C1-2140509820E9}" type="parTrans" cxnId="{B47075B9-17B4-4214-A824-FCC65D56DE5E}">
      <dgm:prSet/>
      <dgm:spPr/>
      <dgm:t>
        <a:bodyPr/>
        <a:lstStyle/>
        <a:p>
          <a:endParaRPr lang="en-US"/>
        </a:p>
      </dgm:t>
    </dgm:pt>
    <dgm:pt modelId="{A52561E4-8A7B-490E-B392-6AC40D3DE78B}" type="sibTrans" cxnId="{B47075B9-17B4-4214-A824-FCC65D56DE5E}">
      <dgm:prSet/>
      <dgm:spPr/>
      <dgm:t>
        <a:bodyPr/>
        <a:lstStyle/>
        <a:p>
          <a:endParaRPr lang="en-US"/>
        </a:p>
      </dgm:t>
    </dgm:pt>
    <dgm:pt modelId="{24F742E3-C2EA-4687-B6E9-2B345987C81C}">
      <dgm:prSet/>
      <dgm:spPr/>
      <dgm:t>
        <a:bodyPr/>
        <a:lstStyle/>
        <a:p>
          <a:r>
            <a:rPr lang="fi-FI"/>
            <a:t>Mantelitumake; implisiittinen muisti, traumamuistot</a:t>
          </a:r>
          <a:endParaRPr lang="en-US"/>
        </a:p>
      </dgm:t>
    </dgm:pt>
    <dgm:pt modelId="{203E80F5-F68A-4441-A862-5BCE066CC68B}" type="parTrans" cxnId="{E413BD4C-3322-47E2-94B6-D9F86276EB74}">
      <dgm:prSet/>
      <dgm:spPr/>
      <dgm:t>
        <a:bodyPr/>
        <a:lstStyle/>
        <a:p>
          <a:endParaRPr lang="en-US"/>
        </a:p>
      </dgm:t>
    </dgm:pt>
    <dgm:pt modelId="{3205C4D6-62E0-4803-BCBE-239EC929D6BD}" type="sibTrans" cxnId="{E413BD4C-3322-47E2-94B6-D9F86276EB74}">
      <dgm:prSet/>
      <dgm:spPr/>
      <dgm:t>
        <a:bodyPr/>
        <a:lstStyle/>
        <a:p>
          <a:endParaRPr lang="en-US"/>
        </a:p>
      </dgm:t>
    </dgm:pt>
    <dgm:pt modelId="{6D7AECD1-FEEB-47CE-8BA5-BCBE1B99536A}">
      <dgm:prSet/>
      <dgm:spPr/>
      <dgm:t>
        <a:bodyPr/>
        <a:lstStyle/>
        <a:p>
          <a:r>
            <a:rPr lang="fi-FI"/>
            <a:t>Hippokampus; eksplisiittinen muisti, yhdistely</a:t>
          </a:r>
          <a:endParaRPr lang="en-US"/>
        </a:p>
      </dgm:t>
    </dgm:pt>
    <dgm:pt modelId="{0BD3595D-ADB1-461C-9921-4917B914BE7C}" type="parTrans" cxnId="{3A1B1563-107D-48E7-AFCA-AC242112C3C0}">
      <dgm:prSet/>
      <dgm:spPr/>
      <dgm:t>
        <a:bodyPr/>
        <a:lstStyle/>
        <a:p>
          <a:endParaRPr lang="en-US"/>
        </a:p>
      </dgm:t>
    </dgm:pt>
    <dgm:pt modelId="{339A69CE-1C0C-4C6D-91E1-9BB03B1A9CB0}" type="sibTrans" cxnId="{3A1B1563-107D-48E7-AFCA-AC242112C3C0}">
      <dgm:prSet/>
      <dgm:spPr/>
      <dgm:t>
        <a:bodyPr/>
        <a:lstStyle/>
        <a:p>
          <a:endParaRPr lang="en-US"/>
        </a:p>
      </dgm:t>
    </dgm:pt>
    <dgm:pt modelId="{ADC073F8-684C-4AC3-A118-B1E1BC680BEF}" type="pres">
      <dgm:prSet presAssocID="{A13AF19F-9AC1-4E9A-8EB6-E49EFADD0655}" presName="linear" presStyleCnt="0">
        <dgm:presLayoutVars>
          <dgm:animLvl val="lvl"/>
          <dgm:resizeHandles val="exact"/>
        </dgm:presLayoutVars>
      </dgm:prSet>
      <dgm:spPr/>
    </dgm:pt>
    <dgm:pt modelId="{09582DD5-A4F6-44CA-BCDB-9ED698D858CC}" type="pres">
      <dgm:prSet presAssocID="{F3E1828B-9257-43A3-858A-D001AA40EF72}" presName="parentText" presStyleLbl="node1" presStyleIdx="0" presStyleCnt="5">
        <dgm:presLayoutVars>
          <dgm:chMax val="0"/>
          <dgm:bulletEnabled val="1"/>
        </dgm:presLayoutVars>
      </dgm:prSet>
      <dgm:spPr/>
    </dgm:pt>
    <dgm:pt modelId="{451B6B83-3BC6-48DE-B315-FE55B927537B}" type="pres">
      <dgm:prSet presAssocID="{E54FCD34-02F7-494C-AB65-EA76D9EE71A9}" presName="spacer" presStyleCnt="0"/>
      <dgm:spPr/>
    </dgm:pt>
    <dgm:pt modelId="{D08BE6AC-627A-4358-91F2-27CB9E839F24}" type="pres">
      <dgm:prSet presAssocID="{5665A37D-8B12-4CCE-9FFF-625E9D1F9636}" presName="parentText" presStyleLbl="node1" presStyleIdx="1" presStyleCnt="5">
        <dgm:presLayoutVars>
          <dgm:chMax val="0"/>
          <dgm:bulletEnabled val="1"/>
        </dgm:presLayoutVars>
      </dgm:prSet>
      <dgm:spPr/>
    </dgm:pt>
    <dgm:pt modelId="{10EA86D1-D0B5-4D0B-9865-24AF535E0909}" type="pres">
      <dgm:prSet presAssocID="{4C529F15-7D71-4E80-BA39-505DEC9BDAC9}" presName="spacer" presStyleCnt="0"/>
      <dgm:spPr/>
    </dgm:pt>
    <dgm:pt modelId="{B6872350-04E5-4DCA-9321-A09EFBE58D58}" type="pres">
      <dgm:prSet presAssocID="{9A3EF950-23E9-4085-9B3F-1370F3D69D60}" presName="parentText" presStyleLbl="node1" presStyleIdx="2" presStyleCnt="5">
        <dgm:presLayoutVars>
          <dgm:chMax val="0"/>
          <dgm:bulletEnabled val="1"/>
        </dgm:presLayoutVars>
      </dgm:prSet>
      <dgm:spPr/>
    </dgm:pt>
    <dgm:pt modelId="{3311FF6E-EA8C-4137-A184-EB807AF5DF00}" type="pres">
      <dgm:prSet presAssocID="{A52561E4-8A7B-490E-B392-6AC40D3DE78B}" presName="spacer" presStyleCnt="0"/>
      <dgm:spPr/>
    </dgm:pt>
    <dgm:pt modelId="{1F839796-AD1F-4414-9363-51F8CEC04A52}" type="pres">
      <dgm:prSet presAssocID="{24F742E3-C2EA-4687-B6E9-2B345987C81C}" presName="parentText" presStyleLbl="node1" presStyleIdx="3" presStyleCnt="5">
        <dgm:presLayoutVars>
          <dgm:chMax val="0"/>
          <dgm:bulletEnabled val="1"/>
        </dgm:presLayoutVars>
      </dgm:prSet>
      <dgm:spPr/>
    </dgm:pt>
    <dgm:pt modelId="{770B06D4-84B2-4A92-93B7-FDF6EB7345B7}" type="pres">
      <dgm:prSet presAssocID="{3205C4D6-62E0-4803-BCBE-239EC929D6BD}" presName="spacer" presStyleCnt="0"/>
      <dgm:spPr/>
    </dgm:pt>
    <dgm:pt modelId="{0AA6B8D9-2836-41D9-A281-6F839557AA4C}" type="pres">
      <dgm:prSet presAssocID="{6D7AECD1-FEEB-47CE-8BA5-BCBE1B99536A}" presName="parentText" presStyleLbl="node1" presStyleIdx="4" presStyleCnt="5">
        <dgm:presLayoutVars>
          <dgm:chMax val="0"/>
          <dgm:bulletEnabled val="1"/>
        </dgm:presLayoutVars>
      </dgm:prSet>
      <dgm:spPr/>
    </dgm:pt>
  </dgm:ptLst>
  <dgm:cxnLst>
    <dgm:cxn modelId="{0563E235-13E5-4766-8274-2D5664D94703}" type="presOf" srcId="{24F742E3-C2EA-4687-B6E9-2B345987C81C}" destId="{1F839796-AD1F-4414-9363-51F8CEC04A52}" srcOrd="0" destOrd="0" presId="urn:microsoft.com/office/officeart/2005/8/layout/vList2"/>
    <dgm:cxn modelId="{EFFFD141-C334-436E-98CA-F893D039B43F}" srcId="{A13AF19F-9AC1-4E9A-8EB6-E49EFADD0655}" destId="{5665A37D-8B12-4CCE-9FFF-625E9D1F9636}" srcOrd="1" destOrd="0" parTransId="{AC468406-AB5E-4293-88DC-95C4B658B614}" sibTransId="{4C529F15-7D71-4E80-BA39-505DEC9BDAC9}"/>
    <dgm:cxn modelId="{3A1B1563-107D-48E7-AFCA-AC242112C3C0}" srcId="{A13AF19F-9AC1-4E9A-8EB6-E49EFADD0655}" destId="{6D7AECD1-FEEB-47CE-8BA5-BCBE1B99536A}" srcOrd="4" destOrd="0" parTransId="{0BD3595D-ADB1-461C-9921-4917B914BE7C}" sibTransId="{339A69CE-1C0C-4C6D-91E1-9BB03B1A9CB0}"/>
    <dgm:cxn modelId="{E413BD4C-3322-47E2-94B6-D9F86276EB74}" srcId="{A13AF19F-9AC1-4E9A-8EB6-E49EFADD0655}" destId="{24F742E3-C2EA-4687-B6E9-2B345987C81C}" srcOrd="3" destOrd="0" parTransId="{203E80F5-F68A-4441-A862-5BCE066CC68B}" sibTransId="{3205C4D6-62E0-4803-BCBE-239EC929D6BD}"/>
    <dgm:cxn modelId="{071EB555-DB33-42CA-8CA8-F5C5DA056FB2}" type="presOf" srcId="{6D7AECD1-FEEB-47CE-8BA5-BCBE1B99536A}" destId="{0AA6B8D9-2836-41D9-A281-6F839557AA4C}" srcOrd="0" destOrd="0" presId="urn:microsoft.com/office/officeart/2005/8/layout/vList2"/>
    <dgm:cxn modelId="{068FDF80-C96C-409D-AEC7-E29092AAD104}" type="presOf" srcId="{5665A37D-8B12-4CCE-9FFF-625E9D1F9636}" destId="{D08BE6AC-627A-4358-91F2-27CB9E839F24}" srcOrd="0" destOrd="0" presId="urn:microsoft.com/office/officeart/2005/8/layout/vList2"/>
    <dgm:cxn modelId="{F946C1B4-FFE0-4A02-8D7C-EF603928D8E5}" type="presOf" srcId="{9A3EF950-23E9-4085-9B3F-1370F3D69D60}" destId="{B6872350-04E5-4DCA-9321-A09EFBE58D58}" srcOrd="0" destOrd="0" presId="urn:microsoft.com/office/officeart/2005/8/layout/vList2"/>
    <dgm:cxn modelId="{B47075B9-17B4-4214-A824-FCC65D56DE5E}" srcId="{A13AF19F-9AC1-4E9A-8EB6-E49EFADD0655}" destId="{9A3EF950-23E9-4085-9B3F-1370F3D69D60}" srcOrd="2" destOrd="0" parTransId="{1691F7E6-844B-4C21-90C1-2140509820E9}" sibTransId="{A52561E4-8A7B-490E-B392-6AC40D3DE78B}"/>
    <dgm:cxn modelId="{E9F616CD-9E96-4618-AC3E-8DA96B04E677}" type="presOf" srcId="{A13AF19F-9AC1-4E9A-8EB6-E49EFADD0655}" destId="{ADC073F8-684C-4AC3-A118-B1E1BC680BEF}" srcOrd="0" destOrd="0" presId="urn:microsoft.com/office/officeart/2005/8/layout/vList2"/>
    <dgm:cxn modelId="{F704D4DE-56BB-4DCE-B1B6-6618D4330ED5}" srcId="{A13AF19F-9AC1-4E9A-8EB6-E49EFADD0655}" destId="{F3E1828B-9257-43A3-858A-D001AA40EF72}" srcOrd="0" destOrd="0" parTransId="{AA4A711D-D0A1-4E40-84D3-66785BBE6D4F}" sibTransId="{E54FCD34-02F7-494C-AB65-EA76D9EE71A9}"/>
    <dgm:cxn modelId="{8A64B2F9-15C3-4844-9744-CA7076CA156E}" type="presOf" srcId="{F3E1828B-9257-43A3-858A-D001AA40EF72}" destId="{09582DD5-A4F6-44CA-BCDB-9ED698D858CC}" srcOrd="0" destOrd="0" presId="urn:microsoft.com/office/officeart/2005/8/layout/vList2"/>
    <dgm:cxn modelId="{EAE6C2C9-2A4A-4716-8549-9FCDEA9A5AA3}" type="presParOf" srcId="{ADC073F8-684C-4AC3-A118-B1E1BC680BEF}" destId="{09582DD5-A4F6-44CA-BCDB-9ED698D858CC}" srcOrd="0" destOrd="0" presId="urn:microsoft.com/office/officeart/2005/8/layout/vList2"/>
    <dgm:cxn modelId="{DF57306B-4861-4B2C-9093-B87FE63DF5FD}" type="presParOf" srcId="{ADC073F8-684C-4AC3-A118-B1E1BC680BEF}" destId="{451B6B83-3BC6-48DE-B315-FE55B927537B}" srcOrd="1" destOrd="0" presId="urn:microsoft.com/office/officeart/2005/8/layout/vList2"/>
    <dgm:cxn modelId="{952385FB-8A38-4039-AC10-50141601C1C6}" type="presParOf" srcId="{ADC073F8-684C-4AC3-A118-B1E1BC680BEF}" destId="{D08BE6AC-627A-4358-91F2-27CB9E839F24}" srcOrd="2" destOrd="0" presId="urn:microsoft.com/office/officeart/2005/8/layout/vList2"/>
    <dgm:cxn modelId="{DA9E0DCC-AB59-4680-AC1F-AB2352BDC65D}" type="presParOf" srcId="{ADC073F8-684C-4AC3-A118-B1E1BC680BEF}" destId="{10EA86D1-D0B5-4D0B-9865-24AF535E0909}" srcOrd="3" destOrd="0" presId="urn:microsoft.com/office/officeart/2005/8/layout/vList2"/>
    <dgm:cxn modelId="{C68F9FA5-8214-45F3-B215-7E824C56E6A3}" type="presParOf" srcId="{ADC073F8-684C-4AC3-A118-B1E1BC680BEF}" destId="{B6872350-04E5-4DCA-9321-A09EFBE58D58}" srcOrd="4" destOrd="0" presId="urn:microsoft.com/office/officeart/2005/8/layout/vList2"/>
    <dgm:cxn modelId="{973D9EC6-D742-4BE7-8B90-03618AF8E517}" type="presParOf" srcId="{ADC073F8-684C-4AC3-A118-B1E1BC680BEF}" destId="{3311FF6E-EA8C-4137-A184-EB807AF5DF00}" srcOrd="5" destOrd="0" presId="urn:microsoft.com/office/officeart/2005/8/layout/vList2"/>
    <dgm:cxn modelId="{F2C2C0D8-6E55-467F-AA21-E42C9C5FB45E}" type="presParOf" srcId="{ADC073F8-684C-4AC3-A118-B1E1BC680BEF}" destId="{1F839796-AD1F-4414-9363-51F8CEC04A52}" srcOrd="6" destOrd="0" presId="urn:microsoft.com/office/officeart/2005/8/layout/vList2"/>
    <dgm:cxn modelId="{531EB46D-534D-49C4-9C31-4BF2CA49F1C6}" type="presParOf" srcId="{ADC073F8-684C-4AC3-A118-B1E1BC680BEF}" destId="{770B06D4-84B2-4A92-93B7-FDF6EB7345B7}" srcOrd="7" destOrd="0" presId="urn:microsoft.com/office/officeart/2005/8/layout/vList2"/>
    <dgm:cxn modelId="{DBDFFDC7-98AD-4CBF-98B9-DF68A1750214}" type="presParOf" srcId="{ADC073F8-684C-4AC3-A118-B1E1BC680BEF}" destId="{0AA6B8D9-2836-41D9-A281-6F839557AA4C}"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3FD382B-1420-4ABE-9D55-F9395A18E40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033967A-6C94-46DC-979D-8E82B911F1C7}">
      <dgm:prSet/>
      <dgm:spPr/>
      <dgm:t>
        <a:bodyPr/>
        <a:lstStyle/>
        <a:p>
          <a:r>
            <a:rPr lang="fi-FI"/>
            <a:t>Otsan takana sijaitseva alue on aivokuoren etuotsalohko.</a:t>
          </a:r>
          <a:endParaRPr lang="en-US"/>
        </a:p>
      </dgm:t>
    </dgm:pt>
    <dgm:pt modelId="{A3B9630B-3384-40DD-BCA3-A6740A23A929}" type="parTrans" cxnId="{438AC7EB-2116-4CE1-AB79-469A659D70A1}">
      <dgm:prSet/>
      <dgm:spPr/>
      <dgm:t>
        <a:bodyPr/>
        <a:lstStyle/>
        <a:p>
          <a:endParaRPr lang="en-US"/>
        </a:p>
      </dgm:t>
    </dgm:pt>
    <dgm:pt modelId="{98CF930E-3FFB-4BB7-A043-27364047DD22}" type="sibTrans" cxnId="{438AC7EB-2116-4CE1-AB79-469A659D70A1}">
      <dgm:prSet/>
      <dgm:spPr/>
      <dgm:t>
        <a:bodyPr/>
        <a:lstStyle/>
        <a:p>
          <a:endParaRPr lang="en-US"/>
        </a:p>
      </dgm:t>
    </dgm:pt>
    <dgm:pt modelId="{7E593258-E3A9-4A2E-B6FC-832EFE8C9311}">
      <dgm:prSet/>
      <dgm:spPr/>
      <dgm:t>
        <a:bodyPr/>
        <a:lstStyle/>
        <a:p>
          <a:r>
            <a:rPr lang="fi-FI"/>
            <a:t>Se on näin pitkälle kehittynyt ainoastaan ihmisillä.</a:t>
          </a:r>
          <a:endParaRPr lang="en-US"/>
        </a:p>
      </dgm:t>
    </dgm:pt>
    <dgm:pt modelId="{393499E6-8F93-4A3C-820E-115070EA0DB5}" type="parTrans" cxnId="{7C1A28A9-C816-4DE9-96BE-1AD33B2874EF}">
      <dgm:prSet/>
      <dgm:spPr/>
      <dgm:t>
        <a:bodyPr/>
        <a:lstStyle/>
        <a:p>
          <a:endParaRPr lang="en-US"/>
        </a:p>
      </dgm:t>
    </dgm:pt>
    <dgm:pt modelId="{EA2E05A5-FE03-4AE6-8B1D-C0C1820AB8EF}" type="sibTrans" cxnId="{7C1A28A9-C816-4DE9-96BE-1AD33B2874EF}">
      <dgm:prSet/>
      <dgm:spPr/>
      <dgm:t>
        <a:bodyPr/>
        <a:lstStyle/>
        <a:p>
          <a:endParaRPr lang="en-US"/>
        </a:p>
      </dgm:t>
    </dgm:pt>
    <dgm:pt modelId="{FAC5B882-F93C-44E0-BADB-023C3C4566CB}">
      <dgm:prSet/>
      <dgm:spPr/>
      <dgm:t>
        <a:bodyPr/>
        <a:lstStyle/>
        <a:p>
          <a:r>
            <a:rPr lang="fi-FI"/>
            <a:t>Tämä alue vastaa:</a:t>
          </a:r>
          <a:endParaRPr lang="en-US"/>
        </a:p>
      </dgm:t>
    </dgm:pt>
    <dgm:pt modelId="{CA3F9114-660B-4CB5-AD91-3D979CCC5724}" type="parTrans" cxnId="{A12A392E-216A-49A1-B90D-59EFC00594B8}">
      <dgm:prSet/>
      <dgm:spPr/>
      <dgm:t>
        <a:bodyPr/>
        <a:lstStyle/>
        <a:p>
          <a:endParaRPr lang="en-US"/>
        </a:p>
      </dgm:t>
    </dgm:pt>
    <dgm:pt modelId="{4048ED80-5314-4831-9DFC-6642F71ECFCF}" type="sibTrans" cxnId="{A12A392E-216A-49A1-B90D-59EFC00594B8}">
      <dgm:prSet/>
      <dgm:spPr/>
      <dgm:t>
        <a:bodyPr/>
        <a:lstStyle/>
        <a:p>
          <a:endParaRPr lang="en-US"/>
        </a:p>
      </dgm:t>
    </dgm:pt>
    <dgm:pt modelId="{8134BB88-4D06-42C8-BBC3-9E6C7D1D14BD}">
      <dgm:prSet/>
      <dgm:spPr/>
      <dgm:t>
        <a:bodyPr/>
        <a:lstStyle/>
        <a:p>
          <a:r>
            <a:rPr lang="fi-FI"/>
            <a:t>Reflektiivisestä kyvystä</a:t>
          </a:r>
          <a:endParaRPr lang="en-US"/>
        </a:p>
      </dgm:t>
    </dgm:pt>
    <dgm:pt modelId="{3D514EE2-F655-4445-9545-F8D894D3FA08}" type="parTrans" cxnId="{083093DC-ACFF-45A6-8B82-525C4D7A98D5}">
      <dgm:prSet/>
      <dgm:spPr/>
      <dgm:t>
        <a:bodyPr/>
        <a:lstStyle/>
        <a:p>
          <a:endParaRPr lang="en-US"/>
        </a:p>
      </dgm:t>
    </dgm:pt>
    <dgm:pt modelId="{B533E8BA-4937-45F6-AD6C-DB8ABFB63D2D}" type="sibTrans" cxnId="{083093DC-ACFF-45A6-8B82-525C4D7A98D5}">
      <dgm:prSet/>
      <dgm:spPr/>
      <dgm:t>
        <a:bodyPr/>
        <a:lstStyle/>
        <a:p>
          <a:endParaRPr lang="en-US"/>
        </a:p>
      </dgm:t>
    </dgm:pt>
    <dgm:pt modelId="{CB46644B-5A8D-4340-BF20-859290D9E46B}">
      <dgm:prSet/>
      <dgm:spPr/>
      <dgm:t>
        <a:bodyPr/>
        <a:lstStyle/>
        <a:p>
          <a:r>
            <a:rPr lang="fi-FI"/>
            <a:t>Itsetuntemuksesta</a:t>
          </a:r>
          <a:endParaRPr lang="en-US"/>
        </a:p>
      </dgm:t>
    </dgm:pt>
    <dgm:pt modelId="{9B241CBA-1865-4EC3-9332-FF6E0BFB3E4A}" type="parTrans" cxnId="{7056864F-9033-43B4-B8DE-C166FB0802AD}">
      <dgm:prSet/>
      <dgm:spPr/>
      <dgm:t>
        <a:bodyPr/>
        <a:lstStyle/>
        <a:p>
          <a:endParaRPr lang="en-US"/>
        </a:p>
      </dgm:t>
    </dgm:pt>
    <dgm:pt modelId="{41E8B337-2581-4529-88A7-1AA2EDD43BF9}" type="sibTrans" cxnId="{7056864F-9033-43B4-B8DE-C166FB0802AD}">
      <dgm:prSet/>
      <dgm:spPr/>
      <dgm:t>
        <a:bodyPr/>
        <a:lstStyle/>
        <a:p>
          <a:endParaRPr lang="en-US"/>
        </a:p>
      </dgm:t>
    </dgm:pt>
    <dgm:pt modelId="{028B7D46-C78D-4671-B5E1-E1581EB95D4D}">
      <dgm:prSet/>
      <dgm:spPr/>
      <dgm:t>
        <a:bodyPr/>
        <a:lstStyle/>
        <a:p>
          <a:r>
            <a:rPr lang="fi-FI"/>
            <a:t>Myötätunnosta</a:t>
          </a:r>
          <a:endParaRPr lang="en-US"/>
        </a:p>
      </dgm:t>
    </dgm:pt>
    <dgm:pt modelId="{033BC4AB-AAE4-4FD1-A893-A3A3FAAC4F96}" type="parTrans" cxnId="{646C33AA-9373-4DCE-AE7F-1B9ED440ABA9}">
      <dgm:prSet/>
      <dgm:spPr/>
      <dgm:t>
        <a:bodyPr/>
        <a:lstStyle/>
        <a:p>
          <a:endParaRPr lang="en-US"/>
        </a:p>
      </dgm:t>
    </dgm:pt>
    <dgm:pt modelId="{55236865-4CE8-4571-98DC-53C476B0ADA2}" type="sibTrans" cxnId="{646C33AA-9373-4DCE-AE7F-1B9ED440ABA9}">
      <dgm:prSet/>
      <dgm:spPr/>
      <dgm:t>
        <a:bodyPr/>
        <a:lstStyle/>
        <a:p>
          <a:endParaRPr lang="en-US"/>
        </a:p>
      </dgm:t>
    </dgm:pt>
    <dgm:pt modelId="{1DAFF82B-985F-4FD8-AB77-1A319DA60840}">
      <dgm:prSet/>
      <dgm:spPr/>
      <dgm:t>
        <a:bodyPr/>
        <a:lstStyle/>
        <a:p>
          <a:r>
            <a:rPr lang="fi-FI"/>
            <a:t>Moraalisesta ajattelusta</a:t>
          </a:r>
          <a:endParaRPr lang="en-US"/>
        </a:p>
      </dgm:t>
    </dgm:pt>
    <dgm:pt modelId="{D8062903-E576-4E80-8CF1-E19FCF734C84}" type="parTrans" cxnId="{C44E4AB0-1E87-425B-89C5-33DD92E98035}">
      <dgm:prSet/>
      <dgm:spPr/>
      <dgm:t>
        <a:bodyPr/>
        <a:lstStyle/>
        <a:p>
          <a:endParaRPr lang="en-US"/>
        </a:p>
      </dgm:t>
    </dgm:pt>
    <dgm:pt modelId="{374BFA1D-04B7-4D58-8226-0AFD2E773D72}" type="sibTrans" cxnId="{C44E4AB0-1E87-425B-89C5-33DD92E98035}">
      <dgm:prSet/>
      <dgm:spPr/>
      <dgm:t>
        <a:bodyPr/>
        <a:lstStyle/>
        <a:p>
          <a:endParaRPr lang="en-US"/>
        </a:p>
      </dgm:t>
    </dgm:pt>
    <dgm:pt modelId="{452D5A89-92D8-45F5-9987-69C77C439F94}" type="pres">
      <dgm:prSet presAssocID="{53FD382B-1420-4ABE-9D55-F9395A18E401}" presName="linear" presStyleCnt="0">
        <dgm:presLayoutVars>
          <dgm:animLvl val="lvl"/>
          <dgm:resizeHandles val="exact"/>
        </dgm:presLayoutVars>
      </dgm:prSet>
      <dgm:spPr/>
    </dgm:pt>
    <dgm:pt modelId="{519F8D97-18F2-4505-A12B-7D0B9F076140}" type="pres">
      <dgm:prSet presAssocID="{C033967A-6C94-46DC-979D-8E82B911F1C7}" presName="parentText" presStyleLbl="node1" presStyleIdx="0" presStyleCnt="3">
        <dgm:presLayoutVars>
          <dgm:chMax val="0"/>
          <dgm:bulletEnabled val="1"/>
        </dgm:presLayoutVars>
      </dgm:prSet>
      <dgm:spPr/>
    </dgm:pt>
    <dgm:pt modelId="{3EB2C28E-1012-4A0F-ACA6-6264373D433E}" type="pres">
      <dgm:prSet presAssocID="{98CF930E-3FFB-4BB7-A043-27364047DD22}" presName="spacer" presStyleCnt="0"/>
      <dgm:spPr/>
    </dgm:pt>
    <dgm:pt modelId="{D601D44A-7DED-465F-BCB6-2B2D21C0F6E3}" type="pres">
      <dgm:prSet presAssocID="{7E593258-E3A9-4A2E-B6FC-832EFE8C9311}" presName="parentText" presStyleLbl="node1" presStyleIdx="1" presStyleCnt="3">
        <dgm:presLayoutVars>
          <dgm:chMax val="0"/>
          <dgm:bulletEnabled val="1"/>
        </dgm:presLayoutVars>
      </dgm:prSet>
      <dgm:spPr/>
    </dgm:pt>
    <dgm:pt modelId="{44DD8A7A-FCAC-4C55-A2BD-CC810A790AEE}" type="pres">
      <dgm:prSet presAssocID="{EA2E05A5-FE03-4AE6-8B1D-C0C1820AB8EF}" presName="spacer" presStyleCnt="0"/>
      <dgm:spPr/>
    </dgm:pt>
    <dgm:pt modelId="{99D1A836-9719-4897-BC79-4A02E2FBDD86}" type="pres">
      <dgm:prSet presAssocID="{FAC5B882-F93C-44E0-BADB-023C3C4566CB}" presName="parentText" presStyleLbl="node1" presStyleIdx="2" presStyleCnt="3">
        <dgm:presLayoutVars>
          <dgm:chMax val="0"/>
          <dgm:bulletEnabled val="1"/>
        </dgm:presLayoutVars>
      </dgm:prSet>
      <dgm:spPr/>
    </dgm:pt>
    <dgm:pt modelId="{FE146750-DC56-4F24-AE50-C3BBC3D4E006}" type="pres">
      <dgm:prSet presAssocID="{FAC5B882-F93C-44E0-BADB-023C3C4566CB}" presName="childText" presStyleLbl="revTx" presStyleIdx="0" presStyleCnt="1">
        <dgm:presLayoutVars>
          <dgm:bulletEnabled val="1"/>
        </dgm:presLayoutVars>
      </dgm:prSet>
      <dgm:spPr/>
    </dgm:pt>
  </dgm:ptLst>
  <dgm:cxnLst>
    <dgm:cxn modelId="{8A2F340B-5D76-4C1E-B6CC-07ADC0AAAC8A}" type="presOf" srcId="{53FD382B-1420-4ABE-9D55-F9395A18E401}" destId="{452D5A89-92D8-45F5-9987-69C77C439F94}" srcOrd="0" destOrd="0" presId="urn:microsoft.com/office/officeart/2005/8/layout/vList2"/>
    <dgm:cxn modelId="{0BD88B24-4993-470D-A44F-FE7445F9A99F}" type="presOf" srcId="{7E593258-E3A9-4A2E-B6FC-832EFE8C9311}" destId="{D601D44A-7DED-465F-BCB6-2B2D21C0F6E3}" srcOrd="0" destOrd="0" presId="urn:microsoft.com/office/officeart/2005/8/layout/vList2"/>
    <dgm:cxn modelId="{A12A392E-216A-49A1-B90D-59EFC00594B8}" srcId="{53FD382B-1420-4ABE-9D55-F9395A18E401}" destId="{FAC5B882-F93C-44E0-BADB-023C3C4566CB}" srcOrd="2" destOrd="0" parTransId="{CA3F9114-660B-4CB5-AD91-3D979CCC5724}" sibTransId="{4048ED80-5314-4831-9DFC-6642F71ECFCF}"/>
    <dgm:cxn modelId="{0675CE33-4578-4C7C-83B4-1BF9FF1A2F1E}" type="presOf" srcId="{1DAFF82B-985F-4FD8-AB77-1A319DA60840}" destId="{FE146750-DC56-4F24-AE50-C3BBC3D4E006}" srcOrd="0" destOrd="3" presId="urn:microsoft.com/office/officeart/2005/8/layout/vList2"/>
    <dgm:cxn modelId="{DD5F8C3A-D59B-479A-AFE7-40FBF7EDEED3}" type="presOf" srcId="{028B7D46-C78D-4671-B5E1-E1581EB95D4D}" destId="{FE146750-DC56-4F24-AE50-C3BBC3D4E006}" srcOrd="0" destOrd="2" presId="urn:microsoft.com/office/officeart/2005/8/layout/vList2"/>
    <dgm:cxn modelId="{7056864F-9033-43B4-B8DE-C166FB0802AD}" srcId="{FAC5B882-F93C-44E0-BADB-023C3C4566CB}" destId="{CB46644B-5A8D-4340-BF20-859290D9E46B}" srcOrd="1" destOrd="0" parTransId="{9B241CBA-1865-4EC3-9332-FF6E0BFB3E4A}" sibTransId="{41E8B337-2581-4529-88A7-1AA2EDD43BF9}"/>
    <dgm:cxn modelId="{6BF43D78-9604-4E3F-834C-029F1542CF8E}" type="presOf" srcId="{8134BB88-4D06-42C8-BBC3-9E6C7D1D14BD}" destId="{FE146750-DC56-4F24-AE50-C3BBC3D4E006}" srcOrd="0" destOrd="0" presId="urn:microsoft.com/office/officeart/2005/8/layout/vList2"/>
    <dgm:cxn modelId="{7C1A28A9-C816-4DE9-96BE-1AD33B2874EF}" srcId="{53FD382B-1420-4ABE-9D55-F9395A18E401}" destId="{7E593258-E3A9-4A2E-B6FC-832EFE8C9311}" srcOrd="1" destOrd="0" parTransId="{393499E6-8F93-4A3C-820E-115070EA0DB5}" sibTransId="{EA2E05A5-FE03-4AE6-8B1D-C0C1820AB8EF}"/>
    <dgm:cxn modelId="{646C33AA-9373-4DCE-AE7F-1B9ED440ABA9}" srcId="{FAC5B882-F93C-44E0-BADB-023C3C4566CB}" destId="{028B7D46-C78D-4671-B5E1-E1581EB95D4D}" srcOrd="2" destOrd="0" parTransId="{033BC4AB-AAE4-4FD1-A893-A3A3FAAC4F96}" sibTransId="{55236865-4CE8-4571-98DC-53C476B0ADA2}"/>
    <dgm:cxn modelId="{C44E4AB0-1E87-425B-89C5-33DD92E98035}" srcId="{FAC5B882-F93C-44E0-BADB-023C3C4566CB}" destId="{1DAFF82B-985F-4FD8-AB77-1A319DA60840}" srcOrd="3" destOrd="0" parTransId="{D8062903-E576-4E80-8CF1-E19FCF734C84}" sibTransId="{374BFA1D-04B7-4D58-8226-0AFD2E773D72}"/>
    <dgm:cxn modelId="{083093DC-ACFF-45A6-8B82-525C4D7A98D5}" srcId="{FAC5B882-F93C-44E0-BADB-023C3C4566CB}" destId="{8134BB88-4D06-42C8-BBC3-9E6C7D1D14BD}" srcOrd="0" destOrd="0" parTransId="{3D514EE2-F655-4445-9545-F8D894D3FA08}" sibTransId="{B533E8BA-4937-45F6-AD6C-DB8ABFB63D2D}"/>
    <dgm:cxn modelId="{438AC7EB-2116-4CE1-AB79-469A659D70A1}" srcId="{53FD382B-1420-4ABE-9D55-F9395A18E401}" destId="{C033967A-6C94-46DC-979D-8E82B911F1C7}" srcOrd="0" destOrd="0" parTransId="{A3B9630B-3384-40DD-BCA3-A6740A23A929}" sibTransId="{98CF930E-3FFB-4BB7-A043-27364047DD22}"/>
    <dgm:cxn modelId="{579D22EF-A14C-4B2E-9864-FD26429469B8}" type="presOf" srcId="{C033967A-6C94-46DC-979D-8E82B911F1C7}" destId="{519F8D97-18F2-4505-A12B-7D0B9F076140}" srcOrd="0" destOrd="0" presId="urn:microsoft.com/office/officeart/2005/8/layout/vList2"/>
    <dgm:cxn modelId="{63C804F6-BFC3-49BA-A25B-D0286083109A}" type="presOf" srcId="{CB46644B-5A8D-4340-BF20-859290D9E46B}" destId="{FE146750-DC56-4F24-AE50-C3BBC3D4E006}" srcOrd="0" destOrd="1" presId="urn:microsoft.com/office/officeart/2005/8/layout/vList2"/>
    <dgm:cxn modelId="{FEB146F7-4962-400A-BFEE-55BAEEB214C9}" type="presOf" srcId="{FAC5B882-F93C-44E0-BADB-023C3C4566CB}" destId="{99D1A836-9719-4897-BC79-4A02E2FBDD86}" srcOrd="0" destOrd="0" presId="urn:microsoft.com/office/officeart/2005/8/layout/vList2"/>
    <dgm:cxn modelId="{EFA53FE8-2983-486D-905A-48DAFDD9791F}" type="presParOf" srcId="{452D5A89-92D8-45F5-9987-69C77C439F94}" destId="{519F8D97-18F2-4505-A12B-7D0B9F076140}" srcOrd="0" destOrd="0" presId="urn:microsoft.com/office/officeart/2005/8/layout/vList2"/>
    <dgm:cxn modelId="{5767D230-0149-462C-8D52-C6A1134A73BB}" type="presParOf" srcId="{452D5A89-92D8-45F5-9987-69C77C439F94}" destId="{3EB2C28E-1012-4A0F-ACA6-6264373D433E}" srcOrd="1" destOrd="0" presId="urn:microsoft.com/office/officeart/2005/8/layout/vList2"/>
    <dgm:cxn modelId="{09ED032F-25DC-4772-9080-9348A934FA60}" type="presParOf" srcId="{452D5A89-92D8-45F5-9987-69C77C439F94}" destId="{D601D44A-7DED-465F-BCB6-2B2D21C0F6E3}" srcOrd="2" destOrd="0" presId="urn:microsoft.com/office/officeart/2005/8/layout/vList2"/>
    <dgm:cxn modelId="{D3B64B06-B470-41AF-B65D-1A492A4C0EC4}" type="presParOf" srcId="{452D5A89-92D8-45F5-9987-69C77C439F94}" destId="{44DD8A7A-FCAC-4C55-A2BD-CC810A790AEE}" srcOrd="3" destOrd="0" presId="urn:microsoft.com/office/officeart/2005/8/layout/vList2"/>
    <dgm:cxn modelId="{1091258D-C3A3-4406-A8A2-DC6A0A82B4CD}" type="presParOf" srcId="{452D5A89-92D8-45F5-9987-69C77C439F94}" destId="{99D1A836-9719-4897-BC79-4A02E2FBDD86}" srcOrd="4" destOrd="0" presId="urn:microsoft.com/office/officeart/2005/8/layout/vList2"/>
    <dgm:cxn modelId="{659763BA-F7FB-4F0D-8FC4-64B174B67E3F}" type="presParOf" srcId="{452D5A89-92D8-45F5-9987-69C77C439F94}" destId="{FE146750-DC56-4F24-AE50-C3BBC3D4E006}"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3D8C3A-63C6-44F2-AEE5-198A3E2914F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054D2B14-FBAA-4ABF-A86D-B7917DB36467}">
      <dgm:prSet/>
      <dgm:spPr/>
      <dgm:t>
        <a:bodyPr/>
        <a:lstStyle/>
        <a:p>
          <a:r>
            <a:rPr lang="fi-FI"/>
            <a:t>Turvalliseksi koetussa tilanteessa sekä leikkisä aktivaatio että liikkumattomuus ilman pelkoa on mahdollista </a:t>
          </a:r>
          <a:endParaRPr lang="en-US"/>
        </a:p>
      </dgm:t>
    </dgm:pt>
    <dgm:pt modelId="{AB7BE191-9799-4233-9BEA-DFED37E181EA}" type="parTrans" cxnId="{687C2F8D-DD13-45C1-9FE1-9E94A0822E0E}">
      <dgm:prSet/>
      <dgm:spPr/>
      <dgm:t>
        <a:bodyPr/>
        <a:lstStyle/>
        <a:p>
          <a:endParaRPr lang="en-US"/>
        </a:p>
      </dgm:t>
    </dgm:pt>
    <dgm:pt modelId="{EE62E343-8DB7-4BD9-BFBF-6FFE8764C798}" type="sibTrans" cxnId="{687C2F8D-DD13-45C1-9FE1-9E94A0822E0E}">
      <dgm:prSet/>
      <dgm:spPr/>
      <dgm:t>
        <a:bodyPr/>
        <a:lstStyle/>
        <a:p>
          <a:endParaRPr lang="en-US"/>
        </a:p>
      </dgm:t>
    </dgm:pt>
    <dgm:pt modelId="{EDD565A4-A03A-466A-A26C-6292F71442AF}">
      <dgm:prSet/>
      <dgm:spPr/>
      <dgm:t>
        <a:bodyPr/>
        <a:lstStyle/>
        <a:p>
          <a:r>
            <a:rPr lang="fi-FI"/>
            <a:t>Itsesäätelyn kannalta keskeinen mekanismi</a:t>
          </a:r>
          <a:endParaRPr lang="en-US"/>
        </a:p>
      </dgm:t>
    </dgm:pt>
    <dgm:pt modelId="{A1D60001-3E7C-478A-8C5A-BAF657453C6A}" type="parTrans" cxnId="{900C3F17-AF0A-407E-A70E-895DD28A97B5}">
      <dgm:prSet/>
      <dgm:spPr/>
      <dgm:t>
        <a:bodyPr/>
        <a:lstStyle/>
        <a:p>
          <a:endParaRPr lang="en-US"/>
        </a:p>
      </dgm:t>
    </dgm:pt>
    <dgm:pt modelId="{701ECA52-80D4-48BA-97C0-909B9371D8F0}" type="sibTrans" cxnId="{900C3F17-AF0A-407E-A70E-895DD28A97B5}">
      <dgm:prSet/>
      <dgm:spPr/>
      <dgm:t>
        <a:bodyPr/>
        <a:lstStyle/>
        <a:p>
          <a:endParaRPr lang="en-US"/>
        </a:p>
      </dgm:t>
    </dgm:pt>
    <dgm:pt modelId="{B2072982-53BA-40FA-B1E2-DD761C993169}" type="pres">
      <dgm:prSet presAssocID="{D93D8C3A-63C6-44F2-AEE5-198A3E2914F4}" presName="linear" presStyleCnt="0">
        <dgm:presLayoutVars>
          <dgm:animLvl val="lvl"/>
          <dgm:resizeHandles val="exact"/>
        </dgm:presLayoutVars>
      </dgm:prSet>
      <dgm:spPr/>
    </dgm:pt>
    <dgm:pt modelId="{9A1A0906-7DF9-49B2-81C6-71AAD4676EFD}" type="pres">
      <dgm:prSet presAssocID="{054D2B14-FBAA-4ABF-A86D-B7917DB36467}" presName="parentText" presStyleLbl="node1" presStyleIdx="0" presStyleCnt="2">
        <dgm:presLayoutVars>
          <dgm:chMax val="0"/>
          <dgm:bulletEnabled val="1"/>
        </dgm:presLayoutVars>
      </dgm:prSet>
      <dgm:spPr/>
    </dgm:pt>
    <dgm:pt modelId="{7CB214F2-9661-42C4-9DC6-01BDFAED0586}" type="pres">
      <dgm:prSet presAssocID="{EE62E343-8DB7-4BD9-BFBF-6FFE8764C798}" presName="spacer" presStyleCnt="0"/>
      <dgm:spPr/>
    </dgm:pt>
    <dgm:pt modelId="{0C990DC7-A603-4082-960D-82C8C0A6A686}" type="pres">
      <dgm:prSet presAssocID="{EDD565A4-A03A-466A-A26C-6292F71442AF}" presName="parentText" presStyleLbl="node1" presStyleIdx="1" presStyleCnt="2">
        <dgm:presLayoutVars>
          <dgm:chMax val="0"/>
          <dgm:bulletEnabled val="1"/>
        </dgm:presLayoutVars>
      </dgm:prSet>
      <dgm:spPr/>
    </dgm:pt>
  </dgm:ptLst>
  <dgm:cxnLst>
    <dgm:cxn modelId="{900C3F17-AF0A-407E-A70E-895DD28A97B5}" srcId="{D93D8C3A-63C6-44F2-AEE5-198A3E2914F4}" destId="{EDD565A4-A03A-466A-A26C-6292F71442AF}" srcOrd="1" destOrd="0" parTransId="{A1D60001-3E7C-478A-8C5A-BAF657453C6A}" sibTransId="{701ECA52-80D4-48BA-97C0-909B9371D8F0}"/>
    <dgm:cxn modelId="{88202622-9A3E-451B-B7AC-B28EC5AB575E}" type="presOf" srcId="{D93D8C3A-63C6-44F2-AEE5-198A3E2914F4}" destId="{B2072982-53BA-40FA-B1E2-DD761C993169}" srcOrd="0" destOrd="0" presId="urn:microsoft.com/office/officeart/2005/8/layout/vList2"/>
    <dgm:cxn modelId="{8440F35D-73B5-477F-B076-C4AA104AF2FA}" type="presOf" srcId="{054D2B14-FBAA-4ABF-A86D-B7917DB36467}" destId="{9A1A0906-7DF9-49B2-81C6-71AAD4676EFD}" srcOrd="0" destOrd="0" presId="urn:microsoft.com/office/officeart/2005/8/layout/vList2"/>
    <dgm:cxn modelId="{7FB76761-0284-4E26-85AE-2607F4399B42}" type="presOf" srcId="{EDD565A4-A03A-466A-A26C-6292F71442AF}" destId="{0C990DC7-A603-4082-960D-82C8C0A6A686}" srcOrd="0" destOrd="0" presId="urn:microsoft.com/office/officeart/2005/8/layout/vList2"/>
    <dgm:cxn modelId="{687C2F8D-DD13-45C1-9FE1-9E94A0822E0E}" srcId="{D93D8C3A-63C6-44F2-AEE5-198A3E2914F4}" destId="{054D2B14-FBAA-4ABF-A86D-B7917DB36467}" srcOrd="0" destOrd="0" parTransId="{AB7BE191-9799-4233-9BEA-DFED37E181EA}" sibTransId="{EE62E343-8DB7-4BD9-BFBF-6FFE8764C798}"/>
    <dgm:cxn modelId="{2B845C92-53F4-4D8E-B9AA-4AEAFF7FD236}" type="presParOf" srcId="{B2072982-53BA-40FA-B1E2-DD761C993169}" destId="{9A1A0906-7DF9-49B2-81C6-71AAD4676EFD}" srcOrd="0" destOrd="0" presId="urn:microsoft.com/office/officeart/2005/8/layout/vList2"/>
    <dgm:cxn modelId="{638F1FBA-7865-407A-990C-8BB397B7CAE3}" type="presParOf" srcId="{B2072982-53BA-40FA-B1E2-DD761C993169}" destId="{7CB214F2-9661-42C4-9DC6-01BDFAED0586}" srcOrd="1" destOrd="0" presId="urn:microsoft.com/office/officeart/2005/8/layout/vList2"/>
    <dgm:cxn modelId="{BB6D8AB0-6791-46F1-B6C1-A2E814926BCE}" type="presParOf" srcId="{B2072982-53BA-40FA-B1E2-DD761C993169}" destId="{0C990DC7-A603-4082-960D-82C8C0A6A686}"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6C3D4-82FC-43AB-AC3B-8C77BD6C07F0}">
      <dsp:nvSpPr>
        <dsp:cNvPr id="0" name=""/>
        <dsp:cNvSpPr/>
      </dsp:nvSpPr>
      <dsp:spPr>
        <a:xfrm>
          <a:off x="1227" y="315737"/>
          <a:ext cx="1547068" cy="9282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ne valmiudet, joita tarvitaan arjessa erilaisten ihmissuhteissa</a:t>
          </a:r>
          <a:endParaRPr lang="en-US" sz="1200" kern="1200"/>
        </a:p>
      </dsp:txBody>
      <dsp:txXfrm>
        <a:off x="1227" y="315737"/>
        <a:ext cx="1547068" cy="928241"/>
      </dsp:txXfrm>
    </dsp:sp>
    <dsp:sp modelId="{EB5A9DF4-F817-4BC5-9001-5F84145CD3E3}">
      <dsp:nvSpPr>
        <dsp:cNvPr id="0" name=""/>
        <dsp:cNvSpPr/>
      </dsp:nvSpPr>
      <dsp:spPr>
        <a:xfrm>
          <a:off x="1703003" y="315737"/>
          <a:ext cx="1547068" cy="9282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ilmenevistä tilanteista selviytymiseen</a:t>
          </a:r>
          <a:endParaRPr lang="en-US" sz="1200" kern="1200"/>
        </a:p>
      </dsp:txBody>
      <dsp:txXfrm>
        <a:off x="1703003" y="315737"/>
        <a:ext cx="1547068" cy="928241"/>
      </dsp:txXfrm>
    </dsp:sp>
    <dsp:sp modelId="{36F79BB7-F59F-4C9E-8582-AABD0A474D77}">
      <dsp:nvSpPr>
        <dsp:cNvPr id="0" name=""/>
        <dsp:cNvSpPr/>
      </dsp:nvSpPr>
      <dsp:spPr>
        <a:xfrm>
          <a:off x="3404778" y="315737"/>
          <a:ext cx="1547068" cy="92824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esim. miten päästä mukaan leikkiin tai ratkaista ristiriitatilanne</a:t>
          </a:r>
          <a:endParaRPr lang="en-US" sz="1200" kern="1200"/>
        </a:p>
      </dsp:txBody>
      <dsp:txXfrm>
        <a:off x="3404778" y="315737"/>
        <a:ext cx="1547068" cy="928241"/>
      </dsp:txXfrm>
    </dsp:sp>
    <dsp:sp modelId="{6A43A22F-6C91-4A76-A436-23FE7B904C05}">
      <dsp:nvSpPr>
        <dsp:cNvPr id="0" name=""/>
        <dsp:cNvSpPr/>
      </dsp:nvSpPr>
      <dsp:spPr>
        <a:xfrm>
          <a:off x="5106553" y="315737"/>
          <a:ext cx="1547068" cy="9282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a:t>
          </a:r>
          <a:r>
            <a:rPr lang="fi-FI" sz="1200" b="1" i="0" kern="1200" baseline="0"/>
            <a:t>sosiaalisessa tilanteessa toimiminen edellyttää taitoa tehdä</a:t>
          </a:r>
          <a:endParaRPr lang="en-US" sz="1200" kern="1200"/>
        </a:p>
      </dsp:txBody>
      <dsp:txXfrm>
        <a:off x="5106553" y="315737"/>
        <a:ext cx="1547068" cy="928241"/>
      </dsp:txXfrm>
    </dsp:sp>
    <dsp:sp modelId="{62318800-3451-4FD4-83D5-FDDC4634A1E0}">
      <dsp:nvSpPr>
        <dsp:cNvPr id="0" name=""/>
        <dsp:cNvSpPr/>
      </dsp:nvSpPr>
      <dsp:spPr>
        <a:xfrm>
          <a:off x="6808328" y="315737"/>
          <a:ext cx="1547068" cy="92824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i="0" kern="1200" baseline="0"/>
            <a:t>havaintoja toisten tunteista, ajatuksista ja aikomuksista</a:t>
          </a:r>
          <a:endParaRPr lang="en-US" sz="1200" kern="1200"/>
        </a:p>
      </dsp:txBody>
      <dsp:txXfrm>
        <a:off x="6808328" y="315737"/>
        <a:ext cx="1547068" cy="928241"/>
      </dsp:txXfrm>
    </dsp:sp>
    <dsp:sp modelId="{B02CCF93-D564-450D-84F7-CD37DF378296}">
      <dsp:nvSpPr>
        <dsp:cNvPr id="0" name=""/>
        <dsp:cNvSpPr/>
      </dsp:nvSpPr>
      <dsp:spPr>
        <a:xfrm>
          <a:off x="8510103" y="315737"/>
          <a:ext cx="1547068" cy="9282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i="0" kern="1200" baseline="0"/>
            <a:t>sekä tunnistaa omat tunteet, arvioida ja ennakoida oman</a:t>
          </a:r>
          <a:endParaRPr lang="en-US" sz="1200" kern="1200"/>
        </a:p>
      </dsp:txBody>
      <dsp:txXfrm>
        <a:off x="8510103" y="315737"/>
        <a:ext cx="1547068" cy="928241"/>
      </dsp:txXfrm>
    </dsp:sp>
    <dsp:sp modelId="{2175BA3D-8C6A-4E50-AB20-D4A522F9C601}">
      <dsp:nvSpPr>
        <dsp:cNvPr id="0" name=""/>
        <dsp:cNvSpPr/>
      </dsp:nvSpPr>
      <dsp:spPr>
        <a:xfrm>
          <a:off x="1227" y="1398685"/>
          <a:ext cx="1547068" cy="9282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i="0" kern="1200" baseline="0"/>
            <a:t>toiminnan seurauksia</a:t>
          </a:r>
          <a:endParaRPr lang="en-US" sz="1200" kern="1200"/>
        </a:p>
      </dsp:txBody>
      <dsp:txXfrm>
        <a:off x="1227" y="1398685"/>
        <a:ext cx="1547068" cy="928241"/>
      </dsp:txXfrm>
    </dsp:sp>
    <dsp:sp modelId="{2A4A06D7-65E1-4B63-A434-C72136A74E48}">
      <dsp:nvSpPr>
        <dsp:cNvPr id="0" name=""/>
        <dsp:cNvSpPr/>
      </dsp:nvSpPr>
      <dsp:spPr>
        <a:xfrm>
          <a:off x="1703003" y="1398685"/>
          <a:ext cx="1547068" cy="92824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havainnointi, tulkinta ja toimintastrategian valinta</a:t>
          </a:r>
          <a:endParaRPr lang="en-US" sz="1200" kern="1200"/>
        </a:p>
      </dsp:txBody>
      <dsp:txXfrm>
        <a:off x="1703003" y="1398685"/>
        <a:ext cx="1547068" cy="928241"/>
      </dsp:txXfrm>
    </dsp:sp>
    <dsp:sp modelId="{844FC191-F316-40B6-99B1-E7E49B97E03C}">
      <dsp:nvSpPr>
        <dsp:cNvPr id="0" name=""/>
        <dsp:cNvSpPr/>
      </dsp:nvSpPr>
      <dsp:spPr>
        <a:xfrm>
          <a:off x="3404778" y="1398685"/>
          <a:ext cx="1547068" cy="9282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valmiuksiin vaikuttavat sekä synnynnäiset ominaisuudet</a:t>
          </a:r>
          <a:endParaRPr lang="en-US" sz="1200" kern="1200"/>
        </a:p>
      </dsp:txBody>
      <dsp:txXfrm>
        <a:off x="3404778" y="1398685"/>
        <a:ext cx="1547068" cy="928241"/>
      </dsp:txXfrm>
    </dsp:sp>
    <dsp:sp modelId="{5480ECA9-764C-47BF-8C22-27C34983BF54}">
      <dsp:nvSpPr>
        <dsp:cNvPr id="0" name=""/>
        <dsp:cNvSpPr/>
      </dsp:nvSpPr>
      <dsp:spPr>
        <a:xfrm>
          <a:off x="5106553" y="1398685"/>
          <a:ext cx="1547068" cy="92824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(temperamentti, geneettinen alttius, peilisolujärjestelmän</a:t>
          </a:r>
          <a:endParaRPr lang="en-US" sz="1200" kern="1200"/>
        </a:p>
      </dsp:txBody>
      <dsp:txXfrm>
        <a:off x="5106553" y="1398685"/>
        <a:ext cx="1547068" cy="928241"/>
      </dsp:txXfrm>
    </dsp:sp>
    <dsp:sp modelId="{59183DC2-013D-4261-9E38-770775343E0E}">
      <dsp:nvSpPr>
        <dsp:cNvPr id="0" name=""/>
        <dsp:cNvSpPr/>
      </dsp:nvSpPr>
      <dsp:spPr>
        <a:xfrm>
          <a:off x="6808328" y="1398685"/>
          <a:ext cx="1547068" cy="9282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toiminta?) että varhaiset ja myöhemmätkin kokemukset</a:t>
          </a:r>
          <a:endParaRPr lang="en-US" sz="1200" kern="1200"/>
        </a:p>
      </dsp:txBody>
      <dsp:txXfrm>
        <a:off x="6808328" y="1398685"/>
        <a:ext cx="1547068" cy="928241"/>
      </dsp:txXfrm>
    </dsp:sp>
    <dsp:sp modelId="{E9954121-FA84-433E-ADB3-40038177CC32}">
      <dsp:nvSpPr>
        <dsp:cNvPr id="0" name=""/>
        <dsp:cNvSpPr/>
      </dsp:nvSpPr>
      <dsp:spPr>
        <a:xfrm>
          <a:off x="8510103" y="1398685"/>
          <a:ext cx="1547068" cy="9282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a:t>
          </a:r>
          <a:r>
            <a:rPr lang="fi-FI" sz="1200" b="1" i="0" kern="1200" baseline="0"/>
            <a:t>peilisolujärjestelmä auttaa ymmärtämään toisen ihmisen</a:t>
          </a:r>
          <a:endParaRPr lang="en-US" sz="1200" kern="1200"/>
        </a:p>
      </dsp:txBody>
      <dsp:txXfrm>
        <a:off x="8510103" y="1398685"/>
        <a:ext cx="1547068" cy="928241"/>
      </dsp:txXfrm>
    </dsp:sp>
    <dsp:sp modelId="{2B08E5CE-38C4-49F5-94DE-1B48864086BF}">
      <dsp:nvSpPr>
        <dsp:cNvPr id="0" name=""/>
        <dsp:cNvSpPr/>
      </dsp:nvSpPr>
      <dsp:spPr>
        <a:xfrm>
          <a:off x="852115" y="2481633"/>
          <a:ext cx="1547068" cy="92824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i="0" kern="1200" baseline="0"/>
            <a:t>aikeita, tuntemuksia ja tunteita = empatian ja sosiaalisten</a:t>
          </a:r>
          <a:endParaRPr lang="en-US" sz="1200" kern="1200"/>
        </a:p>
      </dsp:txBody>
      <dsp:txXfrm>
        <a:off x="852115" y="2481633"/>
        <a:ext cx="1547068" cy="928241"/>
      </dsp:txXfrm>
    </dsp:sp>
    <dsp:sp modelId="{76BFB271-2EA9-4860-B598-297AFFC9101A}">
      <dsp:nvSpPr>
        <dsp:cNvPr id="0" name=""/>
        <dsp:cNvSpPr/>
      </dsp:nvSpPr>
      <dsp:spPr>
        <a:xfrm>
          <a:off x="2553890" y="2481633"/>
          <a:ext cx="1547068" cy="92824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1" i="0" kern="1200" baseline="0"/>
            <a:t>taitojen neurobiologinen perusta</a:t>
          </a:r>
          <a:endParaRPr lang="en-US" sz="1200" kern="1200"/>
        </a:p>
      </dsp:txBody>
      <dsp:txXfrm>
        <a:off x="2553890" y="2481633"/>
        <a:ext cx="1547068" cy="928241"/>
      </dsp:txXfrm>
    </dsp:sp>
    <dsp:sp modelId="{9643C4A4-EEE8-46A9-8A5E-6DBF43281DB0}">
      <dsp:nvSpPr>
        <dsp:cNvPr id="0" name=""/>
        <dsp:cNvSpPr/>
      </dsp:nvSpPr>
      <dsp:spPr>
        <a:xfrm>
          <a:off x="4255665" y="2481633"/>
          <a:ext cx="1547068" cy="92824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sosiaalisesti taitavat lapset ovat usein kaveripiirissä suosittuja ja</a:t>
          </a:r>
          <a:endParaRPr lang="en-US" sz="1200" kern="1200"/>
        </a:p>
      </dsp:txBody>
      <dsp:txXfrm>
        <a:off x="4255665" y="2481633"/>
        <a:ext cx="1547068" cy="928241"/>
      </dsp:txXfrm>
    </dsp:sp>
    <dsp:sp modelId="{100F24B8-9563-4FB7-93A6-DF7A30A7003E}">
      <dsp:nvSpPr>
        <dsp:cNvPr id="0" name=""/>
        <dsp:cNvSpPr/>
      </dsp:nvSpPr>
      <dsp:spPr>
        <a:xfrm>
          <a:off x="5957441" y="2481633"/>
          <a:ext cx="1547068" cy="92824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heidän on helppo solmia ja ylläpitää ystävyyssuhteita</a:t>
          </a:r>
          <a:endParaRPr lang="en-US" sz="1200" kern="1200"/>
        </a:p>
      </dsp:txBody>
      <dsp:txXfrm>
        <a:off x="5957441" y="2481633"/>
        <a:ext cx="1547068" cy="928241"/>
      </dsp:txXfrm>
    </dsp:sp>
    <dsp:sp modelId="{C93E0558-4356-4A28-BEE9-350A507EFE92}">
      <dsp:nvSpPr>
        <dsp:cNvPr id="0" name=""/>
        <dsp:cNvSpPr/>
      </dsp:nvSpPr>
      <dsp:spPr>
        <a:xfrm>
          <a:off x="7659216" y="2481633"/>
          <a:ext cx="1547068" cy="92824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kern="1200" baseline="0"/>
            <a:t>• toimintastrategioiden vaihtaminen onnistuu joustavasti tilanteen mukaan</a:t>
          </a:r>
          <a:endParaRPr lang="en-US" sz="1200" kern="1200"/>
        </a:p>
      </dsp:txBody>
      <dsp:txXfrm>
        <a:off x="7659216" y="2481633"/>
        <a:ext cx="1547068" cy="92824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4330B-58B5-4438-8A30-931618E0E767}">
      <dsp:nvSpPr>
        <dsp:cNvPr id="0" name=""/>
        <dsp:cNvSpPr/>
      </dsp:nvSpPr>
      <dsp:spPr>
        <a:xfrm>
          <a:off x="0" y="119882"/>
          <a:ext cx="5141912" cy="8108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Hengitykseen; pitkä uloshengitys ja uloshengityksen jälkeinen tauko</a:t>
          </a:r>
          <a:endParaRPr lang="en-US" sz="2100" kern="1200"/>
        </a:p>
      </dsp:txBody>
      <dsp:txXfrm>
        <a:off x="39580" y="159462"/>
        <a:ext cx="5062752" cy="731649"/>
      </dsp:txXfrm>
    </dsp:sp>
    <dsp:sp modelId="{9893D0FF-B826-4EA2-81B9-C03E133167F3}">
      <dsp:nvSpPr>
        <dsp:cNvPr id="0" name=""/>
        <dsp:cNvSpPr/>
      </dsp:nvSpPr>
      <dsp:spPr>
        <a:xfrm>
          <a:off x="0" y="991172"/>
          <a:ext cx="5141912" cy="810809"/>
        </a:xfrm>
        <a:prstGeom prst="round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Liikkeeseen; kohti ja pois</a:t>
          </a:r>
          <a:endParaRPr lang="en-US" sz="2100" kern="1200"/>
        </a:p>
      </dsp:txBody>
      <dsp:txXfrm>
        <a:off x="39580" y="1030752"/>
        <a:ext cx="5062752" cy="731649"/>
      </dsp:txXfrm>
    </dsp:sp>
    <dsp:sp modelId="{703F14E9-254D-4021-89A1-8569FA9DCF16}">
      <dsp:nvSpPr>
        <dsp:cNvPr id="0" name=""/>
        <dsp:cNvSpPr/>
      </dsp:nvSpPr>
      <dsp:spPr>
        <a:xfrm>
          <a:off x="0" y="1862462"/>
          <a:ext cx="5141912" cy="810809"/>
        </a:xfrm>
        <a:prstGeom prst="round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Maadoitukseen; yhteys alustaan</a:t>
          </a:r>
          <a:endParaRPr lang="en-US" sz="2100" kern="1200"/>
        </a:p>
      </dsp:txBody>
      <dsp:txXfrm>
        <a:off x="39580" y="1902042"/>
        <a:ext cx="5062752" cy="731649"/>
      </dsp:txXfrm>
    </dsp:sp>
    <dsp:sp modelId="{64D825AC-A287-465E-9AF3-B99F97D8222C}">
      <dsp:nvSpPr>
        <dsp:cNvPr id="0" name=""/>
        <dsp:cNvSpPr/>
      </dsp:nvSpPr>
      <dsp:spPr>
        <a:xfrm>
          <a:off x="0" y="2733752"/>
          <a:ext cx="5141912" cy="810809"/>
        </a:xfrm>
        <a:prstGeom prst="round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Kosketukseen; silitys (oksitosiini), kannattelu ja halaus</a:t>
          </a:r>
          <a:endParaRPr lang="en-US" sz="2100" kern="1200"/>
        </a:p>
      </dsp:txBody>
      <dsp:txXfrm>
        <a:off x="39580" y="2773332"/>
        <a:ext cx="5062752" cy="731649"/>
      </dsp:txXfrm>
    </dsp:sp>
    <dsp:sp modelId="{9ABDE770-FEC2-405D-81A1-56151D0A9595}">
      <dsp:nvSpPr>
        <dsp:cNvPr id="0" name=""/>
        <dsp:cNvSpPr/>
      </dsp:nvSpPr>
      <dsp:spPr>
        <a:xfrm>
          <a:off x="0" y="3605042"/>
          <a:ext cx="5141912" cy="810809"/>
        </a:xfrm>
        <a:prstGeom prst="round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Ääneen ja saundiin; kuiskaus ja hyräily</a:t>
          </a:r>
          <a:endParaRPr lang="en-US" sz="2100" kern="1200"/>
        </a:p>
      </dsp:txBody>
      <dsp:txXfrm>
        <a:off x="39580" y="3644622"/>
        <a:ext cx="5062752" cy="731649"/>
      </dsp:txXfrm>
    </dsp:sp>
    <dsp:sp modelId="{8ED8D07B-D793-4A6B-BF2E-3C33EF1D5827}">
      <dsp:nvSpPr>
        <dsp:cNvPr id="0" name=""/>
        <dsp:cNvSpPr/>
      </dsp:nvSpPr>
      <dsp:spPr>
        <a:xfrm>
          <a:off x="0" y="4476332"/>
          <a:ext cx="5141912" cy="81080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fi-FI" sz="2100" kern="1200"/>
            <a:t>Katseeseen; ilo, hyväksyntä, katseella kannattelu</a:t>
          </a:r>
          <a:endParaRPr lang="en-US" sz="2100" kern="1200"/>
        </a:p>
      </dsp:txBody>
      <dsp:txXfrm>
        <a:off x="39580" y="4515912"/>
        <a:ext cx="5062752" cy="7316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9D633-4B3C-49F9-8E86-DBF3D6BEC289}">
      <dsp:nvSpPr>
        <dsp:cNvPr id="0" name=""/>
        <dsp:cNvSpPr/>
      </dsp:nvSpPr>
      <dsp:spPr>
        <a:xfrm>
          <a:off x="0" y="0"/>
          <a:ext cx="3978185" cy="945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0" i="0" kern="1200" baseline="0"/>
            <a:t>Työskentele reippaasti!</a:t>
          </a:r>
          <a:endParaRPr lang="en-US" sz="2600" kern="1200"/>
        </a:p>
      </dsp:txBody>
      <dsp:txXfrm>
        <a:off x="27691" y="27691"/>
        <a:ext cx="2847378" cy="890046"/>
      </dsp:txXfrm>
    </dsp:sp>
    <dsp:sp modelId="{A1A8F90D-6269-4A72-B952-5916331B58F0}">
      <dsp:nvSpPr>
        <dsp:cNvPr id="0" name=""/>
        <dsp:cNvSpPr/>
      </dsp:nvSpPr>
      <dsp:spPr>
        <a:xfrm>
          <a:off x="297072" y="1076738"/>
          <a:ext cx="3978185" cy="945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0" i="0" kern="1200" baseline="0"/>
            <a:t>Keskity!</a:t>
          </a:r>
          <a:endParaRPr lang="en-US" sz="2600" kern="1200"/>
        </a:p>
      </dsp:txBody>
      <dsp:txXfrm>
        <a:off x="324763" y="1104429"/>
        <a:ext cx="3011202" cy="890046"/>
      </dsp:txXfrm>
    </dsp:sp>
    <dsp:sp modelId="{42FA7F42-D4DC-4F0F-98A7-D9FFFAA72598}">
      <dsp:nvSpPr>
        <dsp:cNvPr id="0" name=""/>
        <dsp:cNvSpPr/>
      </dsp:nvSpPr>
      <dsp:spPr>
        <a:xfrm>
          <a:off x="594144" y="2153476"/>
          <a:ext cx="3978185" cy="945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0" i="0" kern="1200" baseline="0"/>
            <a:t>Tee yhteistyötä!</a:t>
          </a:r>
          <a:endParaRPr lang="en-US" sz="2600" kern="1200"/>
        </a:p>
      </dsp:txBody>
      <dsp:txXfrm>
        <a:off x="621835" y="2181167"/>
        <a:ext cx="3011202" cy="890046"/>
      </dsp:txXfrm>
    </dsp:sp>
    <dsp:sp modelId="{AC79210B-73B5-4B44-81D2-58F92986B070}">
      <dsp:nvSpPr>
        <dsp:cNvPr id="0" name=""/>
        <dsp:cNvSpPr/>
      </dsp:nvSpPr>
      <dsp:spPr>
        <a:xfrm>
          <a:off x="891216" y="3230214"/>
          <a:ext cx="3978185" cy="945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0" i="0" kern="1200" baseline="0"/>
            <a:t>Kunnioita opettajia!</a:t>
          </a:r>
          <a:endParaRPr lang="en-US" sz="2600" kern="1200"/>
        </a:p>
      </dsp:txBody>
      <dsp:txXfrm>
        <a:off x="918907" y="3257905"/>
        <a:ext cx="3011202" cy="890046"/>
      </dsp:txXfrm>
    </dsp:sp>
    <dsp:sp modelId="{5D655F2A-4870-4A4D-B172-AF37C7CB33F4}">
      <dsp:nvSpPr>
        <dsp:cNvPr id="0" name=""/>
        <dsp:cNvSpPr/>
      </dsp:nvSpPr>
      <dsp:spPr>
        <a:xfrm>
          <a:off x="1188289" y="4306952"/>
          <a:ext cx="3978185" cy="9454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fi-FI" sz="2600" b="0" i="0" kern="1200" baseline="0"/>
            <a:t>Ole hyvä kaveri</a:t>
          </a:r>
          <a:endParaRPr lang="en-US" sz="2600" kern="1200"/>
        </a:p>
      </dsp:txBody>
      <dsp:txXfrm>
        <a:off x="1215980" y="4334643"/>
        <a:ext cx="3011202" cy="890046"/>
      </dsp:txXfrm>
    </dsp:sp>
    <dsp:sp modelId="{76892968-0FA4-4204-952D-4425DAD760BA}">
      <dsp:nvSpPr>
        <dsp:cNvPr id="0" name=""/>
        <dsp:cNvSpPr/>
      </dsp:nvSpPr>
      <dsp:spPr>
        <a:xfrm>
          <a:off x="3363657" y="690688"/>
          <a:ext cx="614528" cy="61452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501926" y="690688"/>
        <a:ext cx="337990" cy="462432"/>
      </dsp:txXfrm>
    </dsp:sp>
    <dsp:sp modelId="{5C26791D-ADA7-40A9-AABF-5B6B9E856F01}">
      <dsp:nvSpPr>
        <dsp:cNvPr id="0" name=""/>
        <dsp:cNvSpPr/>
      </dsp:nvSpPr>
      <dsp:spPr>
        <a:xfrm>
          <a:off x="3660729" y="1767426"/>
          <a:ext cx="614528" cy="61452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3798998" y="1767426"/>
        <a:ext cx="337990" cy="462432"/>
      </dsp:txXfrm>
    </dsp:sp>
    <dsp:sp modelId="{7210643E-66C0-436D-A268-6B78F196CBB9}">
      <dsp:nvSpPr>
        <dsp:cNvPr id="0" name=""/>
        <dsp:cNvSpPr/>
      </dsp:nvSpPr>
      <dsp:spPr>
        <a:xfrm>
          <a:off x="3957801" y="2828407"/>
          <a:ext cx="614528" cy="61452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096070" y="2828407"/>
        <a:ext cx="337990" cy="462432"/>
      </dsp:txXfrm>
    </dsp:sp>
    <dsp:sp modelId="{1A5746D3-4065-411A-997D-611C92BFDB44}">
      <dsp:nvSpPr>
        <dsp:cNvPr id="0" name=""/>
        <dsp:cNvSpPr/>
      </dsp:nvSpPr>
      <dsp:spPr>
        <a:xfrm>
          <a:off x="4254874" y="3915650"/>
          <a:ext cx="614528" cy="614528"/>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4393143" y="3915650"/>
        <a:ext cx="337990" cy="4624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63DA7-26C0-40D2-9232-B6A43F681B45}">
      <dsp:nvSpPr>
        <dsp:cNvPr id="0" name=""/>
        <dsp:cNvSpPr/>
      </dsp:nvSpPr>
      <dsp:spPr>
        <a:xfrm>
          <a:off x="3437" y="1412"/>
          <a:ext cx="1861393" cy="111683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käyttäytymisen ja tunne-elämän poikkeavuus</a:t>
          </a:r>
          <a:endParaRPr lang="en-US" sz="1600" kern="1200"/>
        </a:p>
      </dsp:txBody>
      <dsp:txXfrm>
        <a:off x="3437" y="1412"/>
        <a:ext cx="1861393" cy="1116836"/>
      </dsp:txXfrm>
    </dsp:sp>
    <dsp:sp modelId="{C8D64FA8-49BA-4DA3-9C4C-0AAEE077BF7F}">
      <dsp:nvSpPr>
        <dsp:cNvPr id="0" name=""/>
        <dsp:cNvSpPr/>
      </dsp:nvSpPr>
      <dsp:spPr>
        <a:xfrm>
          <a:off x="2050970" y="1412"/>
          <a:ext cx="1861393" cy="111683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reagoimattomuus lohdutukselle</a:t>
          </a:r>
          <a:endParaRPr lang="en-US" sz="1600" kern="1200"/>
        </a:p>
      </dsp:txBody>
      <dsp:txXfrm>
        <a:off x="2050970" y="1412"/>
        <a:ext cx="1861393" cy="1116836"/>
      </dsp:txXfrm>
    </dsp:sp>
    <dsp:sp modelId="{784BB740-6A69-4280-828A-217026387E35}">
      <dsp:nvSpPr>
        <dsp:cNvPr id="0" name=""/>
        <dsp:cNvSpPr/>
      </dsp:nvSpPr>
      <dsp:spPr>
        <a:xfrm>
          <a:off x="4098503" y="1412"/>
          <a:ext cx="1861393" cy="111683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toivottomuus ja apatia</a:t>
          </a:r>
          <a:endParaRPr lang="en-US" sz="1600" kern="1200"/>
        </a:p>
      </dsp:txBody>
      <dsp:txXfrm>
        <a:off x="4098503" y="1412"/>
        <a:ext cx="1861393" cy="1116836"/>
      </dsp:txXfrm>
    </dsp:sp>
    <dsp:sp modelId="{BDE79D8A-4C10-452C-B4B2-70ACB5DDB791}">
      <dsp:nvSpPr>
        <dsp:cNvPr id="0" name=""/>
        <dsp:cNvSpPr/>
      </dsp:nvSpPr>
      <dsp:spPr>
        <a:xfrm>
          <a:off x="6146036" y="1412"/>
          <a:ext cx="1861393" cy="111683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ahdistus, pelokkuus</a:t>
          </a:r>
          <a:endParaRPr lang="en-US" sz="1600" kern="1200"/>
        </a:p>
      </dsp:txBody>
      <dsp:txXfrm>
        <a:off x="6146036" y="1412"/>
        <a:ext cx="1861393" cy="1116836"/>
      </dsp:txXfrm>
    </dsp:sp>
    <dsp:sp modelId="{C133CB8F-BD91-47C5-89E2-055041382E72}">
      <dsp:nvSpPr>
        <dsp:cNvPr id="0" name=""/>
        <dsp:cNvSpPr/>
      </dsp:nvSpPr>
      <dsp:spPr>
        <a:xfrm>
          <a:off x="8193568" y="1412"/>
          <a:ext cx="1861393" cy="111683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itseen ja muihin kohdistuvaa aggressiivisuutta</a:t>
          </a:r>
          <a:endParaRPr lang="en-US" sz="1600" kern="1200"/>
        </a:p>
      </dsp:txBody>
      <dsp:txXfrm>
        <a:off x="8193568" y="1412"/>
        <a:ext cx="1861393" cy="1116836"/>
      </dsp:txXfrm>
    </dsp:sp>
    <dsp:sp modelId="{B98C75A8-A923-4CD3-92F4-8D278089E88B}">
      <dsp:nvSpPr>
        <dsp:cNvPr id="0" name=""/>
        <dsp:cNvSpPr/>
      </dsp:nvSpPr>
      <dsp:spPr>
        <a:xfrm>
          <a:off x="3437" y="1304387"/>
          <a:ext cx="1861393" cy="111683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hakeutuminen tilanteisiin, joista saa negatiivista palautetta tai tulee hylätyksi</a:t>
          </a:r>
          <a:endParaRPr lang="en-US" sz="1600" kern="1200"/>
        </a:p>
      </dsp:txBody>
      <dsp:txXfrm>
        <a:off x="3437" y="1304387"/>
        <a:ext cx="1861393" cy="1116836"/>
      </dsp:txXfrm>
    </dsp:sp>
    <dsp:sp modelId="{ADDF3D55-871B-4346-B908-FD0D01EAFC32}">
      <dsp:nvSpPr>
        <dsp:cNvPr id="0" name=""/>
        <dsp:cNvSpPr/>
      </dsp:nvSpPr>
      <dsp:spPr>
        <a:xfrm>
          <a:off x="2050970" y="1304387"/>
          <a:ext cx="1861393" cy="111683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vaikeus sietää positiivista palautetta</a:t>
          </a:r>
          <a:endParaRPr lang="en-US" sz="1600" kern="1200"/>
        </a:p>
      </dsp:txBody>
      <dsp:txXfrm>
        <a:off x="2050970" y="1304387"/>
        <a:ext cx="1861393" cy="1116836"/>
      </dsp:txXfrm>
    </dsp:sp>
    <dsp:sp modelId="{7CFED99C-0369-48C8-9B84-DF4A34E6BC94}">
      <dsp:nvSpPr>
        <dsp:cNvPr id="0" name=""/>
        <dsp:cNvSpPr/>
      </dsp:nvSpPr>
      <dsp:spPr>
        <a:xfrm>
          <a:off x="4098503" y="1304387"/>
          <a:ext cx="1861393" cy="111683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lapsi on yleensä kiinnostunut kaverisuhteista, mutta kielteiset</a:t>
          </a:r>
          <a:endParaRPr lang="en-US" sz="1600" kern="1200"/>
        </a:p>
      </dsp:txBody>
      <dsp:txXfrm>
        <a:off x="4098503" y="1304387"/>
        <a:ext cx="1861393" cy="1116836"/>
      </dsp:txXfrm>
    </dsp:sp>
    <dsp:sp modelId="{08676906-16A2-42FB-9E53-C312A85A46AE}">
      <dsp:nvSpPr>
        <dsp:cNvPr id="0" name=""/>
        <dsp:cNvSpPr/>
      </dsp:nvSpPr>
      <dsp:spPr>
        <a:xfrm>
          <a:off x="6146036" y="1304387"/>
          <a:ext cx="1861393" cy="111683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tunnereaktiot haittaavat sosiaalista leikkiä</a:t>
          </a:r>
          <a:endParaRPr lang="en-US" sz="1600" kern="1200"/>
        </a:p>
      </dsp:txBody>
      <dsp:txXfrm>
        <a:off x="6146036" y="1304387"/>
        <a:ext cx="1861393" cy="1116836"/>
      </dsp:txXfrm>
    </dsp:sp>
    <dsp:sp modelId="{1F7F4A97-9323-4AC9-8DC6-5BEBD4B54D68}">
      <dsp:nvSpPr>
        <dsp:cNvPr id="0" name=""/>
        <dsp:cNvSpPr/>
      </dsp:nvSpPr>
      <dsp:spPr>
        <a:xfrm>
          <a:off x="8193568" y="1304387"/>
          <a:ext cx="1861393" cy="1116836"/>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sosiaalisen vastavuoroisuuden vaikeutuminen</a:t>
          </a:r>
          <a:endParaRPr lang="en-US" sz="1600" kern="1200"/>
        </a:p>
      </dsp:txBody>
      <dsp:txXfrm>
        <a:off x="8193568" y="1304387"/>
        <a:ext cx="1861393" cy="1116836"/>
      </dsp:txXfrm>
    </dsp:sp>
    <dsp:sp modelId="{0C530FE7-0F55-4204-8149-C0373150BE68}">
      <dsp:nvSpPr>
        <dsp:cNvPr id="0" name=""/>
        <dsp:cNvSpPr/>
      </dsp:nvSpPr>
      <dsp:spPr>
        <a:xfrm>
          <a:off x="2050970" y="2607363"/>
          <a:ext cx="1861393" cy="1116836"/>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odotusten vastainen tai ristiriitainen reaktio sosiaalisissa suhteissa</a:t>
          </a:r>
          <a:endParaRPr lang="en-US" sz="1600" kern="1200"/>
        </a:p>
      </dsp:txBody>
      <dsp:txXfrm>
        <a:off x="2050970" y="2607363"/>
        <a:ext cx="1861393" cy="1116836"/>
      </dsp:txXfrm>
    </dsp:sp>
    <dsp:sp modelId="{B675D637-1AC1-4C60-BBF4-E2AD80E07D75}">
      <dsp:nvSpPr>
        <dsp:cNvPr id="0" name=""/>
        <dsp:cNvSpPr/>
      </dsp:nvSpPr>
      <dsp:spPr>
        <a:xfrm>
          <a:off x="4098503" y="2607363"/>
          <a:ext cx="1861393" cy="1116836"/>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ei johdu autismikirjon häiriöstä</a:t>
          </a:r>
          <a:endParaRPr lang="en-US" sz="1600" kern="1200"/>
        </a:p>
      </dsp:txBody>
      <dsp:txXfrm>
        <a:off x="4098503" y="2607363"/>
        <a:ext cx="1861393" cy="1116836"/>
      </dsp:txXfrm>
    </dsp:sp>
    <dsp:sp modelId="{493CECBF-D8DB-4132-A76B-52944C4DE363}">
      <dsp:nvSpPr>
        <dsp:cNvPr id="0" name=""/>
        <dsp:cNvSpPr/>
      </dsp:nvSpPr>
      <dsp:spPr>
        <a:xfrm>
          <a:off x="6146036" y="2607363"/>
          <a:ext cx="1861393" cy="1116836"/>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i-FI" sz="1600" b="0" i="0" kern="1200" baseline="0"/>
            <a:t>• niukka vuorovaikutus samanikäisten kanssa</a:t>
          </a:r>
          <a:endParaRPr lang="en-US" sz="1600" kern="1200"/>
        </a:p>
      </dsp:txBody>
      <dsp:txXfrm>
        <a:off x="6146036" y="2607363"/>
        <a:ext cx="1861393" cy="11168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C7CCE-FD5C-49E7-8E4E-4A0F0685A75D}">
      <dsp:nvSpPr>
        <dsp:cNvPr id="0" name=""/>
        <dsp:cNvSpPr/>
      </dsp:nvSpPr>
      <dsp:spPr>
        <a:xfrm>
          <a:off x="2368320" y="1992"/>
          <a:ext cx="1835608" cy="119314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LASTEN JA NUORTEN KANNALTA ON TÄRKEÄÄ SE MITEN ARKI SUJUU JA MITEN VANHEMMAT VOIVAT</a:t>
          </a:r>
          <a:endParaRPr lang="en-US" sz="900" kern="1200"/>
        </a:p>
      </dsp:txBody>
      <dsp:txXfrm>
        <a:off x="2426565" y="60237"/>
        <a:ext cx="1719118" cy="1076655"/>
      </dsp:txXfrm>
    </dsp:sp>
    <dsp:sp modelId="{8C45179D-B1BF-438F-B63A-4DC34062341D}">
      <dsp:nvSpPr>
        <dsp:cNvPr id="0" name=""/>
        <dsp:cNvSpPr/>
      </dsp:nvSpPr>
      <dsp:spPr>
        <a:xfrm>
          <a:off x="902540" y="598565"/>
          <a:ext cx="4767169" cy="4767169"/>
        </a:xfrm>
        <a:custGeom>
          <a:avLst/>
          <a:gdLst/>
          <a:ahLst/>
          <a:cxnLst/>
          <a:rect l="0" t="0" r="0" b="0"/>
          <a:pathLst>
            <a:path>
              <a:moveTo>
                <a:pt x="3313996" y="189089"/>
              </a:moveTo>
              <a:arcTo wR="2383584" hR="2383584" stAng="17578545" swAng="1961281"/>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C75492-4BF8-4ADF-8F3A-134FD32A2EA1}">
      <dsp:nvSpPr>
        <dsp:cNvPr id="0" name=""/>
        <dsp:cNvSpPr/>
      </dsp:nvSpPr>
      <dsp:spPr>
        <a:xfrm>
          <a:off x="4635244" y="1649008"/>
          <a:ext cx="1835608" cy="119314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TUTU RUTIINIT JA PÄIVÄRYTMI </a:t>
          </a:r>
          <a:endParaRPr lang="en-US" sz="900" kern="1200"/>
        </a:p>
      </dsp:txBody>
      <dsp:txXfrm>
        <a:off x="4693489" y="1707253"/>
        <a:ext cx="1719118" cy="1076655"/>
      </dsp:txXfrm>
    </dsp:sp>
    <dsp:sp modelId="{B4A926FD-71B3-4072-A7B1-E36A3D6F640B}">
      <dsp:nvSpPr>
        <dsp:cNvPr id="0" name=""/>
        <dsp:cNvSpPr/>
      </dsp:nvSpPr>
      <dsp:spPr>
        <a:xfrm>
          <a:off x="902540" y="598565"/>
          <a:ext cx="4767169" cy="4767169"/>
        </a:xfrm>
        <a:custGeom>
          <a:avLst/>
          <a:gdLst/>
          <a:ahLst/>
          <a:cxnLst/>
          <a:rect l="0" t="0" r="0" b="0"/>
          <a:pathLst>
            <a:path>
              <a:moveTo>
                <a:pt x="4763901" y="2258824"/>
              </a:moveTo>
              <a:arcTo wR="2383584" hR="2383584" stAng="21419981" swAng="2196105"/>
            </a:path>
          </a:pathLst>
        </a:custGeom>
        <a:noFill/>
        <a:ln w="6350"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2A5EA26-43CA-4D37-B3B9-BD9AE123C02E}">
      <dsp:nvSpPr>
        <dsp:cNvPr id="0" name=""/>
        <dsp:cNvSpPr/>
      </dsp:nvSpPr>
      <dsp:spPr>
        <a:xfrm>
          <a:off x="3769356" y="4313937"/>
          <a:ext cx="1835608" cy="119314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KOULUNKÄYNTI – SAA MYÖS PAIKAN, JOHON KUULUU</a:t>
          </a:r>
          <a:endParaRPr lang="en-US" sz="900" kern="1200"/>
        </a:p>
      </dsp:txBody>
      <dsp:txXfrm>
        <a:off x="3827601" y="4372182"/>
        <a:ext cx="1719118" cy="1076655"/>
      </dsp:txXfrm>
    </dsp:sp>
    <dsp:sp modelId="{A5A38E36-4C08-4276-AC82-AB539A1F5CAA}">
      <dsp:nvSpPr>
        <dsp:cNvPr id="0" name=""/>
        <dsp:cNvSpPr/>
      </dsp:nvSpPr>
      <dsp:spPr>
        <a:xfrm>
          <a:off x="902540" y="598565"/>
          <a:ext cx="4767169" cy="4767169"/>
        </a:xfrm>
        <a:custGeom>
          <a:avLst/>
          <a:gdLst/>
          <a:ahLst/>
          <a:cxnLst/>
          <a:rect l="0" t="0" r="0" b="0"/>
          <a:pathLst>
            <a:path>
              <a:moveTo>
                <a:pt x="2857348" y="4719611"/>
              </a:moveTo>
              <a:arcTo wR="2383584" hR="2383584" stAng="4712129" swAng="1375741"/>
            </a:path>
          </a:pathLst>
        </a:custGeom>
        <a:noFill/>
        <a:ln w="6350"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A818BBD-FD52-4E73-9178-387E3AB9B59E}">
      <dsp:nvSpPr>
        <dsp:cNvPr id="0" name=""/>
        <dsp:cNvSpPr/>
      </dsp:nvSpPr>
      <dsp:spPr>
        <a:xfrm>
          <a:off x="967284" y="4313937"/>
          <a:ext cx="1835608" cy="11931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TURVALLISUUDENTUNTEEN RAKENTUMINEN ON TÄRKEÄÄ</a:t>
          </a:r>
          <a:endParaRPr lang="en-US" sz="900" kern="1200"/>
        </a:p>
      </dsp:txBody>
      <dsp:txXfrm>
        <a:off x="1025529" y="4372182"/>
        <a:ext cx="1719118" cy="1076655"/>
      </dsp:txXfrm>
    </dsp:sp>
    <dsp:sp modelId="{610E654F-B418-456D-BD25-C7BDACA93ED6}">
      <dsp:nvSpPr>
        <dsp:cNvPr id="0" name=""/>
        <dsp:cNvSpPr/>
      </dsp:nvSpPr>
      <dsp:spPr>
        <a:xfrm>
          <a:off x="902540" y="598565"/>
          <a:ext cx="4767169" cy="4767169"/>
        </a:xfrm>
        <a:custGeom>
          <a:avLst/>
          <a:gdLst/>
          <a:ahLst/>
          <a:cxnLst/>
          <a:rect l="0" t="0" r="0" b="0"/>
          <a:pathLst>
            <a:path>
              <a:moveTo>
                <a:pt x="398279" y="3702690"/>
              </a:moveTo>
              <a:arcTo wR="2383584" hR="2383584" stAng="8783913" swAng="2196105"/>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CA8B673-E543-45B9-9890-A205ACA7D218}">
      <dsp:nvSpPr>
        <dsp:cNvPr id="0" name=""/>
        <dsp:cNvSpPr/>
      </dsp:nvSpPr>
      <dsp:spPr>
        <a:xfrm>
          <a:off x="101396" y="1649008"/>
          <a:ext cx="1835608" cy="119314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SELKEYS, ENNAKOINTI JA RAUHALLISUUS AUTTAVAT LASTA</a:t>
          </a:r>
          <a:endParaRPr lang="en-US" sz="900" kern="1200"/>
        </a:p>
      </dsp:txBody>
      <dsp:txXfrm>
        <a:off x="159641" y="1707253"/>
        <a:ext cx="1719118" cy="1076655"/>
      </dsp:txXfrm>
    </dsp:sp>
    <dsp:sp modelId="{3B0BCD8C-974D-4179-848A-4081F58B83A0}">
      <dsp:nvSpPr>
        <dsp:cNvPr id="0" name=""/>
        <dsp:cNvSpPr/>
      </dsp:nvSpPr>
      <dsp:spPr>
        <a:xfrm>
          <a:off x="902540" y="598565"/>
          <a:ext cx="4767169" cy="4767169"/>
        </a:xfrm>
        <a:custGeom>
          <a:avLst/>
          <a:gdLst/>
          <a:ahLst/>
          <a:cxnLst/>
          <a:rect l="0" t="0" r="0" b="0"/>
          <a:pathLst>
            <a:path>
              <a:moveTo>
                <a:pt x="415359" y="1039127"/>
              </a:moveTo>
              <a:arcTo wR="2383584" hR="2383584" stAng="12860174" swAng="1961281"/>
            </a:path>
          </a:pathLst>
        </a:custGeom>
        <a:noFill/>
        <a:ln w="6350" cap="flat" cmpd="sng" algn="ctr">
          <a:solidFill>
            <a:schemeClr val="accent6">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E0D63-2E56-4CD6-B989-0D51419E3A64}">
      <dsp:nvSpPr>
        <dsp:cNvPr id="0" name=""/>
        <dsp:cNvSpPr/>
      </dsp:nvSpPr>
      <dsp:spPr>
        <a:xfrm>
          <a:off x="2014836" y="380103"/>
          <a:ext cx="1112239" cy="72295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Sosiaalinen verkosto, läheiset ja turvalliset ihmissuhteet</a:t>
          </a:r>
          <a:endParaRPr lang="en-US" sz="900" kern="1200"/>
        </a:p>
      </dsp:txBody>
      <dsp:txXfrm>
        <a:off x="2050128" y="415395"/>
        <a:ext cx="1041655" cy="652371"/>
      </dsp:txXfrm>
    </dsp:sp>
    <dsp:sp modelId="{318176E5-C721-4288-A557-F15541D591F0}">
      <dsp:nvSpPr>
        <dsp:cNvPr id="0" name=""/>
        <dsp:cNvSpPr/>
      </dsp:nvSpPr>
      <dsp:spPr>
        <a:xfrm>
          <a:off x="506817" y="741581"/>
          <a:ext cx="4128276" cy="4128276"/>
        </a:xfrm>
        <a:custGeom>
          <a:avLst/>
          <a:gdLst/>
          <a:ahLst/>
          <a:cxnLst/>
          <a:rect l="0" t="0" r="0" b="0"/>
          <a:pathLst>
            <a:path>
              <a:moveTo>
                <a:pt x="2627626" y="78402"/>
              </a:moveTo>
              <a:arcTo wR="2064138" hR="2064138" stAng="17150534" swAng="1256847"/>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6FF5DC-EB02-4C1C-B8B6-5F4EF2034EFC}">
      <dsp:nvSpPr>
        <dsp:cNvPr id="0" name=""/>
        <dsp:cNvSpPr/>
      </dsp:nvSpPr>
      <dsp:spPr>
        <a:xfrm>
          <a:off x="3628644" y="1157272"/>
          <a:ext cx="1112239" cy="722955"/>
        </a:xfrm>
        <a:prstGeom prst="roundRect">
          <a:avLst/>
        </a:prstGeom>
        <a:solidFill>
          <a:schemeClr val="accent5">
            <a:hueOff val="-3553854"/>
            <a:satOff val="2020"/>
            <a:lumOff val="-1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Vähintään yhden huolehtivan aikuisen läsnäolo</a:t>
          </a:r>
          <a:endParaRPr lang="en-US" sz="900" kern="1200"/>
        </a:p>
      </dsp:txBody>
      <dsp:txXfrm>
        <a:off x="3663936" y="1192564"/>
        <a:ext cx="1041655" cy="652371"/>
      </dsp:txXfrm>
    </dsp:sp>
    <dsp:sp modelId="{6732693E-5E4D-4695-A87F-24E5DDFE4FE8}">
      <dsp:nvSpPr>
        <dsp:cNvPr id="0" name=""/>
        <dsp:cNvSpPr/>
      </dsp:nvSpPr>
      <dsp:spPr>
        <a:xfrm>
          <a:off x="506817" y="741581"/>
          <a:ext cx="4128276" cy="4128276"/>
        </a:xfrm>
        <a:custGeom>
          <a:avLst/>
          <a:gdLst/>
          <a:ahLst/>
          <a:cxnLst/>
          <a:rect l="0" t="0" r="0" b="0"/>
          <a:pathLst>
            <a:path>
              <a:moveTo>
                <a:pt x="3913833" y="1148008"/>
              </a:moveTo>
              <a:arcTo wR="2064138" hR="2064138" stAng="20019084" swAng="1726498"/>
            </a:path>
          </a:pathLst>
        </a:custGeom>
        <a:noFill/>
        <a:ln w="6350" cap="flat" cmpd="sng" algn="ctr">
          <a:solidFill>
            <a:schemeClr val="accent5">
              <a:hueOff val="-3553854"/>
              <a:satOff val="2020"/>
              <a:lumOff val="-1667"/>
              <a:alphaOff val="0"/>
            </a:schemeClr>
          </a:solidFill>
          <a:prstDash val="solid"/>
        </a:ln>
        <a:effectLst/>
      </dsp:spPr>
      <dsp:style>
        <a:lnRef idx="1">
          <a:scrgbClr r="0" g="0" b="0"/>
        </a:lnRef>
        <a:fillRef idx="0">
          <a:scrgbClr r="0" g="0" b="0"/>
        </a:fillRef>
        <a:effectRef idx="0">
          <a:scrgbClr r="0" g="0" b="0"/>
        </a:effectRef>
        <a:fontRef idx="minor"/>
      </dsp:style>
    </dsp:sp>
    <dsp:sp modelId="{E2500C24-2E27-43AF-A27E-93B8A3B31EC2}">
      <dsp:nvSpPr>
        <dsp:cNvPr id="0" name=""/>
        <dsp:cNvSpPr/>
      </dsp:nvSpPr>
      <dsp:spPr>
        <a:xfrm>
          <a:off x="4027222" y="2903555"/>
          <a:ext cx="1112239" cy="722955"/>
        </a:xfrm>
        <a:prstGeom prst="roundRect">
          <a:avLst/>
        </a:prstGeom>
        <a:solidFill>
          <a:schemeClr val="accent5">
            <a:hueOff val="-7107707"/>
            <a:satOff val="4040"/>
            <a:lumOff val="-3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Säännöllinen elämänrytmi</a:t>
          </a:r>
          <a:endParaRPr lang="en-US" sz="900" kern="1200"/>
        </a:p>
      </dsp:txBody>
      <dsp:txXfrm>
        <a:off x="4062514" y="2938847"/>
        <a:ext cx="1041655" cy="652371"/>
      </dsp:txXfrm>
    </dsp:sp>
    <dsp:sp modelId="{E105553C-3F68-451E-8A66-9458EA657C8F}">
      <dsp:nvSpPr>
        <dsp:cNvPr id="0" name=""/>
        <dsp:cNvSpPr/>
      </dsp:nvSpPr>
      <dsp:spPr>
        <a:xfrm>
          <a:off x="506817" y="741581"/>
          <a:ext cx="4128276" cy="4128276"/>
        </a:xfrm>
        <a:custGeom>
          <a:avLst/>
          <a:gdLst/>
          <a:ahLst/>
          <a:cxnLst/>
          <a:rect l="0" t="0" r="0" b="0"/>
          <a:pathLst>
            <a:path>
              <a:moveTo>
                <a:pt x="3954764" y="2892510"/>
              </a:moveTo>
              <a:arcTo wR="2064138" hR="2064138" stAng="1419629" swAng="1358956"/>
            </a:path>
          </a:pathLst>
        </a:custGeom>
        <a:noFill/>
        <a:ln w="6350" cap="flat" cmpd="sng" algn="ctr">
          <a:solidFill>
            <a:schemeClr val="accent5">
              <a:hueOff val="-7107707"/>
              <a:satOff val="4040"/>
              <a:lumOff val="-3333"/>
              <a:alphaOff val="0"/>
            </a:schemeClr>
          </a:solidFill>
          <a:prstDash val="solid"/>
        </a:ln>
        <a:effectLst/>
      </dsp:spPr>
      <dsp:style>
        <a:lnRef idx="1">
          <a:scrgbClr r="0" g="0" b="0"/>
        </a:lnRef>
        <a:fillRef idx="0">
          <a:scrgbClr r="0" g="0" b="0"/>
        </a:fillRef>
        <a:effectRef idx="0">
          <a:scrgbClr r="0" g="0" b="0"/>
        </a:effectRef>
        <a:fontRef idx="minor"/>
      </dsp:style>
    </dsp:sp>
    <dsp:sp modelId="{3D455F3D-8531-45EE-B573-82FD4EF9AA1E}">
      <dsp:nvSpPr>
        <dsp:cNvPr id="0" name=""/>
        <dsp:cNvSpPr/>
      </dsp:nvSpPr>
      <dsp:spPr>
        <a:xfrm>
          <a:off x="2910432" y="4303965"/>
          <a:ext cx="1112239" cy="722955"/>
        </a:xfrm>
        <a:prstGeom prst="roundRect">
          <a:avLst/>
        </a:prstGeom>
        <a:solidFill>
          <a:schemeClr val="accent5">
            <a:hueOff val="-10661560"/>
            <a:satOff val="6060"/>
            <a:lumOff val="-5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Ikäistensä vertaistuki</a:t>
          </a:r>
          <a:endParaRPr lang="en-US" sz="900" kern="1200"/>
        </a:p>
      </dsp:txBody>
      <dsp:txXfrm>
        <a:off x="2945724" y="4339257"/>
        <a:ext cx="1041655" cy="652371"/>
      </dsp:txXfrm>
    </dsp:sp>
    <dsp:sp modelId="{A4CA4B72-2CB9-47E0-876C-619142DCE536}">
      <dsp:nvSpPr>
        <dsp:cNvPr id="0" name=""/>
        <dsp:cNvSpPr/>
      </dsp:nvSpPr>
      <dsp:spPr>
        <a:xfrm>
          <a:off x="506817" y="741581"/>
          <a:ext cx="4128276" cy="4128276"/>
        </a:xfrm>
        <a:custGeom>
          <a:avLst/>
          <a:gdLst/>
          <a:ahLst/>
          <a:cxnLst/>
          <a:rect l="0" t="0" r="0" b="0"/>
          <a:pathLst>
            <a:path>
              <a:moveTo>
                <a:pt x="2396915" y="4101275"/>
              </a:moveTo>
              <a:arcTo wR="2064138" hR="2064138" stAng="4843342" swAng="1113316"/>
            </a:path>
          </a:pathLst>
        </a:custGeom>
        <a:noFill/>
        <a:ln w="6350" cap="flat" cmpd="sng" algn="ctr">
          <a:solidFill>
            <a:schemeClr val="accent5">
              <a:hueOff val="-10661560"/>
              <a:satOff val="6060"/>
              <a:lumOff val="-5000"/>
              <a:alphaOff val="0"/>
            </a:schemeClr>
          </a:solidFill>
          <a:prstDash val="solid"/>
        </a:ln>
        <a:effectLst/>
      </dsp:spPr>
      <dsp:style>
        <a:lnRef idx="1">
          <a:scrgbClr r="0" g="0" b="0"/>
        </a:lnRef>
        <a:fillRef idx="0">
          <a:scrgbClr r="0" g="0" b="0"/>
        </a:fillRef>
        <a:effectRef idx="0">
          <a:scrgbClr r="0" g="0" b="0"/>
        </a:effectRef>
        <a:fontRef idx="minor"/>
      </dsp:style>
    </dsp:sp>
    <dsp:sp modelId="{FE54571E-C037-4AC9-A205-0782EF213272}">
      <dsp:nvSpPr>
        <dsp:cNvPr id="0" name=""/>
        <dsp:cNvSpPr/>
      </dsp:nvSpPr>
      <dsp:spPr>
        <a:xfrm>
          <a:off x="1119240" y="4303965"/>
          <a:ext cx="1112239" cy="722955"/>
        </a:xfrm>
        <a:prstGeom prst="roundRect">
          <a:avLst/>
        </a:prstGeom>
        <a:solidFill>
          <a:schemeClr val="accent5">
            <a:hueOff val="-14215414"/>
            <a:satOff val="8079"/>
            <a:lumOff val="-66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Onnistumisen kokemukset – vaikutus itsetuntoon</a:t>
          </a:r>
          <a:endParaRPr lang="en-US" sz="900" kern="1200"/>
        </a:p>
      </dsp:txBody>
      <dsp:txXfrm>
        <a:off x="1154532" y="4339257"/>
        <a:ext cx="1041655" cy="652371"/>
      </dsp:txXfrm>
    </dsp:sp>
    <dsp:sp modelId="{66FCADBA-0E18-404F-A2E0-ED744AFCB4CF}">
      <dsp:nvSpPr>
        <dsp:cNvPr id="0" name=""/>
        <dsp:cNvSpPr/>
      </dsp:nvSpPr>
      <dsp:spPr>
        <a:xfrm>
          <a:off x="506817" y="741581"/>
          <a:ext cx="4128276" cy="4128276"/>
        </a:xfrm>
        <a:custGeom>
          <a:avLst/>
          <a:gdLst/>
          <a:ahLst/>
          <a:cxnLst/>
          <a:rect l="0" t="0" r="0" b="0"/>
          <a:pathLst>
            <a:path>
              <a:moveTo>
                <a:pt x="638315" y="3556685"/>
              </a:moveTo>
              <a:arcTo wR="2064138" hR="2064138" stAng="8021415" swAng="1358956"/>
            </a:path>
          </a:pathLst>
        </a:custGeom>
        <a:noFill/>
        <a:ln w="6350" cap="flat" cmpd="sng" algn="ctr">
          <a:solidFill>
            <a:schemeClr val="accent5">
              <a:hueOff val="-14215414"/>
              <a:satOff val="8079"/>
              <a:lumOff val="-6667"/>
              <a:alphaOff val="0"/>
            </a:schemeClr>
          </a:solidFill>
          <a:prstDash val="solid"/>
        </a:ln>
        <a:effectLst/>
      </dsp:spPr>
      <dsp:style>
        <a:lnRef idx="1">
          <a:scrgbClr r="0" g="0" b="0"/>
        </a:lnRef>
        <a:fillRef idx="0">
          <a:scrgbClr r="0" g="0" b="0"/>
        </a:fillRef>
        <a:effectRef idx="0">
          <a:scrgbClr r="0" g="0" b="0"/>
        </a:effectRef>
        <a:fontRef idx="minor"/>
      </dsp:style>
    </dsp:sp>
    <dsp:sp modelId="{C2BE60E5-0D18-4B90-903E-22645BBF2C5A}">
      <dsp:nvSpPr>
        <dsp:cNvPr id="0" name=""/>
        <dsp:cNvSpPr/>
      </dsp:nvSpPr>
      <dsp:spPr>
        <a:xfrm>
          <a:off x="2450" y="2903555"/>
          <a:ext cx="1112239" cy="722955"/>
        </a:xfrm>
        <a:prstGeom prst="roundRect">
          <a:avLst/>
        </a:prstGeom>
        <a:solidFill>
          <a:schemeClr val="accent5">
            <a:hueOff val="-17769267"/>
            <a:satOff val="10099"/>
            <a:lumOff val="-833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Koulutyöhön innostuminen, oppimisenhalu</a:t>
          </a:r>
          <a:endParaRPr lang="en-US" sz="900" kern="1200"/>
        </a:p>
      </dsp:txBody>
      <dsp:txXfrm>
        <a:off x="37742" y="2938847"/>
        <a:ext cx="1041655" cy="652371"/>
      </dsp:txXfrm>
    </dsp:sp>
    <dsp:sp modelId="{9410A85F-D888-4D40-B05C-248E43D74D37}">
      <dsp:nvSpPr>
        <dsp:cNvPr id="0" name=""/>
        <dsp:cNvSpPr/>
      </dsp:nvSpPr>
      <dsp:spPr>
        <a:xfrm>
          <a:off x="506817" y="741581"/>
          <a:ext cx="4128276" cy="4128276"/>
        </a:xfrm>
        <a:custGeom>
          <a:avLst/>
          <a:gdLst/>
          <a:ahLst/>
          <a:cxnLst/>
          <a:rect l="0" t="0" r="0" b="0"/>
          <a:pathLst>
            <a:path>
              <a:moveTo>
                <a:pt x="1850" y="2151524"/>
              </a:moveTo>
              <a:arcTo wR="2064138" hR="2064138" stAng="10654418" swAng="1726498"/>
            </a:path>
          </a:pathLst>
        </a:custGeom>
        <a:noFill/>
        <a:ln w="6350" cap="flat" cmpd="sng" algn="ctr">
          <a:solidFill>
            <a:schemeClr val="accent5">
              <a:hueOff val="-17769267"/>
              <a:satOff val="10099"/>
              <a:lumOff val="-8333"/>
              <a:alphaOff val="0"/>
            </a:schemeClr>
          </a:solidFill>
          <a:prstDash val="solid"/>
        </a:ln>
        <a:effectLst/>
      </dsp:spPr>
      <dsp:style>
        <a:lnRef idx="1">
          <a:scrgbClr r="0" g="0" b="0"/>
        </a:lnRef>
        <a:fillRef idx="0">
          <a:scrgbClr r="0" g="0" b="0"/>
        </a:fillRef>
        <a:effectRef idx="0">
          <a:scrgbClr r="0" g="0" b="0"/>
        </a:effectRef>
        <a:fontRef idx="minor"/>
      </dsp:style>
    </dsp:sp>
    <dsp:sp modelId="{1D916CEC-7C12-447E-AEFA-9F4154074F76}">
      <dsp:nvSpPr>
        <dsp:cNvPr id="0" name=""/>
        <dsp:cNvSpPr/>
      </dsp:nvSpPr>
      <dsp:spPr>
        <a:xfrm>
          <a:off x="401027" y="1157272"/>
          <a:ext cx="1112239" cy="722955"/>
        </a:xfrm>
        <a:prstGeom prst="roundRect">
          <a:avLst/>
        </a:prstGeom>
        <a:solidFill>
          <a:schemeClr val="accent5">
            <a:hueOff val="-21323121"/>
            <a:satOff val="12119"/>
            <a:lumOff val="-1000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fi-FI" sz="900" kern="1200"/>
            <a:t>Itsetuntemuksen lisääntyminen</a:t>
          </a:r>
          <a:endParaRPr lang="en-US" sz="900" kern="1200"/>
        </a:p>
      </dsp:txBody>
      <dsp:txXfrm>
        <a:off x="436319" y="1192564"/>
        <a:ext cx="1041655" cy="652371"/>
      </dsp:txXfrm>
    </dsp:sp>
    <dsp:sp modelId="{ADB3CA63-31EF-406B-82B0-B0DC01DEEC49}">
      <dsp:nvSpPr>
        <dsp:cNvPr id="0" name=""/>
        <dsp:cNvSpPr/>
      </dsp:nvSpPr>
      <dsp:spPr>
        <a:xfrm>
          <a:off x="506817" y="741581"/>
          <a:ext cx="4128276" cy="4128276"/>
        </a:xfrm>
        <a:custGeom>
          <a:avLst/>
          <a:gdLst/>
          <a:ahLst/>
          <a:cxnLst/>
          <a:rect l="0" t="0" r="0" b="0"/>
          <a:pathLst>
            <a:path>
              <a:moveTo>
                <a:pt x="827968" y="411095"/>
              </a:moveTo>
              <a:arcTo wR="2064138" hR="2064138" stAng="13992619" swAng="1256847"/>
            </a:path>
          </a:pathLst>
        </a:custGeom>
        <a:noFill/>
        <a:ln w="6350" cap="flat" cmpd="sng" algn="ctr">
          <a:solidFill>
            <a:schemeClr val="accent5">
              <a:hueOff val="-21323121"/>
              <a:satOff val="12119"/>
              <a:lumOff val="-1000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E7631-E530-4A2D-8DF1-A9DF749ECEEB}">
      <dsp:nvSpPr>
        <dsp:cNvPr id="0" name=""/>
        <dsp:cNvSpPr/>
      </dsp:nvSpPr>
      <dsp:spPr>
        <a:xfrm>
          <a:off x="0" y="577206"/>
          <a:ext cx="5141912" cy="137913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Aivojen eheyttäminen on sekä pystysuuntaista että vaakasuuntaista yhteenliittämistä</a:t>
          </a:r>
          <a:endParaRPr lang="en-US" sz="2000" kern="1200"/>
        </a:p>
      </dsp:txBody>
      <dsp:txXfrm>
        <a:off x="67324" y="644530"/>
        <a:ext cx="5007264" cy="1244489"/>
      </dsp:txXfrm>
    </dsp:sp>
    <dsp:sp modelId="{BCB5366F-B6AE-4279-A998-FB8F9EF45E20}">
      <dsp:nvSpPr>
        <dsp:cNvPr id="0" name=""/>
        <dsp:cNvSpPr/>
      </dsp:nvSpPr>
      <dsp:spPr>
        <a:xfrm>
          <a:off x="0" y="2013943"/>
          <a:ext cx="5141912" cy="137913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Oikea aivopuolisko: tunteet, tuntemukset, sanattomat viestit, kokemukset, mielen kuvastot, implisiittinen muisti (ei ääneen lausuttu, mutta pääteltävissä oleva)</a:t>
          </a:r>
          <a:endParaRPr lang="en-US" sz="2000" kern="1200"/>
        </a:p>
      </dsp:txBody>
      <dsp:txXfrm>
        <a:off x="67324" y="2081267"/>
        <a:ext cx="5007264" cy="1244489"/>
      </dsp:txXfrm>
    </dsp:sp>
    <dsp:sp modelId="{44432C13-9077-4BA3-B280-95C640A08F0A}">
      <dsp:nvSpPr>
        <dsp:cNvPr id="0" name=""/>
        <dsp:cNvSpPr/>
      </dsp:nvSpPr>
      <dsp:spPr>
        <a:xfrm>
          <a:off x="0" y="3450681"/>
          <a:ext cx="5141912" cy="137913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i-FI" sz="2000" kern="1200"/>
            <a:t>Vasen aivopuolisko: ajattelu, rationaalinen päättely, kieli, eksplisiittinen muisti (selvästi ilmaistu) </a:t>
          </a:r>
          <a:endParaRPr lang="en-US" sz="2000" kern="1200"/>
        </a:p>
      </dsp:txBody>
      <dsp:txXfrm>
        <a:off x="67324" y="3518005"/>
        <a:ext cx="5007264" cy="124448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82DD5-A4F6-44CA-BCDB-9ED698D858CC}">
      <dsp:nvSpPr>
        <dsp:cNvPr id="0" name=""/>
        <dsp:cNvSpPr/>
      </dsp:nvSpPr>
      <dsp:spPr>
        <a:xfrm>
          <a:off x="0" y="453242"/>
          <a:ext cx="5141912" cy="8494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Sijaitsee syvällä aivoissa, siellä missä käsimallissa on peukalo</a:t>
          </a:r>
          <a:endParaRPr lang="en-US" sz="2200" kern="1200"/>
        </a:p>
      </dsp:txBody>
      <dsp:txXfrm>
        <a:off x="41465" y="494707"/>
        <a:ext cx="5058982" cy="766490"/>
      </dsp:txXfrm>
    </dsp:sp>
    <dsp:sp modelId="{D08BE6AC-627A-4358-91F2-27CB9E839F24}">
      <dsp:nvSpPr>
        <dsp:cNvPr id="0" name=""/>
        <dsp:cNvSpPr/>
      </dsp:nvSpPr>
      <dsp:spPr>
        <a:xfrm>
          <a:off x="0" y="1366022"/>
          <a:ext cx="5141912" cy="849420"/>
        </a:xfrm>
        <a:prstGeom prst="roundRect">
          <a:avLst/>
        </a:prstGeom>
        <a:solidFill>
          <a:schemeClr val="accent2">
            <a:hueOff val="476947"/>
            <a:satOff val="-10882"/>
            <a:lumOff val="402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Vietit, tunteet, liikkeet kohti hyvää tai pois uhasta – kiintymysjärjestelmä</a:t>
          </a:r>
          <a:endParaRPr lang="en-US" sz="2200" kern="1200"/>
        </a:p>
      </dsp:txBody>
      <dsp:txXfrm>
        <a:off x="41465" y="1407487"/>
        <a:ext cx="5058982" cy="766490"/>
      </dsp:txXfrm>
    </dsp:sp>
    <dsp:sp modelId="{B6872350-04E5-4DCA-9321-A09EFBE58D58}">
      <dsp:nvSpPr>
        <dsp:cNvPr id="0" name=""/>
        <dsp:cNvSpPr/>
      </dsp:nvSpPr>
      <dsp:spPr>
        <a:xfrm>
          <a:off x="0" y="2278802"/>
          <a:ext cx="5141912" cy="84942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Hypotalamus :umpieritys / kortisoli, adrenaliini, oksitosiini</a:t>
          </a:r>
          <a:endParaRPr lang="en-US" sz="2200" kern="1200"/>
        </a:p>
      </dsp:txBody>
      <dsp:txXfrm>
        <a:off x="41465" y="2320267"/>
        <a:ext cx="5058982" cy="766490"/>
      </dsp:txXfrm>
    </dsp:sp>
    <dsp:sp modelId="{1F839796-AD1F-4414-9363-51F8CEC04A52}">
      <dsp:nvSpPr>
        <dsp:cNvPr id="0" name=""/>
        <dsp:cNvSpPr/>
      </dsp:nvSpPr>
      <dsp:spPr>
        <a:xfrm>
          <a:off x="0" y="3191582"/>
          <a:ext cx="5141912" cy="849420"/>
        </a:xfrm>
        <a:prstGeom prst="roundRect">
          <a:avLst/>
        </a:prstGeom>
        <a:solidFill>
          <a:schemeClr val="accent2">
            <a:hueOff val="1430842"/>
            <a:satOff val="-32646"/>
            <a:lumOff val="1205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Mantelitumake; implisiittinen muisti, traumamuistot</a:t>
          </a:r>
          <a:endParaRPr lang="en-US" sz="2200" kern="1200"/>
        </a:p>
      </dsp:txBody>
      <dsp:txXfrm>
        <a:off x="41465" y="3233047"/>
        <a:ext cx="5058982" cy="766490"/>
      </dsp:txXfrm>
    </dsp:sp>
    <dsp:sp modelId="{0AA6B8D9-2836-41D9-A281-6F839557AA4C}">
      <dsp:nvSpPr>
        <dsp:cNvPr id="0" name=""/>
        <dsp:cNvSpPr/>
      </dsp:nvSpPr>
      <dsp:spPr>
        <a:xfrm>
          <a:off x="0" y="4104362"/>
          <a:ext cx="5141912" cy="84942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fi-FI" sz="2200" kern="1200"/>
            <a:t>Hippokampus; eksplisiittinen muisti, yhdistely</a:t>
          </a:r>
          <a:endParaRPr lang="en-US" sz="2200" kern="1200"/>
        </a:p>
      </dsp:txBody>
      <dsp:txXfrm>
        <a:off x="41465" y="4145827"/>
        <a:ext cx="5058982" cy="766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F8D97-18F2-4505-A12B-7D0B9F076140}">
      <dsp:nvSpPr>
        <dsp:cNvPr id="0" name=""/>
        <dsp:cNvSpPr/>
      </dsp:nvSpPr>
      <dsp:spPr>
        <a:xfrm>
          <a:off x="0" y="262262"/>
          <a:ext cx="5141912" cy="1081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a:t>Otsan takana sijaitseva alue on aivokuoren etuotsalohko.</a:t>
          </a:r>
          <a:endParaRPr lang="en-US" sz="2800" kern="1200"/>
        </a:p>
      </dsp:txBody>
      <dsp:txXfrm>
        <a:off x="52774" y="315036"/>
        <a:ext cx="5036364" cy="975532"/>
      </dsp:txXfrm>
    </dsp:sp>
    <dsp:sp modelId="{D601D44A-7DED-465F-BCB6-2B2D21C0F6E3}">
      <dsp:nvSpPr>
        <dsp:cNvPr id="0" name=""/>
        <dsp:cNvSpPr/>
      </dsp:nvSpPr>
      <dsp:spPr>
        <a:xfrm>
          <a:off x="0" y="1423982"/>
          <a:ext cx="5141912" cy="108108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a:t>Se on näin pitkälle kehittynyt ainoastaan ihmisillä.</a:t>
          </a:r>
          <a:endParaRPr lang="en-US" sz="2800" kern="1200"/>
        </a:p>
      </dsp:txBody>
      <dsp:txXfrm>
        <a:off x="52774" y="1476756"/>
        <a:ext cx="5036364" cy="975532"/>
      </dsp:txXfrm>
    </dsp:sp>
    <dsp:sp modelId="{99D1A836-9719-4897-BC79-4A02E2FBDD86}">
      <dsp:nvSpPr>
        <dsp:cNvPr id="0" name=""/>
        <dsp:cNvSpPr/>
      </dsp:nvSpPr>
      <dsp:spPr>
        <a:xfrm>
          <a:off x="0" y="2585702"/>
          <a:ext cx="5141912" cy="108108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i-FI" sz="2800" kern="1200"/>
            <a:t>Tämä alue vastaa:</a:t>
          </a:r>
          <a:endParaRPr lang="en-US" sz="2800" kern="1200"/>
        </a:p>
      </dsp:txBody>
      <dsp:txXfrm>
        <a:off x="52774" y="2638476"/>
        <a:ext cx="5036364" cy="975532"/>
      </dsp:txXfrm>
    </dsp:sp>
    <dsp:sp modelId="{FE146750-DC56-4F24-AE50-C3BBC3D4E006}">
      <dsp:nvSpPr>
        <dsp:cNvPr id="0" name=""/>
        <dsp:cNvSpPr/>
      </dsp:nvSpPr>
      <dsp:spPr>
        <a:xfrm>
          <a:off x="0" y="3666782"/>
          <a:ext cx="5141912" cy="1477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25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fi-FI" sz="2200" kern="1200"/>
            <a:t>Reflektiivisestä kyvystä</a:t>
          </a:r>
          <a:endParaRPr lang="en-US" sz="2200" kern="1200"/>
        </a:p>
        <a:p>
          <a:pPr marL="228600" lvl="1" indent="-228600" algn="l" defTabSz="977900">
            <a:lnSpc>
              <a:spcPct val="90000"/>
            </a:lnSpc>
            <a:spcBef>
              <a:spcPct val="0"/>
            </a:spcBef>
            <a:spcAft>
              <a:spcPct val="20000"/>
            </a:spcAft>
            <a:buChar char="•"/>
          </a:pPr>
          <a:r>
            <a:rPr lang="fi-FI" sz="2200" kern="1200"/>
            <a:t>Itsetuntemuksesta</a:t>
          </a:r>
          <a:endParaRPr lang="en-US" sz="2200" kern="1200"/>
        </a:p>
        <a:p>
          <a:pPr marL="228600" lvl="1" indent="-228600" algn="l" defTabSz="977900">
            <a:lnSpc>
              <a:spcPct val="90000"/>
            </a:lnSpc>
            <a:spcBef>
              <a:spcPct val="0"/>
            </a:spcBef>
            <a:spcAft>
              <a:spcPct val="20000"/>
            </a:spcAft>
            <a:buChar char="•"/>
          </a:pPr>
          <a:r>
            <a:rPr lang="fi-FI" sz="2200" kern="1200"/>
            <a:t>Myötätunnosta</a:t>
          </a:r>
          <a:endParaRPr lang="en-US" sz="2200" kern="1200"/>
        </a:p>
        <a:p>
          <a:pPr marL="228600" lvl="1" indent="-228600" algn="l" defTabSz="977900">
            <a:lnSpc>
              <a:spcPct val="90000"/>
            </a:lnSpc>
            <a:spcBef>
              <a:spcPct val="0"/>
            </a:spcBef>
            <a:spcAft>
              <a:spcPct val="20000"/>
            </a:spcAft>
            <a:buChar char="•"/>
          </a:pPr>
          <a:r>
            <a:rPr lang="fi-FI" sz="2200" kern="1200"/>
            <a:t>Moraalisesta ajattelusta</a:t>
          </a:r>
          <a:endParaRPr lang="en-US" sz="2200" kern="1200"/>
        </a:p>
      </dsp:txBody>
      <dsp:txXfrm>
        <a:off x="0" y="3666782"/>
        <a:ext cx="5141912" cy="14779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A0906-7DF9-49B2-81C6-71AAD4676EFD}">
      <dsp:nvSpPr>
        <dsp:cNvPr id="0" name=""/>
        <dsp:cNvSpPr/>
      </dsp:nvSpPr>
      <dsp:spPr>
        <a:xfrm>
          <a:off x="0" y="47432"/>
          <a:ext cx="5141912" cy="261143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i-FI" sz="3100" kern="1200"/>
            <a:t>Turvalliseksi koetussa tilanteessa sekä leikkisä aktivaatio että liikkumattomuus ilman pelkoa on mahdollista </a:t>
          </a:r>
          <a:endParaRPr lang="en-US" sz="3100" kern="1200"/>
        </a:p>
      </dsp:txBody>
      <dsp:txXfrm>
        <a:off x="127480" y="174912"/>
        <a:ext cx="4886952" cy="2356479"/>
      </dsp:txXfrm>
    </dsp:sp>
    <dsp:sp modelId="{0C990DC7-A603-4082-960D-82C8C0A6A686}">
      <dsp:nvSpPr>
        <dsp:cNvPr id="0" name=""/>
        <dsp:cNvSpPr/>
      </dsp:nvSpPr>
      <dsp:spPr>
        <a:xfrm>
          <a:off x="0" y="2748152"/>
          <a:ext cx="5141912" cy="2611439"/>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fi-FI" sz="3100" kern="1200"/>
            <a:t>Itsesäätelyn kannalta keskeinen mekanismi</a:t>
          </a:r>
          <a:endParaRPr lang="en-US" sz="3100" kern="1200"/>
        </a:p>
      </dsp:txBody>
      <dsp:txXfrm>
        <a:off x="127480" y="2875632"/>
        <a:ext cx="4886952" cy="235647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A3D2B-11D2-4278-B69C-71B6DE1A0CE1}" type="datetimeFigureOut">
              <a:rPr lang="fi-FI" smtClean="0"/>
              <a:t>26.11.2023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4A65A0-5182-4D91-BE2F-73BCFF47D971}" type="slidenum">
              <a:rPr lang="fi-FI" smtClean="0"/>
              <a:t>‹#›</a:t>
            </a:fld>
            <a:endParaRPr lang="fi-FI"/>
          </a:p>
        </p:txBody>
      </p:sp>
    </p:spTree>
    <p:extLst>
      <p:ext uri="{BB962C8B-B14F-4D97-AF65-F5344CB8AC3E}">
        <p14:creationId xmlns:p14="http://schemas.microsoft.com/office/powerpoint/2010/main" val="309430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Otsikkodia">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fi-FI"/>
              <a:t>Muokkaa ots. perustyyl. napsautt.</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3BF4C2A-815C-4C1D-9184-1A0B6F12D0AF}" type="datetime1">
              <a:rPr lang="en-US" smtClean="0"/>
              <a:t>11/26/2023</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r>
              <a:rPr lang="en-US"/>
              <a:t>Systeemiset Oy Marjo Panttila</a:t>
            </a:r>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183331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Vertical Text Placeholder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17D1E5F6-447F-4729-B55F-5B674B8C3DC1}" type="datetime1">
              <a:rPr lang="en-US" smtClean="0"/>
              <a:t>11/26/2023</a:t>
            </a:fld>
            <a:endParaRPr lang="en-US" dirty="0"/>
          </a:p>
        </p:txBody>
      </p:sp>
      <p:sp>
        <p:nvSpPr>
          <p:cNvPr id="5" name="Footer Placeholder 4"/>
          <p:cNvSpPr>
            <a:spLocks noGrp="1"/>
          </p:cNvSpPr>
          <p:nvPr>
            <p:ph type="ftr" sz="quarter" idx="11"/>
          </p:nvPr>
        </p:nvSpPr>
        <p:spPr/>
        <p:txBody>
          <a:bodyPr/>
          <a:lstStyle/>
          <a:p>
            <a:r>
              <a:rPr lang="en-US"/>
              <a:t>Systeemiset Oy Marjo Panttila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0763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fi-FI"/>
              <a:t>Muokkaa ots. perustyyl. napsautt.</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8F1382A2-21DB-4FF7-BF95-33C355CAF7F6}" type="datetime1">
              <a:rPr lang="en-US" smtClean="0"/>
              <a:t>11/26/2023</a:t>
            </a:fld>
            <a:endParaRPr lang="en-US" dirty="0"/>
          </a:p>
        </p:txBody>
      </p:sp>
      <p:sp>
        <p:nvSpPr>
          <p:cNvPr id="5" name="Footer Placeholder 4"/>
          <p:cNvSpPr>
            <a:spLocks noGrp="1"/>
          </p:cNvSpPr>
          <p:nvPr>
            <p:ph type="ftr" sz="quarter" idx="11"/>
          </p:nvPr>
        </p:nvSpPr>
        <p:spPr/>
        <p:txBody>
          <a:bodyPr/>
          <a:lstStyle/>
          <a:p>
            <a:r>
              <a:rPr lang="en-US"/>
              <a:t>Systeemiset Oy Marjo Panttila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921416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fi-FI"/>
              <a:t>Muokkaa ots. perustyyl. napsautt.</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p>
            <a:fld id="{5E26C578-9FF5-48FD-8557-3AF086009993}" type="datetime1">
              <a:rPr lang="en-US" smtClean="0"/>
              <a:t>11/26/2023</a:t>
            </a:fld>
            <a:endParaRPr lang="en-US" dirty="0"/>
          </a:p>
        </p:txBody>
      </p:sp>
      <p:sp>
        <p:nvSpPr>
          <p:cNvPr id="6" name="Footer Placeholder 5"/>
          <p:cNvSpPr>
            <a:spLocks noGrp="1"/>
          </p:cNvSpPr>
          <p:nvPr>
            <p:ph type="ftr" sz="quarter" idx="11"/>
          </p:nvPr>
        </p:nvSpPr>
        <p:spPr/>
        <p:txBody>
          <a:bodyPr/>
          <a:lstStyle/>
          <a:p>
            <a:r>
              <a:rPr lang="en-US"/>
              <a:t>Terapia &amp; Työnohjaus Marjo Panttila</a:t>
            </a:r>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EB7663-8CD9-4A75-99A4-6A5012DC9498}" type="datetime1">
              <a:rPr lang="en-US" smtClean="0"/>
              <a:t>11/26/2023</a:t>
            </a:fld>
            <a:endParaRPr lang="en-US" dirty="0"/>
          </a:p>
        </p:txBody>
      </p:sp>
      <p:sp>
        <p:nvSpPr>
          <p:cNvPr id="3" name="Footer Placeholder 2"/>
          <p:cNvSpPr>
            <a:spLocks noGrp="1"/>
          </p:cNvSpPr>
          <p:nvPr>
            <p:ph type="ftr" sz="quarter" idx="11"/>
          </p:nvPr>
        </p:nvSpPr>
        <p:spPr/>
        <p:txBody>
          <a:bodyPr/>
          <a:lstStyle/>
          <a:p>
            <a:r>
              <a:rPr lang="en-US"/>
              <a:t>Terapia &amp; Työnohjaus Marjo Panttila</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101A080D-2D19-47EE-8B53-3780B0233995}" type="datetime1">
              <a:rPr lang="en-US" smtClean="0"/>
              <a:t>11/26/2023</a:t>
            </a:fld>
            <a:endParaRPr lang="en-US" dirty="0"/>
          </a:p>
        </p:txBody>
      </p:sp>
      <p:sp>
        <p:nvSpPr>
          <p:cNvPr id="4" name="Footer Placeholder 3"/>
          <p:cNvSpPr>
            <a:spLocks noGrp="1"/>
          </p:cNvSpPr>
          <p:nvPr>
            <p:ph type="ftr" sz="quarter" idx="11"/>
          </p:nvPr>
        </p:nvSpPr>
        <p:spPr/>
        <p:txBody>
          <a:bodyPr/>
          <a:lstStyle/>
          <a:p>
            <a:r>
              <a:rPr lang="en-US"/>
              <a:t>Terapia &amp; Työnohjaus Marjo Panttila</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275A878-35AB-4F98-AF30-7257A150740B}" type="datetime1">
              <a:rPr lang="en-US" smtClean="0"/>
              <a:t>11/26/2023</a:t>
            </a:fld>
            <a:endParaRPr lang="en-US" dirty="0"/>
          </a:p>
        </p:txBody>
      </p:sp>
      <p:sp>
        <p:nvSpPr>
          <p:cNvPr id="5" name="Footer Placeholder 4"/>
          <p:cNvSpPr>
            <a:spLocks noGrp="1"/>
          </p:cNvSpPr>
          <p:nvPr>
            <p:ph type="ftr" sz="quarter" idx="11"/>
          </p:nvPr>
        </p:nvSpPr>
        <p:spPr/>
        <p:txBody>
          <a:bodyPr/>
          <a:lstStyle/>
          <a:p>
            <a:r>
              <a:rPr lang="en-US"/>
              <a:t>Terapia &amp; Työnohjaus Marjo Panttila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06F45E5D-0D96-43B9-8E81-3E644E2BEBC8}" type="datetime1">
              <a:rPr lang="en-US" smtClean="0"/>
              <a:t>11/26/2023</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r>
              <a:rPr lang="en-US"/>
              <a:t>Systeemiset Oy Marjo Panttila</a:t>
            </a:r>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43965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FBF3E590-B85E-438C-B45E-C20AA207DD80}" type="datetime1">
              <a:rPr lang="en-US" smtClean="0"/>
              <a:t>11/26/2023</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r>
              <a:rPr lang="en-US"/>
              <a:t>Systeemiset Oy Marjo Panttila</a:t>
            </a:r>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716904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D98A0BEB-05BB-4441-9DDE-7621D184B084}" type="datetime1">
              <a:rPr lang="en-US" smtClean="0"/>
              <a:t>11/26/2023</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r>
              <a:rPr lang="en-US"/>
              <a:t>Systeemiset Oy Marjo Panttila</a:t>
            </a:r>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70050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ABFDE6-10B4-6E64-06DC-7556ED0FC77A}"/>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1392394-AE5C-417E-A271-6677E9BA3FD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41DECEC-18A2-BBBA-599B-B4E07BFBE65F}"/>
              </a:ext>
            </a:extLst>
          </p:cNvPr>
          <p:cNvSpPr>
            <a:spLocks noGrp="1"/>
          </p:cNvSpPr>
          <p:nvPr>
            <p:ph type="dt" sz="half" idx="10"/>
          </p:nvPr>
        </p:nvSpPr>
        <p:spPr/>
        <p:txBody>
          <a:bodyPr/>
          <a:lstStyle/>
          <a:p>
            <a:fld id="{916B9A39-964C-4E4A-B4FB-01D15DA61C1E}" type="datetime1">
              <a:rPr lang="en-US" smtClean="0"/>
              <a:t>11/26/2023</a:t>
            </a:fld>
            <a:endParaRPr lang="fi-FI"/>
          </a:p>
        </p:txBody>
      </p:sp>
      <p:sp>
        <p:nvSpPr>
          <p:cNvPr id="5" name="Alatunnisteen paikkamerkki 4">
            <a:extLst>
              <a:ext uri="{FF2B5EF4-FFF2-40B4-BE49-F238E27FC236}">
                <a16:creationId xmlns:a16="http://schemas.microsoft.com/office/drawing/2014/main" id="{2587C071-9BBC-4A6C-FD36-8771459D31BF}"/>
              </a:ext>
            </a:extLst>
          </p:cNvPr>
          <p:cNvSpPr>
            <a:spLocks noGrp="1"/>
          </p:cNvSpPr>
          <p:nvPr>
            <p:ph type="ftr" sz="quarter" idx="11"/>
          </p:nvPr>
        </p:nvSpPr>
        <p:spPr/>
        <p:txBody>
          <a:bodyPr/>
          <a:lstStyle/>
          <a:p>
            <a:r>
              <a:rPr lang="fi-FI"/>
              <a:t>Systeemiset Oy Marjo Panttila</a:t>
            </a:r>
          </a:p>
        </p:txBody>
      </p:sp>
      <p:sp>
        <p:nvSpPr>
          <p:cNvPr id="6" name="Dian numeron paikkamerkki 5">
            <a:extLst>
              <a:ext uri="{FF2B5EF4-FFF2-40B4-BE49-F238E27FC236}">
                <a16:creationId xmlns:a16="http://schemas.microsoft.com/office/drawing/2014/main" id="{03F0D0CD-761C-A95A-61FB-7B75526B87FF}"/>
              </a:ext>
            </a:extLst>
          </p:cNvPr>
          <p:cNvSpPr>
            <a:spLocks noGrp="1"/>
          </p:cNvSpPr>
          <p:nvPr>
            <p:ph type="sldNum" sz="quarter" idx="12"/>
          </p:nvPr>
        </p:nvSpPr>
        <p:spPr/>
        <p:txBody>
          <a:bodyPr/>
          <a:lstStyle/>
          <a:p>
            <a:fld id="{C454069F-3459-DF4B-99EA-B41ECDEE4799}" type="slidenum">
              <a:rPr lang="fi-FI" smtClean="0"/>
              <a:t>‹#›</a:t>
            </a:fld>
            <a:endParaRPr lang="fi-FI"/>
          </a:p>
        </p:txBody>
      </p:sp>
    </p:spTree>
    <p:extLst>
      <p:ext uri="{BB962C8B-B14F-4D97-AF65-F5344CB8AC3E}">
        <p14:creationId xmlns:p14="http://schemas.microsoft.com/office/powerpoint/2010/main" val="1760105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7668F2C0-C63C-46A3-A025-6F2871C9059C}" type="datetime1">
              <a:rPr lang="en-US" smtClean="0"/>
              <a:t>11/26/2023</a:t>
            </a:fld>
            <a:endParaRPr lang="en-US" dirty="0"/>
          </a:p>
        </p:txBody>
      </p:sp>
      <p:sp>
        <p:nvSpPr>
          <p:cNvPr id="5" name="Footer Placeholder 4"/>
          <p:cNvSpPr>
            <a:spLocks noGrp="1"/>
          </p:cNvSpPr>
          <p:nvPr>
            <p:ph type="ftr" sz="quarter" idx="11"/>
          </p:nvPr>
        </p:nvSpPr>
        <p:spPr/>
        <p:txBody>
          <a:bodyPr/>
          <a:lstStyle/>
          <a:p>
            <a:r>
              <a:rPr lang="en-US"/>
              <a:t>Systeemiset Oy Marjo Panttila</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853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88100D-E452-4341-A235-FACFBEB93B28}" type="datetime1">
              <a:rPr lang="en-US" smtClean="0"/>
              <a:t>11/26/2023</a:t>
            </a:fld>
            <a:endParaRPr lang="en-US" dirty="0"/>
          </a:p>
        </p:txBody>
      </p:sp>
      <p:sp>
        <p:nvSpPr>
          <p:cNvPr id="3" name="Footer Placeholder 2"/>
          <p:cNvSpPr>
            <a:spLocks noGrp="1"/>
          </p:cNvSpPr>
          <p:nvPr>
            <p:ph type="ftr" sz="quarter" idx="11"/>
          </p:nvPr>
        </p:nvSpPr>
        <p:spPr/>
        <p:txBody>
          <a:bodyPr/>
          <a:lstStyle/>
          <a:p>
            <a:r>
              <a:rPr lang="en-US"/>
              <a:t>Systeemiset Oy Marjo Panttila</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3877401"/>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pPr rtl="0"/>
            <a:fld id="{888C045C-136A-4F8C-9779-213F46DDEB39}" type="datetime1">
              <a:rPr lang="fi-FI" noProof="0" smtClean="0"/>
              <a:t>26.11.2023</a:t>
            </a:fld>
            <a:endParaRPr lang="fi-FI" noProof="0"/>
          </a:p>
        </p:txBody>
      </p:sp>
      <p:sp>
        <p:nvSpPr>
          <p:cNvPr id="5" name="Footer Placeholder 4"/>
          <p:cNvSpPr>
            <a:spLocks noGrp="1"/>
          </p:cNvSpPr>
          <p:nvPr>
            <p:ph type="ftr" sz="quarter" idx="11"/>
          </p:nvPr>
        </p:nvSpPr>
        <p:spPr/>
        <p:txBody>
          <a:bodyPr/>
          <a:lstStyle/>
          <a:p>
            <a:pPr rtl="0"/>
            <a:endParaRPr lang="fi-FI" noProof="0"/>
          </a:p>
        </p:txBody>
      </p:sp>
      <p:sp>
        <p:nvSpPr>
          <p:cNvPr id="6" name="Slide Number Placeholder 5"/>
          <p:cNvSpPr>
            <a:spLocks noGrp="1"/>
          </p:cNvSpPr>
          <p:nvPr>
            <p:ph type="sldNum" sz="quarter" idx="12"/>
          </p:nvPr>
        </p:nvSpPr>
        <p:spPr/>
        <p:txBody>
          <a:bodyPr/>
          <a:lstStyle/>
          <a:p>
            <a:pPr rtl="0"/>
            <a:fld id="{4FAB73BC-B049-4115-A692-8D63A059BFB8}" type="slidenum">
              <a:rPr lang="fi-FI" noProof="0" smtClean="0"/>
              <a:t>‹#›</a:t>
            </a:fld>
            <a:endParaRPr lang="fi-FI" noProof="0"/>
          </a:p>
        </p:txBody>
      </p:sp>
    </p:spTree>
    <p:extLst>
      <p:ext uri="{BB962C8B-B14F-4D97-AF65-F5344CB8AC3E}">
        <p14:creationId xmlns:p14="http://schemas.microsoft.com/office/powerpoint/2010/main" val="2039529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Osan ylätunniste">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fi-FI"/>
              <a:t>Muokkaa ots. perustyyl. napsautt.</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88CDEC2-386C-413E-8110-46A8D4367FED}" type="datetime1">
              <a:rPr lang="en-US" smtClean="0"/>
              <a:t>11/26/2023</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r>
              <a:rPr lang="en-US"/>
              <a:t>Systeemiset Oy Marjo Panttila</a:t>
            </a:r>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085726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10E730F8-D7BB-46C4-9515-74C0673FCB87}" type="datetime1">
              <a:rPr lang="en-US" smtClean="0"/>
              <a:t>11/26/2023</a:t>
            </a:fld>
            <a:endParaRPr lang="en-US" dirty="0"/>
          </a:p>
        </p:txBody>
      </p:sp>
      <p:sp>
        <p:nvSpPr>
          <p:cNvPr id="6" name="Footer Placeholder 5"/>
          <p:cNvSpPr>
            <a:spLocks noGrp="1"/>
          </p:cNvSpPr>
          <p:nvPr>
            <p:ph type="ftr" sz="quarter" idx="11"/>
          </p:nvPr>
        </p:nvSpPr>
        <p:spPr/>
        <p:txBody>
          <a:bodyPr/>
          <a:lstStyle/>
          <a:p>
            <a:r>
              <a:rPr lang="en-US"/>
              <a:t>Systeemiset Oy Marjo Panttila</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972167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4BF1126-4019-49DC-8C0A-012A36D91DF7}" type="datetime1">
              <a:rPr lang="en-US" smtClean="0"/>
              <a:t>11/26/2023</a:t>
            </a:fld>
            <a:endParaRPr lang="en-US" dirty="0"/>
          </a:p>
        </p:txBody>
      </p:sp>
      <p:sp>
        <p:nvSpPr>
          <p:cNvPr id="8" name="Footer Placeholder 7"/>
          <p:cNvSpPr>
            <a:spLocks noGrp="1"/>
          </p:cNvSpPr>
          <p:nvPr>
            <p:ph type="ftr" sz="quarter" idx="11"/>
          </p:nvPr>
        </p:nvSpPr>
        <p:spPr/>
        <p:txBody>
          <a:bodyPr/>
          <a:lstStyle/>
          <a:p>
            <a:r>
              <a:rPr lang="en-US"/>
              <a:t>Systeemiset Oy Marjo Panttila</a:t>
            </a:r>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83140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Date Placeholder 2"/>
          <p:cNvSpPr>
            <a:spLocks noGrp="1"/>
          </p:cNvSpPr>
          <p:nvPr>
            <p:ph type="dt" sz="half" idx="10"/>
          </p:nvPr>
        </p:nvSpPr>
        <p:spPr/>
        <p:txBody>
          <a:bodyPr/>
          <a:lstStyle/>
          <a:p>
            <a:fld id="{99D5DC02-2F37-47D6-B4BC-9425C95A1112}" type="datetime1">
              <a:rPr lang="en-US" smtClean="0"/>
              <a:t>11/26/2023</a:t>
            </a:fld>
            <a:endParaRPr lang="en-US" dirty="0"/>
          </a:p>
        </p:txBody>
      </p:sp>
      <p:sp>
        <p:nvSpPr>
          <p:cNvPr id="4" name="Footer Placeholder 3"/>
          <p:cNvSpPr>
            <a:spLocks noGrp="1"/>
          </p:cNvSpPr>
          <p:nvPr>
            <p:ph type="ftr" sz="quarter" idx="11"/>
          </p:nvPr>
        </p:nvSpPr>
        <p:spPr/>
        <p:txBody>
          <a:bodyPr/>
          <a:lstStyle/>
          <a:p>
            <a:r>
              <a:rPr lang="en-US"/>
              <a:t>Systeemiset Oy Marjo Panttila</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596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B3025-CA17-481C-89A4-4D068BBFEB04}" type="datetime1">
              <a:rPr lang="en-US" smtClean="0"/>
              <a:t>11/26/2023</a:t>
            </a:fld>
            <a:endParaRPr lang="en-US" dirty="0"/>
          </a:p>
        </p:txBody>
      </p:sp>
      <p:sp>
        <p:nvSpPr>
          <p:cNvPr id="3" name="Footer Placeholder 2"/>
          <p:cNvSpPr>
            <a:spLocks noGrp="1"/>
          </p:cNvSpPr>
          <p:nvPr>
            <p:ph type="ftr" sz="quarter" idx="11"/>
          </p:nvPr>
        </p:nvSpPr>
        <p:spPr/>
        <p:txBody>
          <a:bodyPr/>
          <a:lstStyle/>
          <a:p>
            <a:r>
              <a:rPr lang="en-US"/>
              <a:t>Systeemiset Oy Marjo Panttila</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1704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Kuvatekstillinen sisältö">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fi-FI"/>
              <a:t>Muokkaa ots. perustyyl. napsautt.</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8" name="Date Placeholder 7"/>
          <p:cNvSpPr>
            <a:spLocks noGrp="1"/>
          </p:cNvSpPr>
          <p:nvPr>
            <p:ph type="dt" sz="half" idx="10"/>
          </p:nvPr>
        </p:nvSpPr>
        <p:spPr/>
        <p:txBody>
          <a:bodyPr/>
          <a:lstStyle/>
          <a:p>
            <a:fld id="{88530477-83CE-4F1D-B27E-A5DE1CD4993E}" type="datetime1">
              <a:rPr lang="en-US" smtClean="0"/>
              <a:t>11/26/2023</a:t>
            </a:fld>
            <a:endParaRPr lang="en-US" dirty="0"/>
          </a:p>
        </p:txBody>
      </p:sp>
      <p:sp>
        <p:nvSpPr>
          <p:cNvPr id="9" name="Footer Placeholder 8"/>
          <p:cNvSpPr>
            <a:spLocks noGrp="1"/>
          </p:cNvSpPr>
          <p:nvPr>
            <p:ph type="ftr" sz="quarter" idx="11"/>
          </p:nvPr>
        </p:nvSpPr>
        <p:spPr/>
        <p:txBody>
          <a:bodyPr/>
          <a:lstStyle>
            <a:lvl1pPr algn="r">
              <a:defRPr/>
            </a:lvl1pPr>
          </a:lstStyle>
          <a:p>
            <a:r>
              <a:rPr lang="en-US"/>
              <a:t>Systeemiset Oy Marjo Panttila</a:t>
            </a:r>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76526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uvatekstillinen kuva">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fi-FI"/>
              <a:t>Muokkaa ots. perustyyl. napsautt.</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42108CAB-6FFB-4C0F-AC5E-0A37323D7771}" type="datetime1">
              <a:rPr lang="en-US" smtClean="0"/>
              <a:t>11/26/2023</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r>
              <a:rPr lang="en-US"/>
              <a:t>Systeemiset Oy Marjo Panttila</a:t>
            </a:r>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3766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microsoft.com/office/2007/relationships/hdphoto" Target="../media/hdphoto1.wdp"/><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2247963D-2CE0-4CBB-B3C7-618A7619B0E5}" type="datetime1">
              <a:rPr lang="en-US" smtClean="0"/>
              <a:t>11/26/2023</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r>
              <a:rPr lang="en-US"/>
              <a:t>Systeemiset Oy Marjo Panttila</a:t>
            </a:r>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1846050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sldNum="0" hd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7A915D0-1F11-4DA2-95C1-9270CE8AA4F6}" type="datetime1">
              <a:rPr lang="en-US" smtClean="0"/>
              <a:t>11/26/2023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r>
              <a:rPr lang="en-US"/>
              <a:t>Terapia &amp; Työnohjaus Marjo Panttila</a:t>
            </a:r>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8" r:id="rId1"/>
    <p:sldLayoutId id="2147483847" r:id="rId2"/>
    <p:sldLayoutId id="2147483846" r:id="rId3"/>
    <p:sldLayoutId id="2147483842" r:id="rId4"/>
  </p:sldLayoutIdLst>
  <p:hf sldNum="0" hdr="0" dt="0"/>
  <p:txStyles>
    <p:titleStyle>
      <a:lvl1pPr algn="l" defTabSz="914400" rtl="0" eaLnBrk="1" latinLnBrk="0" hangingPunct="1">
        <a:lnSpc>
          <a:spcPct val="90000"/>
        </a:lnSpc>
        <a:spcBef>
          <a:spcPct val="0"/>
        </a:spcBef>
        <a:buNone/>
        <a:defRPr sz="5400" kern="1200" cap="all" baseline="0">
          <a:blipFill>
            <a:blip r:embed="rId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49A5B534-AC97-42C4-AD07-5D218A2D4749}" type="datetime1">
              <a:rPr lang="en-US" smtClean="0"/>
              <a:t>11/26/2023</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r>
              <a:rPr lang="en-US"/>
              <a:t>Systeemiset Oy Marjo Panttila</a:t>
            </a:r>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939586280"/>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25" r:id="rId3"/>
  </p:sldLayoutIdLst>
  <p:hf sldNum="0" hdr="0" dt="0"/>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21B4CCD-9867-09C6-AAE1-8946371093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136142D8-EA5C-BECF-196C-37CE5B8BB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FF530EC-C09E-E515-BC28-D613210313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C7D05-94F6-4C9D-9F13-CABBA43470E3}" type="datetime1">
              <a:rPr lang="en-US" smtClean="0"/>
              <a:t>11/26/2023</a:t>
            </a:fld>
            <a:endParaRPr lang="fi-FI"/>
          </a:p>
        </p:txBody>
      </p:sp>
      <p:sp>
        <p:nvSpPr>
          <p:cNvPr id="5" name="Alatunnisteen paikkamerkki 4">
            <a:extLst>
              <a:ext uri="{FF2B5EF4-FFF2-40B4-BE49-F238E27FC236}">
                <a16:creationId xmlns:a16="http://schemas.microsoft.com/office/drawing/2014/main" id="{FE55F568-8CFC-E494-CEC9-D4EB8FD97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Systeemiset Oy Marjo Panttila</a:t>
            </a:r>
          </a:p>
        </p:txBody>
      </p:sp>
      <p:sp>
        <p:nvSpPr>
          <p:cNvPr id="6" name="Dian numeron paikkamerkki 5">
            <a:extLst>
              <a:ext uri="{FF2B5EF4-FFF2-40B4-BE49-F238E27FC236}">
                <a16:creationId xmlns:a16="http://schemas.microsoft.com/office/drawing/2014/main" id="{D89195DD-1E7D-78AC-794C-DC6029AD5A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4069F-3459-DF4B-99EA-B41ECDEE4799}" type="slidenum">
              <a:rPr lang="fi-FI" smtClean="0"/>
              <a:t>‹#›</a:t>
            </a:fld>
            <a:endParaRPr lang="fi-FI"/>
          </a:p>
        </p:txBody>
      </p:sp>
    </p:spTree>
    <p:extLst>
      <p:ext uri="{BB962C8B-B14F-4D97-AF65-F5344CB8AC3E}">
        <p14:creationId xmlns:p14="http://schemas.microsoft.com/office/powerpoint/2010/main" val="3555553902"/>
      </p:ext>
    </p:extLst>
  </p:cSld>
  <p:clrMap bg1="lt1" tx1="dk1" bg2="lt2" tx2="dk2" accent1="accent1" accent2="accent2" accent3="accent3" accent4="accent4" accent5="accent5" accent6="accent6" hlink="hlink" folHlink="folHlink"/>
  <p:sldLayoutIdLst>
    <p:sldLayoutId id="2147483737"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fi-FI"/>
              <a:t>Muokkaa ots. perustyyl. napsautt.</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9A5B534-AC97-42C4-AD07-5D218A2D4749}" type="datetime1">
              <a:rPr lang="en-US" smtClean="0"/>
              <a:t>11/26/2023</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Systeemiset Oy Marjo Panttila</a:t>
            </a:r>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3651067191"/>
      </p:ext>
    </p:extLst>
  </p:cSld>
  <p:clrMap bg1="dk1" tx1="lt1" bg2="dk2" tx2="lt2" accent1="accent1" accent2="accent2" accent3="accent3" accent4="accent4" accent5="accent5" accent6="accent6" hlink="hlink" folHlink="folHlink"/>
  <p:sldLayoutIdLst>
    <p:sldLayoutId id="2147483996" r:id="rId1"/>
    <p:sldLayoutId id="2147483991" r:id="rId2"/>
  </p:sldLayoutIdLst>
  <p:hf sldNum="0" hd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fi/photo/1082360"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xhere.com/fi/photo/566056" TargetMode="External"/><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hikipedia.info/wiki/Hikikirjasto:Muumin_anatomia_ja_k%C3%A4ytt%C3%A4ytyminen"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hallatar.blogspot.com/2017/01/elaman-pyhyys-ja-kissat.html"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hyperlink" Target="https://www.pexels.com/fi-fi/kuva/aikuinen-elamantapa-henkilo-ihminen-262075/" TargetMode="External"/><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antroblogi.fi/tag/terveys/" TargetMode="External"/><Relationship Id="rId7" Type="http://schemas.openxmlformats.org/officeDocument/2006/relationships/hyperlink" Target="https://antroblogi.fi/author/mattirautaniemi/" TargetMode="External"/><Relationship Id="rId2" Type="http://schemas.openxmlformats.org/officeDocument/2006/relationships/image" Target="../media/image9.jpg"/><Relationship Id="rId1" Type="http://schemas.openxmlformats.org/officeDocument/2006/relationships/slideLayout" Target="../slideLayouts/slideLayout19.xml"/><Relationship Id="rId6" Type="http://schemas.openxmlformats.org/officeDocument/2006/relationships/image" Target="../media/image11.jpg"/><Relationship Id="rId11" Type="http://schemas.openxmlformats.org/officeDocument/2006/relationships/hyperlink" Target="https://creativecommons.org/licenses/by-nc-nd/3.0/" TargetMode="External"/><Relationship Id="rId5" Type="http://schemas.openxmlformats.org/officeDocument/2006/relationships/hyperlink" Target="https://pxhere.com/fi/photo/1096361" TargetMode="External"/><Relationship Id="rId10" Type="http://schemas.openxmlformats.org/officeDocument/2006/relationships/hyperlink" Target="https://antroblogi.fi/oppimateriaalit/kaunis-keho-3/" TargetMode="External"/><Relationship Id="rId4" Type="http://schemas.openxmlformats.org/officeDocument/2006/relationships/image" Target="../media/image10.jpg"/><Relationship Id="rId9" Type="http://schemas.openxmlformats.org/officeDocument/2006/relationships/image" Target="../media/image13.jpg"/></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07/relationships/hdphoto" Target="../media/hdphoto2.wdp"/><Relationship Id="rId7" Type="http://schemas.openxmlformats.org/officeDocument/2006/relationships/diagramQuickStyle" Target="../diagrams/quickStyle4.xml"/><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microsoft.com/office/2007/relationships/hdphoto" Target="../media/hdphoto3.wdp"/><Relationship Id="rId7" Type="http://schemas.openxmlformats.org/officeDocument/2006/relationships/diagramLayout" Target="../diagrams/layout5.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5.xml"/><Relationship Id="rId5" Type="http://schemas.microsoft.com/office/2007/relationships/hdphoto" Target="../media/hdphoto2.wdp"/><Relationship Id="rId10" Type="http://schemas.microsoft.com/office/2007/relationships/diagramDrawing" Target="../diagrams/drawing5.xml"/><Relationship Id="rId4" Type="http://schemas.openxmlformats.org/officeDocument/2006/relationships/image" Target="../media/image6.png"/><Relationship Id="rId9" Type="http://schemas.openxmlformats.org/officeDocument/2006/relationships/diagramColors" Target="../diagrams/colors5.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microsoft.com/office/2007/relationships/hdphoto" Target="../media/hdphoto3.wdp"/><Relationship Id="rId7" Type="http://schemas.openxmlformats.org/officeDocument/2006/relationships/diagramLayout" Target="../diagrams/layout6.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6.xml"/><Relationship Id="rId5" Type="http://schemas.microsoft.com/office/2007/relationships/hdphoto" Target="../media/hdphoto2.wdp"/><Relationship Id="rId10" Type="http://schemas.microsoft.com/office/2007/relationships/diagramDrawing" Target="../diagrams/drawing6.xml"/><Relationship Id="rId4" Type="http://schemas.openxmlformats.org/officeDocument/2006/relationships/image" Target="../media/image6.png"/><Relationship Id="rId9" Type="http://schemas.openxmlformats.org/officeDocument/2006/relationships/diagramColors" Target="../diagrams/colors6.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microsoft.com/office/2007/relationships/hdphoto" Target="../media/hdphoto3.wdp"/><Relationship Id="rId7" Type="http://schemas.openxmlformats.org/officeDocument/2006/relationships/diagramLayout" Target="../diagrams/layout7.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7.xml"/><Relationship Id="rId5" Type="http://schemas.microsoft.com/office/2007/relationships/hdphoto" Target="../media/hdphoto2.wdp"/><Relationship Id="rId10" Type="http://schemas.microsoft.com/office/2007/relationships/diagramDrawing" Target="../diagrams/drawing7.xml"/><Relationship Id="rId4" Type="http://schemas.openxmlformats.org/officeDocument/2006/relationships/image" Target="../media/image6.png"/><Relationship Id="rId9" Type="http://schemas.openxmlformats.org/officeDocument/2006/relationships/diagramColors" Target="../diagrams/colors7.xml"/></Relationships>
</file>

<file path=ppt/slides/_rels/slide4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microsoft.com/office/2007/relationships/hdphoto" Target="../media/hdphoto3.wdp"/><Relationship Id="rId7" Type="http://schemas.openxmlformats.org/officeDocument/2006/relationships/diagramLayout" Target="../diagrams/layout8.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8.xml"/><Relationship Id="rId5" Type="http://schemas.microsoft.com/office/2007/relationships/hdphoto" Target="../media/hdphoto2.wdp"/><Relationship Id="rId10" Type="http://schemas.microsoft.com/office/2007/relationships/diagramDrawing" Target="../diagrams/drawing8.xml"/><Relationship Id="rId4" Type="http://schemas.openxmlformats.org/officeDocument/2006/relationships/image" Target="../media/image6.png"/><Relationship Id="rId9" Type="http://schemas.openxmlformats.org/officeDocument/2006/relationships/diagramColors" Target="../diagrams/colors8.xml"/></Relationships>
</file>

<file path=ppt/slides/_rels/slide47.xml.rels><?xml version="1.0" encoding="UTF-8" standalone="yes"?>
<Relationships xmlns="http://schemas.openxmlformats.org/package/2006/relationships"><Relationship Id="rId8" Type="http://schemas.openxmlformats.org/officeDocument/2006/relationships/diagramQuickStyle" Target="../diagrams/quickStyle9.xml"/><Relationship Id="rId3" Type="http://schemas.microsoft.com/office/2007/relationships/hdphoto" Target="../media/hdphoto3.wdp"/><Relationship Id="rId7" Type="http://schemas.openxmlformats.org/officeDocument/2006/relationships/diagramLayout" Target="../diagrams/layout9.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9.xml"/><Relationship Id="rId5" Type="http://schemas.microsoft.com/office/2007/relationships/hdphoto" Target="../media/hdphoto2.wdp"/><Relationship Id="rId10" Type="http://schemas.microsoft.com/office/2007/relationships/diagramDrawing" Target="../diagrams/drawing9.xml"/><Relationship Id="rId4" Type="http://schemas.openxmlformats.org/officeDocument/2006/relationships/image" Target="../media/image6.png"/><Relationship Id="rId9" Type="http://schemas.openxmlformats.org/officeDocument/2006/relationships/diagramColors" Target="../diagrams/colors9.xml"/></Relationships>
</file>

<file path=ppt/slides/_rels/slide48.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microsoft.com/office/2007/relationships/hdphoto" Target="../media/hdphoto3.wdp"/><Relationship Id="rId7" Type="http://schemas.openxmlformats.org/officeDocument/2006/relationships/diagramLayout" Target="../diagrams/layout10.xml"/><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diagramData" Target="../diagrams/data10.xml"/><Relationship Id="rId5" Type="http://schemas.microsoft.com/office/2007/relationships/hdphoto" Target="../media/hdphoto2.wdp"/><Relationship Id="rId10" Type="http://schemas.microsoft.com/office/2007/relationships/diagramDrawing" Target="../diagrams/drawing10.xml"/><Relationship Id="rId4" Type="http://schemas.openxmlformats.org/officeDocument/2006/relationships/image" Target="../media/image6.png"/><Relationship Id="rId9" Type="http://schemas.openxmlformats.org/officeDocument/2006/relationships/diagramColors" Target="../diagrams/colors10.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7.xml"/><Relationship Id="rId5" Type="http://schemas.openxmlformats.org/officeDocument/2006/relationships/hyperlink" Target="https://creativecommons.org/licenses/by-nd/3.0/" TargetMode="External"/><Relationship Id="rId4" Type="http://schemas.openxmlformats.org/officeDocument/2006/relationships/hyperlink" Target="https://hallatar.blogspot.com/2020/01/halaus-sinulle.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6.xml"/><Relationship Id="rId4" Type="http://schemas.openxmlformats.org/officeDocument/2006/relationships/slide" Target="slide5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B325F8-B705-4665-A571-235B27969417}"/>
              </a:ext>
            </a:extLst>
          </p:cNvPr>
          <p:cNvSpPr>
            <a:spLocks noGrp="1"/>
          </p:cNvSpPr>
          <p:nvPr>
            <p:ph type="ctrTitle"/>
          </p:nvPr>
        </p:nvSpPr>
        <p:spPr/>
        <p:txBody>
          <a:bodyPr/>
          <a:lstStyle/>
          <a:p>
            <a:r>
              <a:rPr lang="fi-FI" sz="4400" dirty="0"/>
              <a:t>Kehollisuus vuorovaikutuksessa</a:t>
            </a:r>
          </a:p>
        </p:txBody>
      </p:sp>
      <p:sp>
        <p:nvSpPr>
          <p:cNvPr id="3" name="Alaotsikko 2">
            <a:extLst>
              <a:ext uri="{FF2B5EF4-FFF2-40B4-BE49-F238E27FC236}">
                <a16:creationId xmlns:a16="http://schemas.microsoft.com/office/drawing/2014/main" id="{4DA740E7-B019-4870-8018-AE769D9E5C37}"/>
              </a:ext>
            </a:extLst>
          </p:cNvPr>
          <p:cNvSpPr>
            <a:spLocks noGrp="1"/>
          </p:cNvSpPr>
          <p:nvPr>
            <p:ph type="subTitle" idx="1"/>
          </p:nvPr>
        </p:nvSpPr>
        <p:spPr/>
        <p:txBody>
          <a:bodyPr>
            <a:normAutofit/>
          </a:bodyPr>
          <a:lstStyle/>
          <a:p>
            <a:r>
              <a:rPr lang="fi-FI" dirty="0"/>
              <a:t>KOKORES 2023</a:t>
            </a:r>
          </a:p>
        </p:txBody>
      </p:sp>
      <p:sp>
        <p:nvSpPr>
          <p:cNvPr id="4" name="Alatunnisteen paikkamerkki 3">
            <a:extLst>
              <a:ext uri="{FF2B5EF4-FFF2-40B4-BE49-F238E27FC236}">
                <a16:creationId xmlns:a16="http://schemas.microsoft.com/office/drawing/2014/main" id="{0CB6FCC4-C20B-412C-A5E5-7461583276F6}"/>
              </a:ext>
            </a:extLst>
          </p:cNvPr>
          <p:cNvSpPr>
            <a:spLocks noGrp="1"/>
          </p:cNvSpPr>
          <p:nvPr>
            <p:ph type="ftr" sz="quarter" idx="11"/>
          </p:nvPr>
        </p:nvSpPr>
        <p:spPr/>
        <p:txBody>
          <a:bodyPr/>
          <a:lstStyle/>
          <a:p>
            <a:r>
              <a:rPr lang="en-US" dirty="0" err="1"/>
              <a:t>Systeemiset</a:t>
            </a:r>
            <a:r>
              <a:rPr lang="en-US" dirty="0"/>
              <a:t> Oy Marjo Panttila</a:t>
            </a:r>
          </a:p>
        </p:txBody>
      </p:sp>
    </p:spTree>
    <p:extLst>
      <p:ext uri="{BB962C8B-B14F-4D97-AF65-F5344CB8AC3E}">
        <p14:creationId xmlns:p14="http://schemas.microsoft.com/office/powerpoint/2010/main" val="2289020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AFAC5E2-6F00-4D5B-A851-DA440A92BC8E}"/>
              </a:ext>
            </a:extLst>
          </p:cNvPr>
          <p:cNvSpPr>
            <a:spLocks noGrp="1"/>
          </p:cNvSpPr>
          <p:nvPr>
            <p:ph type="title"/>
          </p:nvPr>
        </p:nvSpPr>
        <p:spPr>
          <a:xfrm>
            <a:off x="6314384" y="642594"/>
            <a:ext cx="4810815" cy="1371600"/>
          </a:xfrm>
        </p:spPr>
        <p:txBody>
          <a:bodyPr>
            <a:normAutofit/>
          </a:bodyPr>
          <a:lstStyle/>
          <a:p>
            <a:endParaRPr lang="fi-FI"/>
          </a:p>
        </p:txBody>
      </p:sp>
      <p:sp>
        <p:nvSpPr>
          <p:cNvPr id="3" name="Sisällön paikkamerkki 2">
            <a:extLst>
              <a:ext uri="{FF2B5EF4-FFF2-40B4-BE49-F238E27FC236}">
                <a16:creationId xmlns:a16="http://schemas.microsoft.com/office/drawing/2014/main" id="{DC382292-D641-470C-8CA7-F8D6AC1A1CFA}"/>
              </a:ext>
            </a:extLst>
          </p:cNvPr>
          <p:cNvSpPr>
            <a:spLocks noGrp="1"/>
          </p:cNvSpPr>
          <p:nvPr>
            <p:ph idx="1"/>
          </p:nvPr>
        </p:nvSpPr>
        <p:spPr>
          <a:xfrm>
            <a:off x="6314384" y="2103120"/>
            <a:ext cx="4810816" cy="3931920"/>
          </a:xfrm>
        </p:spPr>
        <p:txBody>
          <a:bodyPr>
            <a:normAutofit/>
          </a:bodyPr>
          <a:lstStyle/>
          <a:p>
            <a:endParaRPr lang="fi-FI"/>
          </a:p>
          <a:p>
            <a:r>
              <a:rPr lang="fi-FI"/>
              <a:t>EMOTIONAALINEN NÄLKIINTYMINEN SYNTYY, JOS RAKASTAVA YHTEYS TOISEEN JA KOSKETUS SEKÄ HELLYYS JÄÄ SAAMATTA – SE ON YHTÄ TÄRKEÄÄ KUIN FYYSISET TARPEET.</a:t>
            </a:r>
          </a:p>
          <a:p>
            <a:r>
              <a:rPr lang="fi-FI"/>
              <a:t>TÄRKEIDEN IHMISTEN LÄHELLÄ PITÄMINEN ON LOISTAVA ELOONJÄÄMISTEKNIIKKA. (</a:t>
            </a:r>
            <a:r>
              <a:rPr lang="fi-FI" err="1"/>
              <a:t>Bowlby</a:t>
            </a:r>
            <a:r>
              <a:rPr lang="fi-FI"/>
              <a:t>)</a:t>
            </a:r>
          </a:p>
          <a:p>
            <a:endParaRPr lang="fi-FI"/>
          </a:p>
        </p:txBody>
      </p:sp>
      <p:sp>
        <p:nvSpPr>
          <p:cNvPr id="4" name="Alatunnisteen paikkamerkki 3">
            <a:extLst>
              <a:ext uri="{FF2B5EF4-FFF2-40B4-BE49-F238E27FC236}">
                <a16:creationId xmlns:a16="http://schemas.microsoft.com/office/drawing/2014/main" id="{A1F6CE07-5D4C-4480-A1C7-1341A12605B0}"/>
              </a:ext>
            </a:extLst>
          </p:cNvPr>
          <p:cNvSpPr>
            <a:spLocks noGrp="1"/>
          </p:cNvSpPr>
          <p:nvPr>
            <p:ph type="ftr" sz="quarter" idx="11"/>
          </p:nvPr>
        </p:nvSpPr>
        <p:spPr/>
        <p:txBody>
          <a:bodyPr>
            <a:normAutofit/>
          </a:bodyPr>
          <a:lstStyle/>
          <a:p>
            <a:pPr>
              <a:spcAft>
                <a:spcPts val="600"/>
              </a:spcAft>
            </a:pPr>
            <a:r>
              <a:rPr lang="en-US"/>
              <a:t>Systeemiset Oy Marjo Panttila</a:t>
            </a:r>
          </a:p>
        </p:txBody>
      </p:sp>
      <p:pic>
        <p:nvPicPr>
          <p:cNvPr id="6" name="Kuva 5" descr="Kuva, joka sisältää kohteen luonnos, piha-, maa, katu&#10;&#10;Kuvaus luotu automaattisesti">
            <a:extLst>
              <a:ext uri="{FF2B5EF4-FFF2-40B4-BE49-F238E27FC236}">
                <a16:creationId xmlns:a16="http://schemas.microsoft.com/office/drawing/2014/main" id="{0433D73C-BFE8-59D7-1D04-1D497FE56A8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04515" y="1871519"/>
            <a:ext cx="4188221" cy="3141165"/>
          </a:xfrm>
          <a:prstGeom prst="rect">
            <a:avLst/>
          </a:prstGeom>
        </p:spPr>
      </p:pic>
    </p:spTree>
    <p:extLst>
      <p:ext uri="{BB962C8B-B14F-4D97-AF65-F5344CB8AC3E}">
        <p14:creationId xmlns:p14="http://schemas.microsoft.com/office/powerpoint/2010/main" val="386307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Nallekarhu">
            <a:extLst>
              <a:ext uri="{FF2B5EF4-FFF2-40B4-BE49-F238E27FC236}">
                <a16:creationId xmlns:a16="http://schemas.microsoft.com/office/drawing/2014/main" id="{B7D2D92D-4864-8829-EE50-F328C772497F}"/>
              </a:ext>
            </a:extLst>
          </p:cNvPr>
          <p:cNvPicPr>
            <a:picLocks noChangeAspect="1"/>
          </p:cNvPicPr>
          <p:nvPr/>
        </p:nvPicPr>
        <p:blipFill rotWithShape="1">
          <a:blip r:embed="rId2">
            <a:duotone>
              <a:schemeClr val="bg2">
                <a:shade val="45000"/>
                <a:satMod val="135000"/>
              </a:schemeClr>
              <a:prstClr val="white"/>
            </a:duotone>
            <a:alphaModFix amt="25000"/>
          </a:blip>
          <a:srcRect t="14756" b="974"/>
          <a:stretch/>
        </p:blipFill>
        <p:spPr>
          <a:xfrm>
            <a:off x="20" y="10"/>
            <a:ext cx="12191980" cy="6857990"/>
          </a:xfrm>
          <a:prstGeom prst="rect">
            <a:avLst/>
          </a:prstGeom>
        </p:spPr>
      </p:pic>
      <p:sp>
        <p:nvSpPr>
          <p:cNvPr id="2" name="Otsikko 1">
            <a:extLst>
              <a:ext uri="{FF2B5EF4-FFF2-40B4-BE49-F238E27FC236}">
                <a16:creationId xmlns:a16="http://schemas.microsoft.com/office/drawing/2014/main" id="{7DF8FE9F-2CDE-43C9-9002-524C409D9804}"/>
              </a:ext>
            </a:extLst>
          </p:cNvPr>
          <p:cNvSpPr>
            <a:spLocks noGrp="1"/>
          </p:cNvSpPr>
          <p:nvPr>
            <p:ph type="title"/>
          </p:nvPr>
        </p:nvSpPr>
        <p:spPr/>
        <p:txBody>
          <a:bodyPr>
            <a:normAutofit/>
          </a:bodyPr>
          <a:lstStyle/>
          <a:p>
            <a:endParaRPr lang="fi-FI"/>
          </a:p>
        </p:txBody>
      </p:sp>
      <p:sp>
        <p:nvSpPr>
          <p:cNvPr id="3" name="Sisällön paikkamerkki 2">
            <a:extLst>
              <a:ext uri="{FF2B5EF4-FFF2-40B4-BE49-F238E27FC236}">
                <a16:creationId xmlns:a16="http://schemas.microsoft.com/office/drawing/2014/main" id="{FACB9D25-6356-47BB-88C1-A04186BF669F}"/>
              </a:ext>
            </a:extLst>
          </p:cNvPr>
          <p:cNvSpPr>
            <a:spLocks noGrp="1"/>
          </p:cNvSpPr>
          <p:nvPr>
            <p:ph idx="1"/>
          </p:nvPr>
        </p:nvSpPr>
        <p:spPr/>
        <p:txBody>
          <a:bodyPr>
            <a:normAutofit/>
          </a:bodyPr>
          <a:lstStyle/>
          <a:p>
            <a:endParaRPr lang="fi-FI" dirty="0"/>
          </a:p>
          <a:p>
            <a:r>
              <a:rPr lang="fi-FI" sz="2400" dirty="0"/>
              <a:t>John </a:t>
            </a:r>
            <a:r>
              <a:rPr lang="fi-FI" sz="2400" dirty="0" err="1"/>
              <a:t>Bowlby</a:t>
            </a:r>
            <a:r>
              <a:rPr lang="fi-FI" sz="2400" dirty="0"/>
              <a:t>, joka loi uuden kiintymyssuhdeteorian tutki lapsia orpokodeissa ja sairaaloissa, jotka hänen käsityksensä mukaan kuolivat suruun. Heille tarjottiin turvaa ja ruokaa, mutta he eivät saaneet tuntea ihmisen kosketusta eivätkä voineet luoda tunneyhteyttä toiseen ihmiseen.</a:t>
            </a:r>
          </a:p>
          <a:p>
            <a:r>
              <a:rPr lang="fi-FI" sz="2400" dirty="0"/>
              <a:t>Jos lapsi joutuu eroon vanhemmistaan tai hoivaavasta aikuisesta, hän joutuu lamaannuttavan surun valtaan. </a:t>
            </a:r>
          </a:p>
          <a:p>
            <a:endParaRPr lang="fi-FI" dirty="0"/>
          </a:p>
        </p:txBody>
      </p:sp>
      <p:sp>
        <p:nvSpPr>
          <p:cNvPr id="4" name="Alatunnisteen paikkamerkki 3">
            <a:extLst>
              <a:ext uri="{FF2B5EF4-FFF2-40B4-BE49-F238E27FC236}">
                <a16:creationId xmlns:a16="http://schemas.microsoft.com/office/drawing/2014/main" id="{D6F03AA7-5909-4A8C-8B18-F9B1CAC80DE3}"/>
              </a:ext>
            </a:extLst>
          </p:cNvPr>
          <p:cNvSpPr>
            <a:spLocks noGrp="1"/>
          </p:cNvSpPr>
          <p:nvPr>
            <p:ph type="ftr" sz="quarter" idx="11"/>
          </p:nvPr>
        </p:nvSpPr>
        <p:spPr/>
        <p:txBody>
          <a:bodyPr>
            <a:normAutofit/>
          </a:bodyPr>
          <a:lstStyle/>
          <a:p>
            <a:pPr>
              <a:spcAft>
                <a:spcPts val="600"/>
              </a:spcAft>
            </a:pPr>
            <a:r>
              <a:rPr lang="en-US"/>
              <a:t>Systeemiset Oy Marjo Panttila</a:t>
            </a:r>
          </a:p>
        </p:txBody>
      </p:sp>
    </p:spTree>
    <p:extLst>
      <p:ext uri="{BB962C8B-B14F-4D97-AF65-F5344CB8AC3E}">
        <p14:creationId xmlns:p14="http://schemas.microsoft.com/office/powerpoint/2010/main" val="392359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Kuva 8" descr="Kuva, joka sisältää kohteen piha-, puu, ruoho, vesi&#10;&#10;Kuvaus luotu automaattisesti">
            <a:extLst>
              <a:ext uri="{FF2B5EF4-FFF2-40B4-BE49-F238E27FC236}">
                <a16:creationId xmlns:a16="http://schemas.microsoft.com/office/drawing/2014/main" id="{E6F69419-7550-93B8-EB15-EFE8A31566E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870" r="20001" b="2"/>
          <a:stretch/>
        </p:blipFill>
        <p:spPr>
          <a:xfrm>
            <a:off x="882713" y="913324"/>
            <a:ext cx="4572418" cy="5075816"/>
          </a:xfrm>
          <a:prstGeom prst="rect">
            <a:avLst/>
          </a:prstGeom>
        </p:spPr>
      </p:pic>
      <p:sp>
        <p:nvSpPr>
          <p:cNvPr id="2" name="Otsikko 1">
            <a:extLst>
              <a:ext uri="{FF2B5EF4-FFF2-40B4-BE49-F238E27FC236}">
                <a16:creationId xmlns:a16="http://schemas.microsoft.com/office/drawing/2014/main" id="{8499259C-BC94-45BB-B33D-BB1445415341}"/>
              </a:ext>
            </a:extLst>
          </p:cNvPr>
          <p:cNvSpPr>
            <a:spLocks noGrp="1"/>
          </p:cNvSpPr>
          <p:nvPr>
            <p:ph type="title"/>
          </p:nvPr>
        </p:nvSpPr>
        <p:spPr>
          <a:xfrm>
            <a:off x="6846137" y="727626"/>
            <a:ext cx="4602152" cy="1718225"/>
          </a:xfrm>
        </p:spPr>
        <p:txBody>
          <a:bodyPr>
            <a:normAutofit/>
          </a:bodyPr>
          <a:lstStyle/>
          <a:p>
            <a:endParaRPr lang="fi-FI"/>
          </a:p>
        </p:txBody>
      </p:sp>
      <p:sp>
        <p:nvSpPr>
          <p:cNvPr id="3" name="Sisällön paikkamerkki 2">
            <a:extLst>
              <a:ext uri="{FF2B5EF4-FFF2-40B4-BE49-F238E27FC236}">
                <a16:creationId xmlns:a16="http://schemas.microsoft.com/office/drawing/2014/main" id="{39D13F1F-9258-47F8-B508-B57D44DC9198}"/>
              </a:ext>
            </a:extLst>
          </p:cNvPr>
          <p:cNvSpPr>
            <a:spLocks noGrp="1"/>
          </p:cNvSpPr>
          <p:nvPr>
            <p:ph idx="1"/>
          </p:nvPr>
        </p:nvSpPr>
        <p:spPr>
          <a:xfrm>
            <a:off x="6846137" y="2538919"/>
            <a:ext cx="4602152" cy="3596880"/>
          </a:xfrm>
        </p:spPr>
        <p:txBody>
          <a:bodyPr>
            <a:normAutofit/>
          </a:bodyPr>
          <a:lstStyle/>
          <a:p>
            <a:pPr>
              <a:lnSpc>
                <a:spcPct val="90000"/>
              </a:lnSpc>
            </a:pPr>
            <a:r>
              <a:rPr lang="fi-FI" dirty="0"/>
              <a:t>Myönteinen, rakastava yhteys toisiin suojelee meitä stressiltä ja auttaa meitä selviämään elämään kuuluvista haasteista ja elämän mukanaan tuomista traumoista.</a:t>
            </a:r>
          </a:p>
          <a:p>
            <a:pPr>
              <a:lnSpc>
                <a:spcPct val="90000"/>
              </a:lnSpc>
            </a:pPr>
            <a:r>
              <a:rPr lang="fi-FI" dirty="0"/>
              <a:t>Rakkaus ja myönteiset ihmissuhteet säätelevät sekä kehollisia että emotionaalisia prosesseja.</a:t>
            </a:r>
          </a:p>
          <a:p>
            <a:pPr>
              <a:lnSpc>
                <a:spcPct val="90000"/>
              </a:lnSpc>
            </a:pPr>
            <a:r>
              <a:rPr lang="fi-FI" dirty="0"/>
              <a:t>Torjutuksi ja ulkopuolelle jätetyksi tuleminen laukaisee aivoissa samoja reaktioita kuin fyysinen kipu.</a:t>
            </a:r>
          </a:p>
          <a:p>
            <a:pPr>
              <a:lnSpc>
                <a:spcPct val="90000"/>
              </a:lnSpc>
            </a:pPr>
            <a:endParaRPr lang="fi-FI" sz="1500" dirty="0"/>
          </a:p>
        </p:txBody>
      </p:sp>
      <p:sp>
        <p:nvSpPr>
          <p:cNvPr id="4" name="Alatunnisteen paikkamerkki 3">
            <a:extLst>
              <a:ext uri="{FF2B5EF4-FFF2-40B4-BE49-F238E27FC236}">
                <a16:creationId xmlns:a16="http://schemas.microsoft.com/office/drawing/2014/main" id="{95187984-4345-4E56-B89E-C0C169AF383C}"/>
              </a:ext>
            </a:extLst>
          </p:cNvPr>
          <p:cNvSpPr>
            <a:spLocks noGrp="1"/>
          </p:cNvSpPr>
          <p:nvPr>
            <p:ph type="ftr" sz="quarter" idx="11"/>
          </p:nvPr>
        </p:nvSpPr>
        <p:spPr>
          <a:xfrm>
            <a:off x="6563586" y="6165857"/>
            <a:ext cx="4508542" cy="274320"/>
          </a:xfrm>
        </p:spPr>
        <p:txBody>
          <a:bodyPr>
            <a:normAutofit/>
          </a:bodyPr>
          <a:lstStyle/>
          <a:p>
            <a:pPr algn="l">
              <a:spcAft>
                <a:spcPts val="600"/>
              </a:spcAft>
            </a:pPr>
            <a:r>
              <a:rPr lang="en-US"/>
              <a:t>Systeemiset Oy Marjo Panttila</a:t>
            </a:r>
          </a:p>
        </p:txBody>
      </p:sp>
    </p:spTree>
    <p:extLst>
      <p:ext uri="{BB962C8B-B14F-4D97-AF65-F5344CB8AC3E}">
        <p14:creationId xmlns:p14="http://schemas.microsoft.com/office/powerpoint/2010/main" val="768497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E0196D-BEF5-4070-B01E-CED3CE390D41}"/>
              </a:ext>
            </a:extLst>
          </p:cNvPr>
          <p:cNvSpPr>
            <a:spLocks noGrp="1"/>
          </p:cNvSpPr>
          <p:nvPr>
            <p:ph type="title"/>
          </p:nvPr>
        </p:nvSpPr>
        <p:spPr/>
        <p:txBody>
          <a:bodyPr>
            <a:normAutofit/>
          </a:bodyPr>
          <a:lstStyle/>
          <a:p>
            <a:endParaRPr lang="fi-FI"/>
          </a:p>
        </p:txBody>
      </p:sp>
      <p:sp>
        <p:nvSpPr>
          <p:cNvPr id="3" name="Sisällön paikkamerkki 2">
            <a:extLst>
              <a:ext uri="{FF2B5EF4-FFF2-40B4-BE49-F238E27FC236}">
                <a16:creationId xmlns:a16="http://schemas.microsoft.com/office/drawing/2014/main" id="{500B675E-ED6C-4127-8E1D-4EA6ED500AD2}"/>
              </a:ext>
            </a:extLst>
          </p:cNvPr>
          <p:cNvSpPr>
            <a:spLocks noGrp="1"/>
          </p:cNvSpPr>
          <p:nvPr>
            <p:ph idx="1"/>
          </p:nvPr>
        </p:nvSpPr>
        <p:spPr>
          <a:xfrm>
            <a:off x="4637165" y="2103120"/>
            <a:ext cx="6488035" cy="3931920"/>
          </a:xfrm>
        </p:spPr>
        <p:txBody>
          <a:bodyPr>
            <a:normAutofit/>
          </a:bodyPr>
          <a:lstStyle/>
          <a:p>
            <a:endParaRPr lang="fi-FI"/>
          </a:p>
          <a:p>
            <a:r>
              <a:rPr lang="fi-FI"/>
              <a:t>• “Niin kauan kuin kehomme tuntee olonsa turvalliseksi, aivomme vastaanottavat uutta informaatiota ja luovat uutta todellisuutta. Silloin kun juutumme traumamuistoon, kadotamme kykymme uuden tiedon vastaanottamiseen ja jumiudumme elämään mennyttä todellisuutta yhä uudestaan ja uudestaan” (Van </a:t>
            </a:r>
            <a:r>
              <a:rPr lang="fi-FI" err="1"/>
              <a:t>der</a:t>
            </a:r>
            <a:r>
              <a:rPr lang="fi-FI"/>
              <a:t> </a:t>
            </a:r>
            <a:r>
              <a:rPr lang="fi-FI" err="1"/>
              <a:t>Kolk</a:t>
            </a:r>
            <a:r>
              <a:rPr lang="fi-FI"/>
              <a:t>, 2003)</a:t>
            </a:r>
          </a:p>
          <a:p>
            <a:endParaRPr lang="fi-FI"/>
          </a:p>
        </p:txBody>
      </p:sp>
      <p:sp>
        <p:nvSpPr>
          <p:cNvPr id="4" name="Alatunnisteen paikkamerkki 3">
            <a:extLst>
              <a:ext uri="{FF2B5EF4-FFF2-40B4-BE49-F238E27FC236}">
                <a16:creationId xmlns:a16="http://schemas.microsoft.com/office/drawing/2014/main" id="{2D618559-AA6D-4330-B72A-110F71D36BAE}"/>
              </a:ext>
            </a:extLst>
          </p:cNvPr>
          <p:cNvSpPr>
            <a:spLocks noGrp="1"/>
          </p:cNvSpPr>
          <p:nvPr>
            <p:ph type="ftr" sz="quarter" idx="11"/>
          </p:nvPr>
        </p:nvSpPr>
        <p:spPr>
          <a:xfrm>
            <a:off x="3489960" y="6307672"/>
            <a:ext cx="5212080" cy="274320"/>
          </a:xfrm>
        </p:spPr>
        <p:txBody>
          <a:bodyPr>
            <a:normAutofit/>
          </a:bodyPr>
          <a:lstStyle/>
          <a:p>
            <a:pPr>
              <a:spcAft>
                <a:spcPts val="600"/>
              </a:spcAft>
            </a:pPr>
            <a:r>
              <a:rPr lang="en-US"/>
              <a:t>Systeemiset Oy Marjo Panttila</a:t>
            </a:r>
          </a:p>
        </p:txBody>
      </p:sp>
      <p:pic>
        <p:nvPicPr>
          <p:cNvPr id="6" name="Kuva 5" descr="Kuva, joka sisältää kohteen luonnos, piirros, Piirrokset, kuvitus">
            <a:extLst>
              <a:ext uri="{FF2B5EF4-FFF2-40B4-BE49-F238E27FC236}">
                <a16:creationId xmlns:a16="http://schemas.microsoft.com/office/drawing/2014/main" id="{46495921-E313-6634-AFB1-2BECAF2241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51480" y="2161487"/>
            <a:ext cx="2825389" cy="3632643"/>
          </a:xfrm>
          <a:prstGeom prst="rect">
            <a:avLst/>
          </a:prstGeom>
        </p:spPr>
      </p:pic>
      <p:sp>
        <p:nvSpPr>
          <p:cNvPr id="7" name="Tekstiruutu 6">
            <a:extLst>
              <a:ext uri="{FF2B5EF4-FFF2-40B4-BE49-F238E27FC236}">
                <a16:creationId xmlns:a16="http://schemas.microsoft.com/office/drawing/2014/main" id="{D4090F1B-4CBA-D136-4725-BDEBC0FA96AA}"/>
              </a:ext>
            </a:extLst>
          </p:cNvPr>
          <p:cNvSpPr txBox="1"/>
          <p:nvPr/>
        </p:nvSpPr>
        <p:spPr>
          <a:xfrm>
            <a:off x="9205285" y="6657945"/>
            <a:ext cx="2986715"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hikipedia.info/wiki/Hikikirjasto:Muumin_anatomia_ja_k%C3%A4ytt%C3%A4ytyminen">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c-sa/3.0/">
                  <a:extLst>
                    <a:ext uri="{A12FA001-AC4F-418D-AE19-62706E023703}">
                      <ahyp:hlinkClr xmlns:ahyp="http://schemas.microsoft.com/office/drawing/2018/hyperlinkcolor" val="tx"/>
                    </a:ext>
                  </a:extLst>
                </a:hlinkClick>
              </a:rPr>
              <a:t>CC BY-SA-NC</a:t>
            </a:r>
            <a:endParaRPr lang="fi-FI" sz="700">
              <a:solidFill>
                <a:srgbClr val="FFFFFF"/>
              </a:solidFill>
            </a:endParaRPr>
          </a:p>
        </p:txBody>
      </p:sp>
    </p:spTree>
    <p:extLst>
      <p:ext uri="{BB962C8B-B14F-4D97-AF65-F5344CB8AC3E}">
        <p14:creationId xmlns:p14="http://schemas.microsoft.com/office/powerpoint/2010/main" val="3383817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C1B70E-DF71-4CDF-8FE7-1AF7AF439EAD}"/>
              </a:ext>
            </a:extLst>
          </p:cNvPr>
          <p:cNvSpPr>
            <a:spLocks noGrp="1"/>
          </p:cNvSpPr>
          <p:nvPr>
            <p:ph type="title"/>
          </p:nvPr>
        </p:nvSpPr>
        <p:spPr>
          <a:xfrm>
            <a:off x="9321801" y="612843"/>
            <a:ext cx="2312480" cy="1499738"/>
          </a:xfrm>
        </p:spPr>
        <p:txBody>
          <a:bodyPr anchor="b">
            <a:normAutofit/>
          </a:bodyPr>
          <a:lstStyle/>
          <a:p>
            <a:r>
              <a:rPr lang="fi-FI" sz="2600" b="1"/>
              <a:t>KOKEMISEN KOLME TASOA</a:t>
            </a:r>
          </a:p>
        </p:txBody>
      </p:sp>
      <p:sp>
        <p:nvSpPr>
          <p:cNvPr id="9" name="Content Placeholder 8">
            <a:extLst>
              <a:ext uri="{FF2B5EF4-FFF2-40B4-BE49-F238E27FC236}">
                <a16:creationId xmlns:a16="http://schemas.microsoft.com/office/drawing/2014/main" id="{C225731B-67AF-4B6F-B720-50597B1CCC9A}"/>
              </a:ext>
            </a:extLst>
          </p:cNvPr>
          <p:cNvSpPr>
            <a:spLocks noGrp="1"/>
          </p:cNvSpPr>
          <p:nvPr>
            <p:ph idx="1"/>
          </p:nvPr>
        </p:nvSpPr>
        <p:spPr>
          <a:xfrm>
            <a:off x="9321801" y="2149813"/>
            <a:ext cx="2312479" cy="4046706"/>
          </a:xfrm>
        </p:spPr>
        <p:txBody>
          <a:bodyPr>
            <a:normAutofit/>
          </a:bodyPr>
          <a:lstStyle/>
          <a:p>
            <a:pPr marL="0" indent="0">
              <a:buNone/>
            </a:pPr>
            <a:endParaRPr lang="en-US" sz="1400" dirty="0">
              <a:solidFill>
                <a:schemeClr val="tx1">
                  <a:lumMod val="85000"/>
                  <a:lumOff val="15000"/>
                </a:schemeClr>
              </a:solidFill>
            </a:endParaRPr>
          </a:p>
        </p:txBody>
      </p:sp>
      <p:sp>
        <p:nvSpPr>
          <p:cNvPr id="4" name="Alatunnisteen paikkamerkki 3">
            <a:extLst>
              <a:ext uri="{FF2B5EF4-FFF2-40B4-BE49-F238E27FC236}">
                <a16:creationId xmlns:a16="http://schemas.microsoft.com/office/drawing/2014/main" id="{D5E948EA-2888-4E32-B6BB-96EA0A536CAC}"/>
              </a:ext>
            </a:extLst>
          </p:cNvPr>
          <p:cNvSpPr>
            <a:spLocks noGrp="1"/>
          </p:cNvSpPr>
          <p:nvPr>
            <p:ph type="ftr" sz="quarter" idx="11"/>
          </p:nvPr>
        </p:nvSpPr>
        <p:spPr>
          <a:xfrm>
            <a:off x="3340657" y="6156304"/>
            <a:ext cx="5212080" cy="274320"/>
          </a:xfrm>
        </p:spPr>
        <p:txBody>
          <a:bodyPr>
            <a:normAutofit/>
          </a:bodyPr>
          <a:lstStyle/>
          <a:p>
            <a:pPr algn="r">
              <a:spcAft>
                <a:spcPts val="600"/>
              </a:spcAft>
            </a:pPr>
            <a:r>
              <a:rPr lang="en-US"/>
              <a:t>Systeemiset Oy Marjo Panttila</a:t>
            </a:r>
          </a:p>
        </p:txBody>
      </p:sp>
      <p:pic>
        <p:nvPicPr>
          <p:cNvPr id="5" name="Picture 2">
            <a:extLst>
              <a:ext uri="{FF2B5EF4-FFF2-40B4-BE49-F238E27FC236}">
                <a16:creationId xmlns:a16="http://schemas.microsoft.com/office/drawing/2014/main" id="{9A3B7DC5-0A46-43B7-9580-2535C380A8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30"/>
          <a:stretch/>
        </p:blipFill>
        <p:spPr bwMode="auto">
          <a:xfrm>
            <a:off x="961396" y="882398"/>
            <a:ext cx="7124487" cy="512161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262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520A29-D01F-4B04-8311-1DE8BBDB666D}"/>
              </a:ext>
            </a:extLst>
          </p:cNvPr>
          <p:cNvSpPr>
            <a:spLocks noGrp="1"/>
          </p:cNvSpPr>
          <p:nvPr>
            <p:ph type="title"/>
          </p:nvPr>
        </p:nvSpPr>
        <p:spPr/>
        <p:txBody>
          <a:bodyPr/>
          <a:lstStyle/>
          <a:p>
            <a:r>
              <a:rPr lang="fi-FI" dirty="0"/>
              <a:t>SIETOIKKUNA</a:t>
            </a:r>
          </a:p>
        </p:txBody>
      </p:sp>
      <p:pic>
        <p:nvPicPr>
          <p:cNvPr id="5" name="Picture 2">
            <a:extLst>
              <a:ext uri="{FF2B5EF4-FFF2-40B4-BE49-F238E27FC236}">
                <a16:creationId xmlns:a16="http://schemas.microsoft.com/office/drawing/2014/main" id="{AD602508-F0AB-40BA-93C4-50EDD17F65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1520" y="2269331"/>
            <a:ext cx="10393680"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latunnisteen paikkamerkki 3">
            <a:extLst>
              <a:ext uri="{FF2B5EF4-FFF2-40B4-BE49-F238E27FC236}">
                <a16:creationId xmlns:a16="http://schemas.microsoft.com/office/drawing/2014/main" id="{10DB4474-DDE1-4D7D-BC09-2A00F1440DE6}"/>
              </a:ext>
            </a:extLst>
          </p:cNvPr>
          <p:cNvSpPr>
            <a:spLocks noGrp="1"/>
          </p:cNvSpPr>
          <p:nvPr>
            <p:ph type="ftr" sz="quarter" idx="11"/>
          </p:nvPr>
        </p:nvSpPr>
        <p:spPr/>
        <p:txBody>
          <a:bodyPr/>
          <a:lstStyle/>
          <a:p>
            <a:r>
              <a:rPr lang="en-US"/>
              <a:t>Systeemiset Oy Marjo Panttila</a:t>
            </a:r>
            <a:endParaRPr lang="en-US" dirty="0"/>
          </a:p>
        </p:txBody>
      </p:sp>
    </p:spTree>
    <p:extLst>
      <p:ext uri="{BB962C8B-B14F-4D97-AF65-F5344CB8AC3E}">
        <p14:creationId xmlns:p14="http://schemas.microsoft.com/office/powerpoint/2010/main" val="523457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3905678-0649-4479-AD69-B1DCAC265988}"/>
              </a:ext>
            </a:extLst>
          </p:cNvPr>
          <p:cNvSpPr>
            <a:spLocks noGrp="1"/>
          </p:cNvSpPr>
          <p:nvPr>
            <p:ph type="title"/>
          </p:nvPr>
        </p:nvSpPr>
        <p:spPr>
          <a:xfrm>
            <a:off x="6314384" y="642594"/>
            <a:ext cx="4810815" cy="1371600"/>
          </a:xfrm>
        </p:spPr>
        <p:txBody>
          <a:bodyPr>
            <a:normAutofit/>
          </a:bodyPr>
          <a:lstStyle/>
          <a:p>
            <a:r>
              <a:rPr lang="fi-FI" dirty="0"/>
              <a:t>ITSEN SÄÄTELY</a:t>
            </a:r>
          </a:p>
        </p:txBody>
      </p:sp>
      <p:sp>
        <p:nvSpPr>
          <p:cNvPr id="3" name="Sisällön paikkamerkki 2">
            <a:extLst>
              <a:ext uri="{FF2B5EF4-FFF2-40B4-BE49-F238E27FC236}">
                <a16:creationId xmlns:a16="http://schemas.microsoft.com/office/drawing/2014/main" id="{F903D28D-BC38-471B-A6DB-6BC07E1F0A27}"/>
              </a:ext>
            </a:extLst>
          </p:cNvPr>
          <p:cNvSpPr>
            <a:spLocks noGrp="1"/>
          </p:cNvSpPr>
          <p:nvPr>
            <p:ph idx="1"/>
          </p:nvPr>
        </p:nvSpPr>
        <p:spPr>
          <a:xfrm>
            <a:off x="6314384" y="2103120"/>
            <a:ext cx="4810816" cy="3931920"/>
          </a:xfrm>
        </p:spPr>
        <p:txBody>
          <a:bodyPr>
            <a:normAutofit/>
          </a:bodyPr>
          <a:lstStyle/>
          <a:p>
            <a:endParaRPr lang="fi-FI" dirty="0"/>
          </a:p>
          <a:p>
            <a:pPr marL="0" indent="0">
              <a:buNone/>
            </a:pPr>
            <a:r>
              <a:rPr lang="fi-FI" dirty="0"/>
              <a:t>• 1. </a:t>
            </a:r>
            <a:r>
              <a:rPr lang="fi-FI" sz="2000" dirty="0"/>
              <a:t>Sisäinen säätely</a:t>
            </a:r>
          </a:p>
          <a:p>
            <a:pPr marL="0" indent="0">
              <a:buNone/>
            </a:pPr>
            <a:r>
              <a:rPr lang="fi-FI" sz="2000" dirty="0"/>
              <a:t> </a:t>
            </a:r>
          </a:p>
          <a:p>
            <a:pPr marL="0" indent="0">
              <a:buNone/>
            </a:pPr>
            <a:r>
              <a:rPr lang="fi-FI" sz="2000" dirty="0"/>
              <a:t>• 2. Vuorovaikutuksellinen säätely</a:t>
            </a:r>
          </a:p>
          <a:p>
            <a:endParaRPr lang="fi-FI" dirty="0"/>
          </a:p>
        </p:txBody>
      </p:sp>
      <p:sp>
        <p:nvSpPr>
          <p:cNvPr id="4" name="Alatunnisteen paikkamerkki 3">
            <a:extLst>
              <a:ext uri="{FF2B5EF4-FFF2-40B4-BE49-F238E27FC236}">
                <a16:creationId xmlns:a16="http://schemas.microsoft.com/office/drawing/2014/main" id="{7A6ACCC8-7348-4102-8A28-EE1C54F63D73}"/>
              </a:ext>
            </a:extLst>
          </p:cNvPr>
          <p:cNvSpPr>
            <a:spLocks noGrp="1"/>
          </p:cNvSpPr>
          <p:nvPr>
            <p:ph type="ftr" sz="quarter" idx="11"/>
          </p:nvPr>
        </p:nvSpPr>
        <p:spPr/>
        <p:txBody>
          <a:bodyPr>
            <a:normAutofit/>
          </a:bodyPr>
          <a:lstStyle/>
          <a:p>
            <a:pPr>
              <a:spcAft>
                <a:spcPts val="600"/>
              </a:spcAft>
            </a:pPr>
            <a:r>
              <a:rPr lang="en-US"/>
              <a:t>Systeemiset Oy Marjo Panttila</a:t>
            </a:r>
          </a:p>
        </p:txBody>
      </p:sp>
      <p:pic>
        <p:nvPicPr>
          <p:cNvPr id="6" name="Kuva 5" descr="Kuva, joka sisältää kohteen taide, luovuus&#10;&#10;Kuvaus luotu automaattisesti">
            <a:extLst>
              <a:ext uri="{FF2B5EF4-FFF2-40B4-BE49-F238E27FC236}">
                <a16:creationId xmlns:a16="http://schemas.microsoft.com/office/drawing/2014/main" id="{3CA746E5-2C40-1046-5C81-E3384D319C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304515" y="1824401"/>
            <a:ext cx="4188221" cy="3235400"/>
          </a:xfrm>
          <a:prstGeom prst="rect">
            <a:avLst/>
          </a:prstGeom>
        </p:spPr>
      </p:pic>
      <p:sp>
        <p:nvSpPr>
          <p:cNvPr id="7" name="Tekstiruutu 6">
            <a:extLst>
              <a:ext uri="{FF2B5EF4-FFF2-40B4-BE49-F238E27FC236}">
                <a16:creationId xmlns:a16="http://schemas.microsoft.com/office/drawing/2014/main" id="{74415BB5-871E-EDB4-0441-D7CF1460FE80}"/>
              </a:ext>
            </a:extLst>
          </p:cNvPr>
          <p:cNvSpPr txBox="1"/>
          <p:nvPr/>
        </p:nvSpPr>
        <p:spPr>
          <a:xfrm>
            <a:off x="2653497" y="4859746"/>
            <a:ext cx="2839239"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hallatar.blogspot.com/2017/01/elaman-pyhyys-ja-kissat.html">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fi-FI" sz="700">
              <a:solidFill>
                <a:srgbClr val="FFFFFF"/>
              </a:solidFill>
            </a:endParaRPr>
          </a:p>
        </p:txBody>
      </p:sp>
    </p:spTree>
    <p:extLst>
      <p:ext uri="{BB962C8B-B14F-4D97-AF65-F5344CB8AC3E}">
        <p14:creationId xmlns:p14="http://schemas.microsoft.com/office/powerpoint/2010/main" val="2260626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04C373-BDC3-4E3A-B14B-35C4CF4BE7C4}"/>
              </a:ext>
            </a:extLst>
          </p:cNvPr>
          <p:cNvSpPr>
            <a:spLocks noGrp="1"/>
          </p:cNvSpPr>
          <p:nvPr>
            <p:ph type="title"/>
          </p:nvPr>
        </p:nvSpPr>
        <p:spPr>
          <a:xfrm>
            <a:off x="868680" y="642593"/>
            <a:ext cx="6281928" cy="1744183"/>
          </a:xfrm>
        </p:spPr>
        <p:txBody>
          <a:bodyPr>
            <a:normAutofit/>
          </a:bodyPr>
          <a:lstStyle/>
          <a:p>
            <a:r>
              <a:rPr lang="fi-FI" dirty="0"/>
              <a:t>SISÄINEN SÄÄTELY</a:t>
            </a:r>
          </a:p>
        </p:txBody>
      </p:sp>
      <p:sp>
        <p:nvSpPr>
          <p:cNvPr id="3" name="Sisällön paikkamerkki 2">
            <a:extLst>
              <a:ext uri="{FF2B5EF4-FFF2-40B4-BE49-F238E27FC236}">
                <a16:creationId xmlns:a16="http://schemas.microsoft.com/office/drawing/2014/main" id="{CAEAD51A-6769-4C78-A396-E7B41EF032D8}"/>
              </a:ext>
            </a:extLst>
          </p:cNvPr>
          <p:cNvSpPr>
            <a:spLocks noGrp="1"/>
          </p:cNvSpPr>
          <p:nvPr>
            <p:ph idx="1"/>
          </p:nvPr>
        </p:nvSpPr>
        <p:spPr>
          <a:xfrm>
            <a:off x="868680" y="2386584"/>
            <a:ext cx="6281928" cy="3648456"/>
          </a:xfrm>
        </p:spPr>
        <p:txBody>
          <a:bodyPr>
            <a:normAutofit/>
          </a:bodyPr>
          <a:lstStyle/>
          <a:p>
            <a:endParaRPr lang="fi-FI" dirty="0"/>
          </a:p>
          <a:p>
            <a:r>
              <a:rPr lang="fi-FI"/>
              <a:t>on kykyä säädellä omaa vireys- ja tunnetilaa ilman toisen ihmisen apua</a:t>
            </a:r>
          </a:p>
          <a:p>
            <a:endParaRPr lang="fi-FI"/>
          </a:p>
          <a:p>
            <a:r>
              <a:rPr lang="fi-FI"/>
              <a:t> on kykyä rauhoittaa itsensä silloin kun vireystaso nousee oman sietokyvyn ylärajoille ja kykyä aktivoida itsensä silloin kun vireystaso laskee liian alas</a:t>
            </a:r>
          </a:p>
          <a:p>
            <a:endParaRPr lang="fi-FI"/>
          </a:p>
        </p:txBody>
      </p:sp>
      <p:sp>
        <p:nvSpPr>
          <p:cNvPr id="4" name="Alatunnisteen paikkamerkki 3">
            <a:extLst>
              <a:ext uri="{FF2B5EF4-FFF2-40B4-BE49-F238E27FC236}">
                <a16:creationId xmlns:a16="http://schemas.microsoft.com/office/drawing/2014/main" id="{B42F467B-CAEC-4930-8C64-9E3DEAFDF410}"/>
              </a:ext>
            </a:extLst>
          </p:cNvPr>
          <p:cNvSpPr>
            <a:spLocks noGrp="1"/>
          </p:cNvSpPr>
          <p:nvPr>
            <p:ph type="ftr" sz="quarter" idx="11"/>
          </p:nvPr>
        </p:nvSpPr>
        <p:spPr>
          <a:xfrm>
            <a:off x="2896577" y="6215283"/>
            <a:ext cx="4754880" cy="255283"/>
          </a:xfrm>
        </p:spPr>
        <p:txBody>
          <a:bodyPr>
            <a:normAutofit/>
          </a:bodyPr>
          <a:lstStyle/>
          <a:p>
            <a:pPr algn="r">
              <a:spcAft>
                <a:spcPts val="600"/>
              </a:spcAft>
            </a:pPr>
            <a:r>
              <a:rPr lang="en-US"/>
              <a:t>Systeemiset Oy Marjo Panttila</a:t>
            </a:r>
          </a:p>
        </p:txBody>
      </p:sp>
      <p:pic>
        <p:nvPicPr>
          <p:cNvPr id="6" name="Picture 5" descr="Käsi – aurinko">
            <a:extLst>
              <a:ext uri="{FF2B5EF4-FFF2-40B4-BE49-F238E27FC236}">
                <a16:creationId xmlns:a16="http://schemas.microsoft.com/office/drawing/2014/main" id="{65A84AE5-C773-64C5-72AA-0706C1024AD5}"/>
              </a:ext>
            </a:extLst>
          </p:cNvPr>
          <p:cNvPicPr>
            <a:picLocks noChangeAspect="1"/>
          </p:cNvPicPr>
          <p:nvPr/>
        </p:nvPicPr>
        <p:blipFill rotWithShape="1">
          <a:blip r:embed="rId2"/>
          <a:srcRect l="38897" r="17807" b="-1"/>
          <a:stretch/>
        </p:blipFill>
        <p:spPr>
          <a:xfrm>
            <a:off x="7837371" y="237744"/>
            <a:ext cx="4124416" cy="6382512"/>
          </a:xfrm>
          <a:prstGeom prst="rect">
            <a:avLst/>
          </a:prstGeom>
        </p:spPr>
      </p:pic>
    </p:spTree>
    <p:extLst>
      <p:ext uri="{BB962C8B-B14F-4D97-AF65-F5344CB8AC3E}">
        <p14:creationId xmlns:p14="http://schemas.microsoft.com/office/powerpoint/2010/main" val="13389633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Kuva 6" descr="Opettaja korkea-fiving nuori opiskelija">
            <a:extLst>
              <a:ext uri="{FF2B5EF4-FFF2-40B4-BE49-F238E27FC236}">
                <a16:creationId xmlns:a16="http://schemas.microsoft.com/office/drawing/2014/main" id="{C7C27982-C872-C058-B301-A34D0C8D6A3B}"/>
              </a:ext>
            </a:extLst>
          </p:cNvPr>
          <p:cNvPicPr>
            <a:picLocks noChangeAspect="1"/>
          </p:cNvPicPr>
          <p:nvPr/>
        </p:nvPicPr>
        <p:blipFill rotWithShape="1">
          <a:blip r:embed="rId2"/>
          <a:srcRect l="22099" r="17772" b="2"/>
          <a:stretch/>
        </p:blipFill>
        <p:spPr>
          <a:xfrm>
            <a:off x="882713" y="913324"/>
            <a:ext cx="4572418" cy="5075816"/>
          </a:xfrm>
          <a:prstGeom prst="rect">
            <a:avLst/>
          </a:prstGeom>
        </p:spPr>
      </p:pic>
      <p:sp>
        <p:nvSpPr>
          <p:cNvPr id="2" name="Otsikko 1">
            <a:extLst>
              <a:ext uri="{FF2B5EF4-FFF2-40B4-BE49-F238E27FC236}">
                <a16:creationId xmlns:a16="http://schemas.microsoft.com/office/drawing/2014/main" id="{AC1F1350-1588-4DCD-AC4D-D054AC03C0C5}"/>
              </a:ext>
            </a:extLst>
          </p:cNvPr>
          <p:cNvSpPr>
            <a:spLocks noGrp="1"/>
          </p:cNvSpPr>
          <p:nvPr>
            <p:ph type="title"/>
          </p:nvPr>
        </p:nvSpPr>
        <p:spPr>
          <a:xfrm>
            <a:off x="6846137" y="727626"/>
            <a:ext cx="4602152" cy="1718225"/>
          </a:xfrm>
        </p:spPr>
        <p:txBody>
          <a:bodyPr>
            <a:normAutofit/>
          </a:bodyPr>
          <a:lstStyle/>
          <a:p>
            <a:r>
              <a:rPr lang="fi-FI" sz="2600"/>
              <a:t>VUOROVAIKUTUKSELLINEN SÄÄTELY</a:t>
            </a:r>
          </a:p>
        </p:txBody>
      </p:sp>
      <p:sp>
        <p:nvSpPr>
          <p:cNvPr id="3" name="Sisällön paikkamerkki 2">
            <a:extLst>
              <a:ext uri="{FF2B5EF4-FFF2-40B4-BE49-F238E27FC236}">
                <a16:creationId xmlns:a16="http://schemas.microsoft.com/office/drawing/2014/main" id="{86A39D68-6D88-4185-BA76-BB9956CD702A}"/>
              </a:ext>
            </a:extLst>
          </p:cNvPr>
          <p:cNvSpPr>
            <a:spLocks noGrp="1"/>
          </p:cNvSpPr>
          <p:nvPr>
            <p:ph idx="1"/>
          </p:nvPr>
        </p:nvSpPr>
        <p:spPr>
          <a:xfrm>
            <a:off x="6846137" y="2538919"/>
            <a:ext cx="4602152" cy="3596880"/>
          </a:xfrm>
        </p:spPr>
        <p:txBody>
          <a:bodyPr>
            <a:normAutofit/>
          </a:bodyPr>
          <a:lstStyle/>
          <a:p>
            <a:endParaRPr lang="fi-FI" sz="1700"/>
          </a:p>
          <a:p>
            <a:r>
              <a:rPr lang="fi-FI" sz="1700"/>
              <a:t>On kykyä käyttää vuorovaikutusta ja suhteita toisiin ihmisiin vireys- ja tunnetilojen säätelyssä. </a:t>
            </a:r>
          </a:p>
          <a:p>
            <a:endParaRPr lang="fi-FI" sz="1700"/>
          </a:p>
          <a:p>
            <a:pPr marL="0" indent="0">
              <a:buNone/>
            </a:pPr>
            <a:r>
              <a:rPr lang="fi-FI" sz="1700"/>
              <a:t>• Tavoitteena omassa “toleranssi-ikkunassa” pysyminen ja sen vähittäinen laajentaminen.</a:t>
            </a:r>
          </a:p>
          <a:p>
            <a:pPr marL="0" indent="0">
              <a:buNone/>
            </a:pPr>
            <a:r>
              <a:rPr lang="fi-FI" sz="1700"/>
              <a:t> </a:t>
            </a:r>
          </a:p>
          <a:p>
            <a:pPr marL="0" indent="0">
              <a:buNone/>
            </a:pPr>
            <a:r>
              <a:rPr lang="fi-FI" sz="1700"/>
              <a:t>• Terapeutti toimii vuorovaikutuksellisena psykobiologisena säätelijänä</a:t>
            </a:r>
          </a:p>
        </p:txBody>
      </p:sp>
      <p:sp>
        <p:nvSpPr>
          <p:cNvPr id="4" name="Alatunnisteen paikkamerkki 3">
            <a:extLst>
              <a:ext uri="{FF2B5EF4-FFF2-40B4-BE49-F238E27FC236}">
                <a16:creationId xmlns:a16="http://schemas.microsoft.com/office/drawing/2014/main" id="{0E40B211-2223-4545-8681-647D2936CF49}"/>
              </a:ext>
            </a:extLst>
          </p:cNvPr>
          <p:cNvSpPr>
            <a:spLocks noGrp="1"/>
          </p:cNvSpPr>
          <p:nvPr>
            <p:ph type="ftr" sz="quarter" idx="11"/>
          </p:nvPr>
        </p:nvSpPr>
        <p:spPr>
          <a:xfrm>
            <a:off x="6563586" y="6165857"/>
            <a:ext cx="4508542" cy="274320"/>
          </a:xfrm>
        </p:spPr>
        <p:txBody>
          <a:bodyPr>
            <a:normAutofit/>
          </a:bodyPr>
          <a:lstStyle/>
          <a:p>
            <a:pPr algn="l">
              <a:spcAft>
                <a:spcPts val="600"/>
              </a:spcAft>
            </a:pPr>
            <a:r>
              <a:rPr lang="en-US"/>
              <a:t>Systeemiset Oy Marjo Panttila</a:t>
            </a:r>
          </a:p>
        </p:txBody>
      </p:sp>
    </p:spTree>
    <p:extLst>
      <p:ext uri="{BB962C8B-B14F-4D97-AF65-F5344CB8AC3E}">
        <p14:creationId xmlns:p14="http://schemas.microsoft.com/office/powerpoint/2010/main" val="27778558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3B839C4A-A2DF-05E1-94DB-A32FAA59C40D}"/>
              </a:ext>
            </a:extLst>
          </p:cNvPr>
          <p:cNvPicPr>
            <a:picLocks noChangeAspect="1"/>
          </p:cNvPicPr>
          <p:nvPr/>
        </p:nvPicPr>
        <p:blipFill>
          <a:blip r:embed="rId2"/>
          <a:stretch>
            <a:fillRect/>
          </a:stretch>
        </p:blipFill>
        <p:spPr>
          <a:xfrm>
            <a:off x="1639015" y="643467"/>
            <a:ext cx="8913969" cy="5571066"/>
          </a:xfrm>
          <a:prstGeom prst="rect">
            <a:avLst/>
          </a:prstGeom>
        </p:spPr>
      </p:pic>
      <p:sp>
        <p:nvSpPr>
          <p:cNvPr id="2" name="Alatunnisteen paikkamerkki 1">
            <a:extLst>
              <a:ext uri="{FF2B5EF4-FFF2-40B4-BE49-F238E27FC236}">
                <a16:creationId xmlns:a16="http://schemas.microsoft.com/office/drawing/2014/main" id="{9731EFE1-1546-594A-9DE3-F8CFBD3A630B}"/>
              </a:ext>
            </a:extLst>
          </p:cNvPr>
          <p:cNvSpPr>
            <a:spLocks noGrp="1"/>
          </p:cNvSpPr>
          <p:nvPr>
            <p:ph type="ftr" sz="quarter" idx="11"/>
          </p:nvPr>
        </p:nvSpPr>
        <p:spPr>
          <a:xfrm>
            <a:off x="3489960" y="6307672"/>
            <a:ext cx="5212080" cy="274320"/>
          </a:xfrm>
        </p:spPr>
        <p:txBody>
          <a:bodyPr>
            <a:normAutofit/>
          </a:bodyPr>
          <a:lstStyle/>
          <a:p>
            <a:pPr>
              <a:spcAft>
                <a:spcPts val="600"/>
              </a:spcAft>
            </a:pPr>
            <a:r>
              <a:rPr lang="en-US"/>
              <a:t>Systeemiset Oy Marjo Panttila</a:t>
            </a:r>
          </a:p>
        </p:txBody>
      </p:sp>
    </p:spTree>
    <p:extLst>
      <p:ext uri="{BB962C8B-B14F-4D97-AF65-F5344CB8AC3E}">
        <p14:creationId xmlns:p14="http://schemas.microsoft.com/office/powerpoint/2010/main" val="1855256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7C80B9C-CCB9-42D2-B7D6-BDA09F3EA8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3" descr="Kuva, joka sisältää kohteen vaate, henkilö, Ihmisen kasvot, seinä&#10;&#10;Kuvaus luotu automaattisesti">
            <a:extLst>
              <a:ext uri="{FF2B5EF4-FFF2-40B4-BE49-F238E27FC236}">
                <a16:creationId xmlns:a16="http://schemas.microsoft.com/office/drawing/2014/main" id="{22654C6A-84BC-875E-DE22-DA546051C8E7}"/>
              </a:ext>
            </a:extLst>
          </p:cNvPr>
          <p:cNvPicPr>
            <a:picLocks noChangeAspect="1"/>
          </p:cNvPicPr>
          <p:nvPr/>
        </p:nvPicPr>
        <p:blipFill rotWithShape="1">
          <a:blip r:embed="rId2"/>
          <a:srcRect t="7635" b="7636"/>
          <a:stretch/>
        </p:blipFill>
        <p:spPr>
          <a:xfrm>
            <a:off x="20" y="10"/>
            <a:ext cx="12191979" cy="6869563"/>
          </a:xfrm>
          <a:prstGeom prst="rect">
            <a:avLst/>
          </a:prstGeom>
        </p:spPr>
      </p:pic>
      <p:sp>
        <p:nvSpPr>
          <p:cNvPr id="2" name="Alatunnisteen paikkamerkki 1">
            <a:extLst>
              <a:ext uri="{FF2B5EF4-FFF2-40B4-BE49-F238E27FC236}">
                <a16:creationId xmlns:a16="http://schemas.microsoft.com/office/drawing/2014/main" id="{D9DCACE7-5BAD-FADE-C93F-942462F54D89}"/>
              </a:ext>
            </a:extLst>
          </p:cNvPr>
          <p:cNvSpPr>
            <a:spLocks noGrp="1"/>
          </p:cNvSpPr>
          <p:nvPr>
            <p:ph type="ftr" sz="quarter" idx="11"/>
          </p:nvPr>
        </p:nvSpPr>
        <p:spPr>
          <a:xfrm>
            <a:off x="966745" y="501128"/>
            <a:ext cx="3311342" cy="365125"/>
          </a:xfrm>
        </p:spPr>
        <p:txBody>
          <a:bodyPr>
            <a:normAutofit/>
          </a:bodyPr>
          <a:lstStyle/>
          <a:p>
            <a:pPr>
              <a:spcAft>
                <a:spcPts val="600"/>
              </a:spcAft>
            </a:pPr>
            <a:r>
              <a:rPr lang="en-US">
                <a:solidFill>
                  <a:srgbClr val="FFFFFF"/>
                </a:solidFill>
              </a:rPr>
              <a:t>Systeemiset Oy Marjo Panttila</a:t>
            </a:r>
          </a:p>
        </p:txBody>
      </p:sp>
      <p:sp>
        <p:nvSpPr>
          <p:cNvPr id="18" name="Freeform: Shape 17">
            <a:extLst>
              <a:ext uri="{FF2B5EF4-FFF2-40B4-BE49-F238E27FC236}">
                <a16:creationId xmlns:a16="http://schemas.microsoft.com/office/drawing/2014/main" id="{B8C28122-AA8C-48D4-93E8-7C0082B68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26" y="2775974"/>
            <a:ext cx="5318105" cy="4093599"/>
          </a:xfrm>
          <a:custGeom>
            <a:avLst/>
            <a:gdLst>
              <a:gd name="connsiteX0" fmla="*/ 1324902 w 2644724"/>
              <a:gd name="connsiteY0" fmla="*/ 0 h 2397243"/>
              <a:gd name="connsiteX1" fmla="*/ 1324529 w 2644724"/>
              <a:gd name="connsiteY1" fmla="*/ 2617 h 2397243"/>
              <a:gd name="connsiteX2" fmla="*/ 1440541 w 2644724"/>
              <a:gd name="connsiteY2" fmla="*/ 67117 h 2397243"/>
              <a:gd name="connsiteX3" fmla="*/ 2299319 w 2644724"/>
              <a:gd name="connsiteY3" fmla="*/ 337644 h 2397243"/>
              <a:gd name="connsiteX4" fmla="*/ 2644724 w 2644724"/>
              <a:gd name="connsiteY4" fmla="*/ 804953 h 2397243"/>
              <a:gd name="connsiteX5" fmla="*/ 2644724 w 2644724"/>
              <a:gd name="connsiteY5" fmla="*/ 2397217 h 2397243"/>
              <a:gd name="connsiteX6" fmla="*/ 2644719 w 2644724"/>
              <a:gd name="connsiteY6" fmla="*/ 2397243 h 2397243"/>
              <a:gd name="connsiteX7" fmla="*/ 6 w 2644724"/>
              <a:gd name="connsiteY7" fmla="*/ 2397243 h 2397243"/>
              <a:gd name="connsiteX8" fmla="*/ 0 w 2644724"/>
              <a:gd name="connsiteY8" fmla="*/ 2397217 h 2397243"/>
              <a:gd name="connsiteX9" fmla="*/ 0 w 2644724"/>
              <a:gd name="connsiteY9" fmla="*/ 804953 h 2397243"/>
              <a:gd name="connsiteX10" fmla="*/ 345405 w 2644724"/>
              <a:gd name="connsiteY10" fmla="*/ 337644 h 2397243"/>
              <a:gd name="connsiteX11" fmla="*/ 1204184 w 2644724"/>
              <a:gd name="connsiteY11" fmla="*/ 67117 h 2397243"/>
              <a:gd name="connsiteX12" fmla="*/ 1320196 w 2644724"/>
              <a:gd name="connsiteY12" fmla="*/ 2617 h 2397243"/>
              <a:gd name="connsiteX13" fmla="*/ 1322362 w 2644724"/>
              <a:gd name="connsiteY13" fmla="*/ 1412 h 2397243"/>
              <a:gd name="connsiteX0" fmla="*/ 1324902 w 2644724"/>
              <a:gd name="connsiteY0" fmla="*/ 0 h 2472784"/>
              <a:gd name="connsiteX1" fmla="*/ 1324529 w 2644724"/>
              <a:gd name="connsiteY1" fmla="*/ 78158 h 2472784"/>
              <a:gd name="connsiteX2" fmla="*/ 1440541 w 2644724"/>
              <a:gd name="connsiteY2" fmla="*/ 142658 h 2472784"/>
              <a:gd name="connsiteX3" fmla="*/ 2299319 w 2644724"/>
              <a:gd name="connsiteY3" fmla="*/ 413185 h 2472784"/>
              <a:gd name="connsiteX4" fmla="*/ 2644724 w 2644724"/>
              <a:gd name="connsiteY4" fmla="*/ 880494 h 2472784"/>
              <a:gd name="connsiteX5" fmla="*/ 2644724 w 2644724"/>
              <a:gd name="connsiteY5" fmla="*/ 2472758 h 2472784"/>
              <a:gd name="connsiteX6" fmla="*/ 2644719 w 2644724"/>
              <a:gd name="connsiteY6" fmla="*/ 2472784 h 2472784"/>
              <a:gd name="connsiteX7" fmla="*/ 6 w 2644724"/>
              <a:gd name="connsiteY7" fmla="*/ 2472784 h 2472784"/>
              <a:gd name="connsiteX8" fmla="*/ 0 w 2644724"/>
              <a:gd name="connsiteY8" fmla="*/ 2472758 h 2472784"/>
              <a:gd name="connsiteX9" fmla="*/ 0 w 2644724"/>
              <a:gd name="connsiteY9" fmla="*/ 880494 h 2472784"/>
              <a:gd name="connsiteX10" fmla="*/ 345405 w 2644724"/>
              <a:gd name="connsiteY10" fmla="*/ 413185 h 2472784"/>
              <a:gd name="connsiteX11" fmla="*/ 1204184 w 2644724"/>
              <a:gd name="connsiteY11" fmla="*/ 142658 h 2472784"/>
              <a:gd name="connsiteX12" fmla="*/ 1320196 w 2644724"/>
              <a:gd name="connsiteY12" fmla="*/ 78158 h 2472784"/>
              <a:gd name="connsiteX13" fmla="*/ 1322362 w 2644724"/>
              <a:gd name="connsiteY13" fmla="*/ 76953 h 2472784"/>
              <a:gd name="connsiteX14" fmla="*/ 1324902 w 2644724"/>
              <a:gd name="connsiteY14" fmla="*/ 0 h 2472784"/>
              <a:gd name="connsiteX0" fmla="*/ 1322362 w 2644724"/>
              <a:gd name="connsiteY0" fmla="*/ 3996 h 2399827"/>
              <a:gd name="connsiteX1" fmla="*/ 1324529 w 2644724"/>
              <a:gd name="connsiteY1" fmla="*/ 5201 h 2399827"/>
              <a:gd name="connsiteX2" fmla="*/ 1440541 w 2644724"/>
              <a:gd name="connsiteY2" fmla="*/ 69701 h 2399827"/>
              <a:gd name="connsiteX3" fmla="*/ 2299319 w 2644724"/>
              <a:gd name="connsiteY3" fmla="*/ 340228 h 2399827"/>
              <a:gd name="connsiteX4" fmla="*/ 2644724 w 2644724"/>
              <a:gd name="connsiteY4" fmla="*/ 807537 h 2399827"/>
              <a:gd name="connsiteX5" fmla="*/ 2644724 w 2644724"/>
              <a:gd name="connsiteY5" fmla="*/ 2399801 h 2399827"/>
              <a:gd name="connsiteX6" fmla="*/ 2644719 w 2644724"/>
              <a:gd name="connsiteY6" fmla="*/ 2399827 h 2399827"/>
              <a:gd name="connsiteX7" fmla="*/ 6 w 2644724"/>
              <a:gd name="connsiteY7" fmla="*/ 2399827 h 2399827"/>
              <a:gd name="connsiteX8" fmla="*/ 0 w 2644724"/>
              <a:gd name="connsiteY8" fmla="*/ 2399801 h 2399827"/>
              <a:gd name="connsiteX9" fmla="*/ 0 w 2644724"/>
              <a:gd name="connsiteY9" fmla="*/ 807537 h 2399827"/>
              <a:gd name="connsiteX10" fmla="*/ 345405 w 2644724"/>
              <a:gd name="connsiteY10" fmla="*/ 340228 h 2399827"/>
              <a:gd name="connsiteX11" fmla="*/ 1204184 w 2644724"/>
              <a:gd name="connsiteY11" fmla="*/ 69701 h 2399827"/>
              <a:gd name="connsiteX12" fmla="*/ 1320196 w 2644724"/>
              <a:gd name="connsiteY12" fmla="*/ 5201 h 2399827"/>
              <a:gd name="connsiteX13" fmla="*/ 1322362 w 2644724"/>
              <a:gd name="connsiteY13" fmla="*/ 3996 h 2399827"/>
              <a:gd name="connsiteX0" fmla="*/ 1322362 w 2644724"/>
              <a:gd name="connsiteY0" fmla="*/ 0 h 2461519"/>
              <a:gd name="connsiteX1" fmla="*/ 1324529 w 2644724"/>
              <a:gd name="connsiteY1" fmla="*/ 66893 h 2461519"/>
              <a:gd name="connsiteX2" fmla="*/ 1440541 w 2644724"/>
              <a:gd name="connsiteY2" fmla="*/ 131393 h 2461519"/>
              <a:gd name="connsiteX3" fmla="*/ 2299319 w 2644724"/>
              <a:gd name="connsiteY3" fmla="*/ 401920 h 2461519"/>
              <a:gd name="connsiteX4" fmla="*/ 2644724 w 2644724"/>
              <a:gd name="connsiteY4" fmla="*/ 869229 h 2461519"/>
              <a:gd name="connsiteX5" fmla="*/ 2644724 w 2644724"/>
              <a:gd name="connsiteY5" fmla="*/ 2461493 h 2461519"/>
              <a:gd name="connsiteX6" fmla="*/ 2644719 w 2644724"/>
              <a:gd name="connsiteY6" fmla="*/ 2461519 h 2461519"/>
              <a:gd name="connsiteX7" fmla="*/ 6 w 2644724"/>
              <a:gd name="connsiteY7" fmla="*/ 2461519 h 2461519"/>
              <a:gd name="connsiteX8" fmla="*/ 0 w 2644724"/>
              <a:gd name="connsiteY8" fmla="*/ 2461493 h 2461519"/>
              <a:gd name="connsiteX9" fmla="*/ 0 w 2644724"/>
              <a:gd name="connsiteY9" fmla="*/ 869229 h 2461519"/>
              <a:gd name="connsiteX10" fmla="*/ 345405 w 2644724"/>
              <a:gd name="connsiteY10" fmla="*/ 401920 h 2461519"/>
              <a:gd name="connsiteX11" fmla="*/ 1204184 w 2644724"/>
              <a:gd name="connsiteY11" fmla="*/ 131393 h 2461519"/>
              <a:gd name="connsiteX12" fmla="*/ 1320196 w 2644724"/>
              <a:gd name="connsiteY12" fmla="*/ 66893 h 2461519"/>
              <a:gd name="connsiteX13" fmla="*/ 1322362 w 2644724"/>
              <a:gd name="connsiteY13" fmla="*/ 0 h 2461519"/>
              <a:gd name="connsiteX0" fmla="*/ 1320196 w 2644724"/>
              <a:gd name="connsiteY0" fmla="*/ 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12" fmla="*/ 1320196 w 2644724"/>
              <a:gd name="connsiteY12" fmla="*/ 0 h 2394626"/>
              <a:gd name="connsiteX0" fmla="*/ 1204184 w 2644724"/>
              <a:gd name="connsiteY0" fmla="*/ 6450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0" fmla="*/ 1204184 w 2644724"/>
              <a:gd name="connsiteY0" fmla="*/ 84206 h 2414332"/>
              <a:gd name="connsiteX1" fmla="*/ 1324529 w 2644724"/>
              <a:gd name="connsiteY1" fmla="*/ 0 h 2414332"/>
              <a:gd name="connsiteX2" fmla="*/ 1440541 w 2644724"/>
              <a:gd name="connsiteY2" fmla="*/ 84206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204184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188792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8792 w 2644724"/>
              <a:gd name="connsiteY11" fmla="*/ 84206 h 2414332"/>
              <a:gd name="connsiteX0" fmla="*/ 1181815 w 2644724"/>
              <a:gd name="connsiteY0" fmla="*/ 88701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1815 w 2644724"/>
              <a:gd name="connsiteY11" fmla="*/ 88701 h 2414332"/>
              <a:gd name="connsiteX0" fmla="*/ 0 w 2644724"/>
              <a:gd name="connsiteY0" fmla="*/ 2414306 h 2453562"/>
              <a:gd name="connsiteX1" fmla="*/ 0 w 2644724"/>
              <a:gd name="connsiteY1" fmla="*/ 822042 h 2453562"/>
              <a:gd name="connsiteX2" fmla="*/ 345405 w 2644724"/>
              <a:gd name="connsiteY2" fmla="*/ 354733 h 2453562"/>
              <a:gd name="connsiteX3" fmla="*/ 1181815 w 2644724"/>
              <a:gd name="connsiteY3" fmla="*/ 88701 h 2453562"/>
              <a:gd name="connsiteX4" fmla="*/ 1324529 w 2644724"/>
              <a:gd name="connsiteY4" fmla="*/ 0 h 2453562"/>
              <a:gd name="connsiteX5" fmla="*/ 1455933 w 2644724"/>
              <a:gd name="connsiteY5" fmla="*/ 80922 h 2453562"/>
              <a:gd name="connsiteX6" fmla="*/ 2299319 w 2644724"/>
              <a:gd name="connsiteY6" fmla="*/ 354733 h 2453562"/>
              <a:gd name="connsiteX7" fmla="*/ 2644724 w 2644724"/>
              <a:gd name="connsiteY7" fmla="*/ 822042 h 2453562"/>
              <a:gd name="connsiteX8" fmla="*/ 2644724 w 2644724"/>
              <a:gd name="connsiteY8" fmla="*/ 2414306 h 2453562"/>
              <a:gd name="connsiteX9" fmla="*/ 2644719 w 2644724"/>
              <a:gd name="connsiteY9" fmla="*/ 2414332 h 2453562"/>
              <a:gd name="connsiteX10" fmla="*/ 6 w 2644724"/>
              <a:gd name="connsiteY10" fmla="*/ 2414332 h 2453562"/>
              <a:gd name="connsiteX11" fmla="*/ 60547 w 2644724"/>
              <a:gd name="connsiteY11" fmla="*/ 2453562 h 245356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10" fmla="*/ 6 w 2644724"/>
              <a:gd name="connsiteY10" fmla="*/ 2414332 h 241433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0" fmla="*/ 0 w 2644724"/>
              <a:gd name="connsiteY0" fmla="*/ 2414306 h 2414332"/>
              <a:gd name="connsiteX1" fmla="*/ 0 w 2644724"/>
              <a:gd name="connsiteY1" fmla="*/ 822042 h 2414332"/>
              <a:gd name="connsiteX2" fmla="*/ 61554 w 2644724"/>
              <a:gd name="connsiteY2" fmla="*/ 566798 h 2414332"/>
              <a:gd name="connsiteX3" fmla="*/ 345405 w 2644724"/>
              <a:gd name="connsiteY3" fmla="*/ 354733 h 2414332"/>
              <a:gd name="connsiteX4" fmla="*/ 1181815 w 2644724"/>
              <a:gd name="connsiteY4" fmla="*/ 88701 h 2414332"/>
              <a:gd name="connsiteX5" fmla="*/ 1324529 w 2644724"/>
              <a:gd name="connsiteY5" fmla="*/ 0 h 2414332"/>
              <a:gd name="connsiteX6" fmla="*/ 1455933 w 2644724"/>
              <a:gd name="connsiteY6" fmla="*/ 80922 h 2414332"/>
              <a:gd name="connsiteX7" fmla="*/ 2299319 w 2644724"/>
              <a:gd name="connsiteY7" fmla="*/ 354733 h 2414332"/>
              <a:gd name="connsiteX8" fmla="*/ 2644724 w 2644724"/>
              <a:gd name="connsiteY8" fmla="*/ 822042 h 2414332"/>
              <a:gd name="connsiteX9" fmla="*/ 2644724 w 2644724"/>
              <a:gd name="connsiteY9" fmla="*/ 2414306 h 2414332"/>
              <a:gd name="connsiteX10" fmla="*/ 2644719 w 2644724"/>
              <a:gd name="connsiteY10" fmla="*/ 2414332 h 2414332"/>
              <a:gd name="connsiteX0" fmla="*/ 0 w 2644724"/>
              <a:gd name="connsiteY0" fmla="*/ 2414306 h 2414332"/>
              <a:gd name="connsiteX1" fmla="*/ 0 w 2644724"/>
              <a:gd name="connsiteY1" fmla="*/ 822042 h 2414332"/>
              <a:gd name="connsiteX2" fmla="*/ 72750 w 2644724"/>
              <a:gd name="connsiteY2" fmla="*/ 552280 h 2414332"/>
              <a:gd name="connsiteX3" fmla="*/ 345405 w 2644724"/>
              <a:gd name="connsiteY3" fmla="*/ 354733 h 2414332"/>
              <a:gd name="connsiteX4" fmla="*/ 1181815 w 2644724"/>
              <a:gd name="connsiteY4" fmla="*/ 88701 h 2414332"/>
              <a:gd name="connsiteX5" fmla="*/ 1324529 w 2644724"/>
              <a:gd name="connsiteY5" fmla="*/ 0 h 2414332"/>
              <a:gd name="connsiteX6" fmla="*/ 1455933 w 2644724"/>
              <a:gd name="connsiteY6" fmla="*/ 80922 h 2414332"/>
              <a:gd name="connsiteX7" fmla="*/ 2299319 w 2644724"/>
              <a:gd name="connsiteY7" fmla="*/ 354733 h 2414332"/>
              <a:gd name="connsiteX8" fmla="*/ 2644724 w 2644724"/>
              <a:gd name="connsiteY8" fmla="*/ 822042 h 2414332"/>
              <a:gd name="connsiteX9" fmla="*/ 2644724 w 2644724"/>
              <a:gd name="connsiteY9" fmla="*/ 2414306 h 2414332"/>
              <a:gd name="connsiteX10" fmla="*/ 2644719 w 2644724"/>
              <a:gd name="connsiteY10" fmla="*/ 2414332 h 2414332"/>
              <a:gd name="connsiteX0" fmla="*/ 0 w 2644724"/>
              <a:gd name="connsiteY0" fmla="*/ 2414306 h 2414332"/>
              <a:gd name="connsiteX1" fmla="*/ 0 w 2644724"/>
              <a:gd name="connsiteY1" fmla="*/ 822042 h 2414332"/>
              <a:gd name="connsiteX2" fmla="*/ 72750 w 2644724"/>
              <a:gd name="connsiteY2" fmla="*/ 552280 h 2414332"/>
              <a:gd name="connsiteX3" fmla="*/ 345405 w 2644724"/>
              <a:gd name="connsiteY3" fmla="*/ 354733 h 2414332"/>
              <a:gd name="connsiteX4" fmla="*/ 1181815 w 2644724"/>
              <a:gd name="connsiteY4" fmla="*/ 88701 h 2414332"/>
              <a:gd name="connsiteX5" fmla="*/ 1324529 w 2644724"/>
              <a:gd name="connsiteY5" fmla="*/ 0 h 2414332"/>
              <a:gd name="connsiteX6" fmla="*/ 1455933 w 2644724"/>
              <a:gd name="connsiteY6" fmla="*/ 80922 h 2414332"/>
              <a:gd name="connsiteX7" fmla="*/ 2299319 w 2644724"/>
              <a:gd name="connsiteY7" fmla="*/ 354733 h 2414332"/>
              <a:gd name="connsiteX8" fmla="*/ 2644724 w 2644724"/>
              <a:gd name="connsiteY8" fmla="*/ 822042 h 2414332"/>
              <a:gd name="connsiteX9" fmla="*/ 2644724 w 2644724"/>
              <a:gd name="connsiteY9" fmla="*/ 2414306 h 2414332"/>
              <a:gd name="connsiteX10" fmla="*/ 2644719 w 2644724"/>
              <a:gd name="connsiteY10" fmla="*/ 2414332 h 2414332"/>
              <a:gd name="connsiteX0" fmla="*/ 0 w 2644724"/>
              <a:gd name="connsiteY0" fmla="*/ 2414306 h 2414332"/>
              <a:gd name="connsiteX1" fmla="*/ 72750 w 2644724"/>
              <a:gd name="connsiteY1" fmla="*/ 552280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0" fmla="*/ 0 w 2571974"/>
              <a:gd name="connsiteY0" fmla="*/ 552280 h 2414332"/>
              <a:gd name="connsiteX1" fmla="*/ 272655 w 2571974"/>
              <a:gd name="connsiteY1" fmla="*/ 354733 h 2414332"/>
              <a:gd name="connsiteX2" fmla="*/ 1109065 w 2571974"/>
              <a:gd name="connsiteY2" fmla="*/ 88701 h 2414332"/>
              <a:gd name="connsiteX3" fmla="*/ 1251779 w 2571974"/>
              <a:gd name="connsiteY3" fmla="*/ 0 h 2414332"/>
              <a:gd name="connsiteX4" fmla="*/ 1383183 w 2571974"/>
              <a:gd name="connsiteY4" fmla="*/ 80922 h 2414332"/>
              <a:gd name="connsiteX5" fmla="*/ 2226569 w 2571974"/>
              <a:gd name="connsiteY5" fmla="*/ 354733 h 2414332"/>
              <a:gd name="connsiteX6" fmla="*/ 2571974 w 2571974"/>
              <a:gd name="connsiteY6" fmla="*/ 822042 h 2414332"/>
              <a:gd name="connsiteX7" fmla="*/ 2571974 w 2571974"/>
              <a:gd name="connsiteY7" fmla="*/ 2414306 h 2414332"/>
              <a:gd name="connsiteX8" fmla="*/ 2571969 w 2571974"/>
              <a:gd name="connsiteY8" fmla="*/ 2414332 h 2414332"/>
              <a:gd name="connsiteX0" fmla="*/ 0 w 2571974"/>
              <a:gd name="connsiteY0" fmla="*/ 534133 h 2414332"/>
              <a:gd name="connsiteX1" fmla="*/ 272655 w 2571974"/>
              <a:gd name="connsiteY1" fmla="*/ 354733 h 2414332"/>
              <a:gd name="connsiteX2" fmla="*/ 1109065 w 2571974"/>
              <a:gd name="connsiteY2" fmla="*/ 88701 h 2414332"/>
              <a:gd name="connsiteX3" fmla="*/ 1251779 w 2571974"/>
              <a:gd name="connsiteY3" fmla="*/ 0 h 2414332"/>
              <a:gd name="connsiteX4" fmla="*/ 1383183 w 2571974"/>
              <a:gd name="connsiteY4" fmla="*/ 80922 h 2414332"/>
              <a:gd name="connsiteX5" fmla="*/ 2226569 w 2571974"/>
              <a:gd name="connsiteY5" fmla="*/ 354733 h 2414332"/>
              <a:gd name="connsiteX6" fmla="*/ 2571974 w 2571974"/>
              <a:gd name="connsiteY6" fmla="*/ 822042 h 2414332"/>
              <a:gd name="connsiteX7" fmla="*/ 2571974 w 2571974"/>
              <a:gd name="connsiteY7" fmla="*/ 2414306 h 2414332"/>
              <a:gd name="connsiteX8" fmla="*/ 2571969 w 2571974"/>
              <a:gd name="connsiteY8" fmla="*/ 2414332 h 2414332"/>
              <a:gd name="connsiteX0" fmla="*/ 0 w 2571974"/>
              <a:gd name="connsiteY0" fmla="*/ 534133 h 2414332"/>
              <a:gd name="connsiteX1" fmla="*/ 272655 w 2571974"/>
              <a:gd name="connsiteY1" fmla="*/ 354733 h 2414332"/>
              <a:gd name="connsiteX2" fmla="*/ 1109065 w 2571974"/>
              <a:gd name="connsiteY2" fmla="*/ 88701 h 2414332"/>
              <a:gd name="connsiteX3" fmla="*/ 1251779 w 2571974"/>
              <a:gd name="connsiteY3" fmla="*/ 0 h 2414332"/>
              <a:gd name="connsiteX4" fmla="*/ 1383183 w 2571974"/>
              <a:gd name="connsiteY4" fmla="*/ 80922 h 2414332"/>
              <a:gd name="connsiteX5" fmla="*/ 2226569 w 2571974"/>
              <a:gd name="connsiteY5" fmla="*/ 354733 h 2414332"/>
              <a:gd name="connsiteX6" fmla="*/ 2571974 w 2571974"/>
              <a:gd name="connsiteY6" fmla="*/ 822042 h 2414332"/>
              <a:gd name="connsiteX7" fmla="*/ 2571974 w 2571974"/>
              <a:gd name="connsiteY7" fmla="*/ 2414306 h 2414332"/>
              <a:gd name="connsiteX8" fmla="*/ 2571969 w 2571974"/>
              <a:gd name="connsiteY8" fmla="*/ 2414332 h 2414332"/>
              <a:gd name="connsiteX0" fmla="*/ 0 w 2571974"/>
              <a:gd name="connsiteY0" fmla="*/ 534133 h 2414332"/>
              <a:gd name="connsiteX1" fmla="*/ 272655 w 2571974"/>
              <a:gd name="connsiteY1" fmla="*/ 360177 h 2414332"/>
              <a:gd name="connsiteX2" fmla="*/ 1109065 w 2571974"/>
              <a:gd name="connsiteY2" fmla="*/ 88701 h 2414332"/>
              <a:gd name="connsiteX3" fmla="*/ 1251779 w 2571974"/>
              <a:gd name="connsiteY3" fmla="*/ 0 h 2414332"/>
              <a:gd name="connsiteX4" fmla="*/ 1383183 w 2571974"/>
              <a:gd name="connsiteY4" fmla="*/ 80922 h 2414332"/>
              <a:gd name="connsiteX5" fmla="*/ 2226569 w 2571974"/>
              <a:gd name="connsiteY5" fmla="*/ 354733 h 2414332"/>
              <a:gd name="connsiteX6" fmla="*/ 2571974 w 2571974"/>
              <a:gd name="connsiteY6" fmla="*/ 822042 h 2414332"/>
              <a:gd name="connsiteX7" fmla="*/ 2571974 w 2571974"/>
              <a:gd name="connsiteY7" fmla="*/ 2414306 h 2414332"/>
              <a:gd name="connsiteX8" fmla="*/ 2571969 w 2571974"/>
              <a:gd name="connsiteY8" fmla="*/ 2414332 h 2414332"/>
              <a:gd name="connsiteX0" fmla="*/ 0 w 2571974"/>
              <a:gd name="connsiteY0" fmla="*/ 534133 h 2414332"/>
              <a:gd name="connsiteX1" fmla="*/ 272655 w 2571974"/>
              <a:gd name="connsiteY1" fmla="*/ 360177 h 2414332"/>
              <a:gd name="connsiteX2" fmla="*/ 1109065 w 2571974"/>
              <a:gd name="connsiteY2" fmla="*/ 88701 h 2414332"/>
              <a:gd name="connsiteX3" fmla="*/ 1251779 w 2571974"/>
              <a:gd name="connsiteY3" fmla="*/ 0 h 2414332"/>
              <a:gd name="connsiteX4" fmla="*/ 1383183 w 2571974"/>
              <a:gd name="connsiteY4" fmla="*/ 80922 h 2414332"/>
              <a:gd name="connsiteX5" fmla="*/ 2226569 w 2571974"/>
              <a:gd name="connsiteY5" fmla="*/ 354733 h 2414332"/>
              <a:gd name="connsiteX6" fmla="*/ 2571974 w 2571974"/>
              <a:gd name="connsiteY6" fmla="*/ 822042 h 2414332"/>
              <a:gd name="connsiteX7" fmla="*/ 2569622 w 2571974"/>
              <a:gd name="connsiteY7" fmla="*/ 1283604 h 2414332"/>
              <a:gd name="connsiteX8" fmla="*/ 2571974 w 2571974"/>
              <a:gd name="connsiteY8" fmla="*/ 2414306 h 2414332"/>
              <a:gd name="connsiteX9" fmla="*/ 2571969 w 2571974"/>
              <a:gd name="connsiteY9" fmla="*/ 2414332 h 2414332"/>
              <a:gd name="connsiteX0" fmla="*/ 0 w 2571974"/>
              <a:gd name="connsiteY0" fmla="*/ 534133 h 2414306"/>
              <a:gd name="connsiteX1" fmla="*/ 272655 w 2571974"/>
              <a:gd name="connsiteY1" fmla="*/ 360177 h 2414306"/>
              <a:gd name="connsiteX2" fmla="*/ 1109065 w 2571974"/>
              <a:gd name="connsiteY2" fmla="*/ 88701 h 2414306"/>
              <a:gd name="connsiteX3" fmla="*/ 1251779 w 2571974"/>
              <a:gd name="connsiteY3" fmla="*/ 0 h 2414306"/>
              <a:gd name="connsiteX4" fmla="*/ 1383183 w 2571974"/>
              <a:gd name="connsiteY4" fmla="*/ 80922 h 2414306"/>
              <a:gd name="connsiteX5" fmla="*/ 2226569 w 2571974"/>
              <a:gd name="connsiteY5" fmla="*/ 354733 h 2414306"/>
              <a:gd name="connsiteX6" fmla="*/ 2571974 w 2571974"/>
              <a:gd name="connsiteY6" fmla="*/ 822042 h 2414306"/>
              <a:gd name="connsiteX7" fmla="*/ 2569622 w 2571974"/>
              <a:gd name="connsiteY7" fmla="*/ 1283604 h 2414306"/>
              <a:gd name="connsiteX8" fmla="*/ 2571974 w 2571974"/>
              <a:gd name="connsiteY8" fmla="*/ 2414306 h 2414306"/>
              <a:gd name="connsiteX0" fmla="*/ 0 w 2571974"/>
              <a:gd name="connsiteY0" fmla="*/ 534133 h 1283604"/>
              <a:gd name="connsiteX1" fmla="*/ 272655 w 2571974"/>
              <a:gd name="connsiteY1" fmla="*/ 360177 h 1283604"/>
              <a:gd name="connsiteX2" fmla="*/ 1109065 w 2571974"/>
              <a:gd name="connsiteY2" fmla="*/ 88701 h 1283604"/>
              <a:gd name="connsiteX3" fmla="*/ 1251779 w 2571974"/>
              <a:gd name="connsiteY3" fmla="*/ 0 h 1283604"/>
              <a:gd name="connsiteX4" fmla="*/ 1383183 w 2571974"/>
              <a:gd name="connsiteY4" fmla="*/ 80922 h 1283604"/>
              <a:gd name="connsiteX5" fmla="*/ 2226569 w 2571974"/>
              <a:gd name="connsiteY5" fmla="*/ 354733 h 1283604"/>
              <a:gd name="connsiteX6" fmla="*/ 2571974 w 2571974"/>
              <a:gd name="connsiteY6" fmla="*/ 822042 h 1283604"/>
              <a:gd name="connsiteX7" fmla="*/ 2569622 w 2571974"/>
              <a:gd name="connsiteY7" fmla="*/ 1283604 h 1283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1974" h="1283604">
                <a:moveTo>
                  <a:pt x="0" y="534133"/>
                </a:moveTo>
                <a:cubicBezTo>
                  <a:pt x="54769" y="479838"/>
                  <a:pt x="85945" y="439860"/>
                  <a:pt x="272655" y="360177"/>
                </a:cubicBezTo>
                <a:cubicBezTo>
                  <a:pt x="519614" y="269446"/>
                  <a:pt x="821402" y="229668"/>
                  <a:pt x="1109065" y="88701"/>
                </a:cubicBezTo>
                <a:lnTo>
                  <a:pt x="1251779" y="0"/>
                </a:lnTo>
                <a:lnTo>
                  <a:pt x="1383183" y="80922"/>
                </a:lnTo>
                <a:cubicBezTo>
                  <a:pt x="1670846" y="221889"/>
                  <a:pt x="1979611" y="264002"/>
                  <a:pt x="2226569" y="354733"/>
                </a:cubicBezTo>
                <a:cubicBezTo>
                  <a:pt x="2464036" y="460028"/>
                  <a:pt x="2571974" y="580785"/>
                  <a:pt x="2571974" y="822042"/>
                </a:cubicBezTo>
                <a:lnTo>
                  <a:pt x="2569622" y="1283604"/>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237B061B-7D22-401D-ACD7-A79B3A9FB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926" y="24701"/>
            <a:ext cx="2582489" cy="4039782"/>
          </a:xfrm>
          <a:custGeom>
            <a:avLst/>
            <a:gdLst>
              <a:gd name="connsiteX0" fmla="*/ 1324902 w 2644724"/>
              <a:gd name="connsiteY0" fmla="*/ 0 h 2397243"/>
              <a:gd name="connsiteX1" fmla="*/ 1324529 w 2644724"/>
              <a:gd name="connsiteY1" fmla="*/ 2617 h 2397243"/>
              <a:gd name="connsiteX2" fmla="*/ 1440541 w 2644724"/>
              <a:gd name="connsiteY2" fmla="*/ 67117 h 2397243"/>
              <a:gd name="connsiteX3" fmla="*/ 2299319 w 2644724"/>
              <a:gd name="connsiteY3" fmla="*/ 337644 h 2397243"/>
              <a:gd name="connsiteX4" fmla="*/ 2644724 w 2644724"/>
              <a:gd name="connsiteY4" fmla="*/ 804953 h 2397243"/>
              <a:gd name="connsiteX5" fmla="*/ 2644724 w 2644724"/>
              <a:gd name="connsiteY5" fmla="*/ 2397217 h 2397243"/>
              <a:gd name="connsiteX6" fmla="*/ 2644719 w 2644724"/>
              <a:gd name="connsiteY6" fmla="*/ 2397243 h 2397243"/>
              <a:gd name="connsiteX7" fmla="*/ 6 w 2644724"/>
              <a:gd name="connsiteY7" fmla="*/ 2397243 h 2397243"/>
              <a:gd name="connsiteX8" fmla="*/ 0 w 2644724"/>
              <a:gd name="connsiteY8" fmla="*/ 2397217 h 2397243"/>
              <a:gd name="connsiteX9" fmla="*/ 0 w 2644724"/>
              <a:gd name="connsiteY9" fmla="*/ 804953 h 2397243"/>
              <a:gd name="connsiteX10" fmla="*/ 345405 w 2644724"/>
              <a:gd name="connsiteY10" fmla="*/ 337644 h 2397243"/>
              <a:gd name="connsiteX11" fmla="*/ 1204184 w 2644724"/>
              <a:gd name="connsiteY11" fmla="*/ 67117 h 2397243"/>
              <a:gd name="connsiteX12" fmla="*/ 1320196 w 2644724"/>
              <a:gd name="connsiteY12" fmla="*/ 2617 h 2397243"/>
              <a:gd name="connsiteX13" fmla="*/ 1322362 w 2644724"/>
              <a:gd name="connsiteY13" fmla="*/ 1412 h 2397243"/>
              <a:gd name="connsiteX0" fmla="*/ 1324902 w 2644724"/>
              <a:gd name="connsiteY0" fmla="*/ 0 h 2472784"/>
              <a:gd name="connsiteX1" fmla="*/ 1324529 w 2644724"/>
              <a:gd name="connsiteY1" fmla="*/ 78158 h 2472784"/>
              <a:gd name="connsiteX2" fmla="*/ 1440541 w 2644724"/>
              <a:gd name="connsiteY2" fmla="*/ 142658 h 2472784"/>
              <a:gd name="connsiteX3" fmla="*/ 2299319 w 2644724"/>
              <a:gd name="connsiteY3" fmla="*/ 413185 h 2472784"/>
              <a:gd name="connsiteX4" fmla="*/ 2644724 w 2644724"/>
              <a:gd name="connsiteY4" fmla="*/ 880494 h 2472784"/>
              <a:gd name="connsiteX5" fmla="*/ 2644724 w 2644724"/>
              <a:gd name="connsiteY5" fmla="*/ 2472758 h 2472784"/>
              <a:gd name="connsiteX6" fmla="*/ 2644719 w 2644724"/>
              <a:gd name="connsiteY6" fmla="*/ 2472784 h 2472784"/>
              <a:gd name="connsiteX7" fmla="*/ 6 w 2644724"/>
              <a:gd name="connsiteY7" fmla="*/ 2472784 h 2472784"/>
              <a:gd name="connsiteX8" fmla="*/ 0 w 2644724"/>
              <a:gd name="connsiteY8" fmla="*/ 2472758 h 2472784"/>
              <a:gd name="connsiteX9" fmla="*/ 0 w 2644724"/>
              <a:gd name="connsiteY9" fmla="*/ 880494 h 2472784"/>
              <a:gd name="connsiteX10" fmla="*/ 345405 w 2644724"/>
              <a:gd name="connsiteY10" fmla="*/ 413185 h 2472784"/>
              <a:gd name="connsiteX11" fmla="*/ 1204184 w 2644724"/>
              <a:gd name="connsiteY11" fmla="*/ 142658 h 2472784"/>
              <a:gd name="connsiteX12" fmla="*/ 1320196 w 2644724"/>
              <a:gd name="connsiteY12" fmla="*/ 78158 h 2472784"/>
              <a:gd name="connsiteX13" fmla="*/ 1322362 w 2644724"/>
              <a:gd name="connsiteY13" fmla="*/ 76953 h 2472784"/>
              <a:gd name="connsiteX14" fmla="*/ 1324902 w 2644724"/>
              <a:gd name="connsiteY14" fmla="*/ 0 h 2472784"/>
              <a:gd name="connsiteX0" fmla="*/ 1322362 w 2644724"/>
              <a:gd name="connsiteY0" fmla="*/ 3996 h 2399827"/>
              <a:gd name="connsiteX1" fmla="*/ 1324529 w 2644724"/>
              <a:gd name="connsiteY1" fmla="*/ 5201 h 2399827"/>
              <a:gd name="connsiteX2" fmla="*/ 1440541 w 2644724"/>
              <a:gd name="connsiteY2" fmla="*/ 69701 h 2399827"/>
              <a:gd name="connsiteX3" fmla="*/ 2299319 w 2644724"/>
              <a:gd name="connsiteY3" fmla="*/ 340228 h 2399827"/>
              <a:gd name="connsiteX4" fmla="*/ 2644724 w 2644724"/>
              <a:gd name="connsiteY4" fmla="*/ 807537 h 2399827"/>
              <a:gd name="connsiteX5" fmla="*/ 2644724 w 2644724"/>
              <a:gd name="connsiteY5" fmla="*/ 2399801 h 2399827"/>
              <a:gd name="connsiteX6" fmla="*/ 2644719 w 2644724"/>
              <a:gd name="connsiteY6" fmla="*/ 2399827 h 2399827"/>
              <a:gd name="connsiteX7" fmla="*/ 6 w 2644724"/>
              <a:gd name="connsiteY7" fmla="*/ 2399827 h 2399827"/>
              <a:gd name="connsiteX8" fmla="*/ 0 w 2644724"/>
              <a:gd name="connsiteY8" fmla="*/ 2399801 h 2399827"/>
              <a:gd name="connsiteX9" fmla="*/ 0 w 2644724"/>
              <a:gd name="connsiteY9" fmla="*/ 807537 h 2399827"/>
              <a:gd name="connsiteX10" fmla="*/ 345405 w 2644724"/>
              <a:gd name="connsiteY10" fmla="*/ 340228 h 2399827"/>
              <a:gd name="connsiteX11" fmla="*/ 1204184 w 2644724"/>
              <a:gd name="connsiteY11" fmla="*/ 69701 h 2399827"/>
              <a:gd name="connsiteX12" fmla="*/ 1320196 w 2644724"/>
              <a:gd name="connsiteY12" fmla="*/ 5201 h 2399827"/>
              <a:gd name="connsiteX13" fmla="*/ 1322362 w 2644724"/>
              <a:gd name="connsiteY13" fmla="*/ 3996 h 2399827"/>
              <a:gd name="connsiteX0" fmla="*/ 1322362 w 2644724"/>
              <a:gd name="connsiteY0" fmla="*/ 0 h 2461519"/>
              <a:gd name="connsiteX1" fmla="*/ 1324529 w 2644724"/>
              <a:gd name="connsiteY1" fmla="*/ 66893 h 2461519"/>
              <a:gd name="connsiteX2" fmla="*/ 1440541 w 2644724"/>
              <a:gd name="connsiteY2" fmla="*/ 131393 h 2461519"/>
              <a:gd name="connsiteX3" fmla="*/ 2299319 w 2644724"/>
              <a:gd name="connsiteY3" fmla="*/ 401920 h 2461519"/>
              <a:gd name="connsiteX4" fmla="*/ 2644724 w 2644724"/>
              <a:gd name="connsiteY4" fmla="*/ 869229 h 2461519"/>
              <a:gd name="connsiteX5" fmla="*/ 2644724 w 2644724"/>
              <a:gd name="connsiteY5" fmla="*/ 2461493 h 2461519"/>
              <a:gd name="connsiteX6" fmla="*/ 2644719 w 2644724"/>
              <a:gd name="connsiteY6" fmla="*/ 2461519 h 2461519"/>
              <a:gd name="connsiteX7" fmla="*/ 6 w 2644724"/>
              <a:gd name="connsiteY7" fmla="*/ 2461519 h 2461519"/>
              <a:gd name="connsiteX8" fmla="*/ 0 w 2644724"/>
              <a:gd name="connsiteY8" fmla="*/ 2461493 h 2461519"/>
              <a:gd name="connsiteX9" fmla="*/ 0 w 2644724"/>
              <a:gd name="connsiteY9" fmla="*/ 869229 h 2461519"/>
              <a:gd name="connsiteX10" fmla="*/ 345405 w 2644724"/>
              <a:gd name="connsiteY10" fmla="*/ 401920 h 2461519"/>
              <a:gd name="connsiteX11" fmla="*/ 1204184 w 2644724"/>
              <a:gd name="connsiteY11" fmla="*/ 131393 h 2461519"/>
              <a:gd name="connsiteX12" fmla="*/ 1320196 w 2644724"/>
              <a:gd name="connsiteY12" fmla="*/ 66893 h 2461519"/>
              <a:gd name="connsiteX13" fmla="*/ 1322362 w 2644724"/>
              <a:gd name="connsiteY13" fmla="*/ 0 h 2461519"/>
              <a:gd name="connsiteX0" fmla="*/ 1320196 w 2644724"/>
              <a:gd name="connsiteY0" fmla="*/ 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12" fmla="*/ 1320196 w 2644724"/>
              <a:gd name="connsiteY12" fmla="*/ 0 h 2394626"/>
              <a:gd name="connsiteX0" fmla="*/ 1204184 w 2644724"/>
              <a:gd name="connsiteY0" fmla="*/ 6450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0" fmla="*/ 1204184 w 2644724"/>
              <a:gd name="connsiteY0" fmla="*/ 84206 h 2414332"/>
              <a:gd name="connsiteX1" fmla="*/ 1324529 w 2644724"/>
              <a:gd name="connsiteY1" fmla="*/ 0 h 2414332"/>
              <a:gd name="connsiteX2" fmla="*/ 1440541 w 2644724"/>
              <a:gd name="connsiteY2" fmla="*/ 84206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204184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188792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8792 w 2644724"/>
              <a:gd name="connsiteY11" fmla="*/ 84206 h 2414332"/>
              <a:gd name="connsiteX0" fmla="*/ 1181815 w 2644724"/>
              <a:gd name="connsiteY0" fmla="*/ 88701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1815 w 2644724"/>
              <a:gd name="connsiteY11" fmla="*/ 88701 h 2414332"/>
              <a:gd name="connsiteX0" fmla="*/ 0 w 2644724"/>
              <a:gd name="connsiteY0" fmla="*/ 2414306 h 2453562"/>
              <a:gd name="connsiteX1" fmla="*/ 0 w 2644724"/>
              <a:gd name="connsiteY1" fmla="*/ 822042 h 2453562"/>
              <a:gd name="connsiteX2" fmla="*/ 345405 w 2644724"/>
              <a:gd name="connsiteY2" fmla="*/ 354733 h 2453562"/>
              <a:gd name="connsiteX3" fmla="*/ 1181815 w 2644724"/>
              <a:gd name="connsiteY3" fmla="*/ 88701 h 2453562"/>
              <a:gd name="connsiteX4" fmla="*/ 1324529 w 2644724"/>
              <a:gd name="connsiteY4" fmla="*/ 0 h 2453562"/>
              <a:gd name="connsiteX5" fmla="*/ 1455933 w 2644724"/>
              <a:gd name="connsiteY5" fmla="*/ 80922 h 2453562"/>
              <a:gd name="connsiteX6" fmla="*/ 2299319 w 2644724"/>
              <a:gd name="connsiteY6" fmla="*/ 354733 h 2453562"/>
              <a:gd name="connsiteX7" fmla="*/ 2644724 w 2644724"/>
              <a:gd name="connsiteY7" fmla="*/ 822042 h 2453562"/>
              <a:gd name="connsiteX8" fmla="*/ 2644724 w 2644724"/>
              <a:gd name="connsiteY8" fmla="*/ 2414306 h 2453562"/>
              <a:gd name="connsiteX9" fmla="*/ 2644719 w 2644724"/>
              <a:gd name="connsiteY9" fmla="*/ 2414332 h 2453562"/>
              <a:gd name="connsiteX10" fmla="*/ 6 w 2644724"/>
              <a:gd name="connsiteY10" fmla="*/ 2414332 h 2453562"/>
              <a:gd name="connsiteX11" fmla="*/ 60547 w 2644724"/>
              <a:gd name="connsiteY11" fmla="*/ 2453562 h 245356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10" fmla="*/ 6 w 2644724"/>
              <a:gd name="connsiteY10" fmla="*/ 2414332 h 241433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0" fmla="*/ 0 w 2644724"/>
              <a:gd name="connsiteY0" fmla="*/ 2414306 h 2414306"/>
              <a:gd name="connsiteX1" fmla="*/ 0 w 2644724"/>
              <a:gd name="connsiteY1" fmla="*/ 822042 h 2414306"/>
              <a:gd name="connsiteX2" fmla="*/ 345405 w 2644724"/>
              <a:gd name="connsiteY2" fmla="*/ 354733 h 2414306"/>
              <a:gd name="connsiteX3" fmla="*/ 1181815 w 2644724"/>
              <a:gd name="connsiteY3" fmla="*/ 88701 h 2414306"/>
              <a:gd name="connsiteX4" fmla="*/ 1324529 w 2644724"/>
              <a:gd name="connsiteY4" fmla="*/ 0 h 2414306"/>
              <a:gd name="connsiteX5" fmla="*/ 1455933 w 2644724"/>
              <a:gd name="connsiteY5" fmla="*/ 80922 h 2414306"/>
              <a:gd name="connsiteX6" fmla="*/ 2299319 w 2644724"/>
              <a:gd name="connsiteY6" fmla="*/ 354733 h 2414306"/>
              <a:gd name="connsiteX7" fmla="*/ 2644724 w 2644724"/>
              <a:gd name="connsiteY7" fmla="*/ 822042 h 2414306"/>
              <a:gd name="connsiteX8" fmla="*/ 2644724 w 2644724"/>
              <a:gd name="connsiteY8" fmla="*/ 2414306 h 2414306"/>
              <a:gd name="connsiteX0" fmla="*/ 0 w 2644724"/>
              <a:gd name="connsiteY0" fmla="*/ 2414306 h 2414306"/>
              <a:gd name="connsiteX1" fmla="*/ 0 w 2644724"/>
              <a:gd name="connsiteY1" fmla="*/ 822042 h 2414306"/>
              <a:gd name="connsiteX2" fmla="*/ 345405 w 2644724"/>
              <a:gd name="connsiteY2" fmla="*/ 354733 h 2414306"/>
              <a:gd name="connsiteX3" fmla="*/ 1181815 w 2644724"/>
              <a:gd name="connsiteY3" fmla="*/ 88701 h 2414306"/>
              <a:gd name="connsiteX4" fmla="*/ 1324529 w 2644724"/>
              <a:gd name="connsiteY4" fmla="*/ 0 h 2414306"/>
              <a:gd name="connsiteX5" fmla="*/ 1455933 w 2644724"/>
              <a:gd name="connsiteY5" fmla="*/ 80922 h 2414306"/>
              <a:gd name="connsiteX6" fmla="*/ 2299319 w 2644724"/>
              <a:gd name="connsiteY6" fmla="*/ 354733 h 2414306"/>
              <a:gd name="connsiteX7" fmla="*/ 2644724 w 2644724"/>
              <a:gd name="connsiteY7" fmla="*/ 822042 h 2414306"/>
              <a:gd name="connsiteX0" fmla="*/ 0 w 2299319"/>
              <a:gd name="connsiteY0" fmla="*/ 2414306 h 2414306"/>
              <a:gd name="connsiteX1" fmla="*/ 0 w 2299319"/>
              <a:gd name="connsiteY1" fmla="*/ 822042 h 2414306"/>
              <a:gd name="connsiteX2" fmla="*/ 345405 w 2299319"/>
              <a:gd name="connsiteY2" fmla="*/ 354733 h 2414306"/>
              <a:gd name="connsiteX3" fmla="*/ 1181815 w 2299319"/>
              <a:gd name="connsiteY3" fmla="*/ 88701 h 2414306"/>
              <a:gd name="connsiteX4" fmla="*/ 1324529 w 2299319"/>
              <a:gd name="connsiteY4" fmla="*/ 0 h 2414306"/>
              <a:gd name="connsiteX5" fmla="*/ 1455933 w 2299319"/>
              <a:gd name="connsiteY5" fmla="*/ 80922 h 2414306"/>
              <a:gd name="connsiteX6" fmla="*/ 2299319 w 2299319"/>
              <a:gd name="connsiteY6" fmla="*/ 354733 h 2414306"/>
              <a:gd name="connsiteX0" fmla="*/ 0 w 1455933"/>
              <a:gd name="connsiteY0" fmla="*/ 2414306 h 2414306"/>
              <a:gd name="connsiteX1" fmla="*/ 0 w 1455933"/>
              <a:gd name="connsiteY1" fmla="*/ 822042 h 2414306"/>
              <a:gd name="connsiteX2" fmla="*/ 345405 w 1455933"/>
              <a:gd name="connsiteY2" fmla="*/ 354733 h 2414306"/>
              <a:gd name="connsiteX3" fmla="*/ 1181815 w 1455933"/>
              <a:gd name="connsiteY3" fmla="*/ 88701 h 2414306"/>
              <a:gd name="connsiteX4" fmla="*/ 1324529 w 1455933"/>
              <a:gd name="connsiteY4" fmla="*/ 0 h 2414306"/>
              <a:gd name="connsiteX5" fmla="*/ 1455933 w 1455933"/>
              <a:gd name="connsiteY5" fmla="*/ 80922 h 2414306"/>
              <a:gd name="connsiteX0" fmla="*/ 0 w 1324529"/>
              <a:gd name="connsiteY0" fmla="*/ 2414306 h 2414306"/>
              <a:gd name="connsiteX1" fmla="*/ 0 w 1324529"/>
              <a:gd name="connsiteY1" fmla="*/ 822042 h 2414306"/>
              <a:gd name="connsiteX2" fmla="*/ 345405 w 1324529"/>
              <a:gd name="connsiteY2" fmla="*/ 354733 h 2414306"/>
              <a:gd name="connsiteX3" fmla="*/ 1181815 w 1324529"/>
              <a:gd name="connsiteY3" fmla="*/ 88701 h 2414306"/>
              <a:gd name="connsiteX4" fmla="*/ 1324529 w 1324529"/>
              <a:gd name="connsiteY4" fmla="*/ 0 h 2414306"/>
              <a:gd name="connsiteX0" fmla="*/ 0 w 1324529"/>
              <a:gd name="connsiteY0" fmla="*/ 2414306 h 2414306"/>
              <a:gd name="connsiteX1" fmla="*/ 0 w 1324529"/>
              <a:gd name="connsiteY1" fmla="*/ 822042 h 2414306"/>
              <a:gd name="connsiteX2" fmla="*/ 345405 w 1324529"/>
              <a:gd name="connsiteY2" fmla="*/ 354733 h 2414306"/>
              <a:gd name="connsiteX3" fmla="*/ 1181815 w 1324529"/>
              <a:gd name="connsiteY3" fmla="*/ 88701 h 2414306"/>
              <a:gd name="connsiteX4" fmla="*/ 1324529 w 1324529"/>
              <a:gd name="connsiteY4" fmla="*/ 0 h 2414306"/>
              <a:gd name="connsiteX0" fmla="*/ 0 w 1324529"/>
              <a:gd name="connsiteY0" fmla="*/ 1313911 h 1313911"/>
              <a:gd name="connsiteX1" fmla="*/ 0 w 1324529"/>
              <a:gd name="connsiteY1" fmla="*/ 822042 h 1313911"/>
              <a:gd name="connsiteX2" fmla="*/ 345405 w 1324529"/>
              <a:gd name="connsiteY2" fmla="*/ 354733 h 1313911"/>
              <a:gd name="connsiteX3" fmla="*/ 1181815 w 1324529"/>
              <a:gd name="connsiteY3" fmla="*/ 88701 h 1313911"/>
              <a:gd name="connsiteX4" fmla="*/ 1324529 w 1324529"/>
              <a:gd name="connsiteY4" fmla="*/ 0 h 1313911"/>
              <a:gd name="connsiteX0" fmla="*/ 0 w 1248959"/>
              <a:gd name="connsiteY0" fmla="*/ 1266729 h 1266729"/>
              <a:gd name="connsiteX1" fmla="*/ 0 w 1248959"/>
              <a:gd name="connsiteY1" fmla="*/ 774860 h 1266729"/>
              <a:gd name="connsiteX2" fmla="*/ 345405 w 1248959"/>
              <a:gd name="connsiteY2" fmla="*/ 307551 h 1266729"/>
              <a:gd name="connsiteX3" fmla="*/ 1181815 w 1248959"/>
              <a:gd name="connsiteY3" fmla="*/ 41519 h 1266729"/>
              <a:gd name="connsiteX4" fmla="*/ 1248959 w 1248959"/>
              <a:gd name="connsiteY4" fmla="*/ 0 h 1266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59" h="1266729">
                <a:moveTo>
                  <a:pt x="0" y="1266729"/>
                </a:moveTo>
                <a:lnTo>
                  <a:pt x="0" y="774860"/>
                </a:lnTo>
                <a:cubicBezTo>
                  <a:pt x="0" y="533603"/>
                  <a:pt x="107938" y="412846"/>
                  <a:pt x="345405" y="307551"/>
                </a:cubicBezTo>
                <a:cubicBezTo>
                  <a:pt x="592364" y="216820"/>
                  <a:pt x="894152" y="182486"/>
                  <a:pt x="1181815" y="41519"/>
                </a:cubicBezTo>
                <a:lnTo>
                  <a:pt x="1248959" y="0"/>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96648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0F2C43FC-0934-4318-A746-B057DD955329}"/>
              </a:ext>
            </a:extLst>
          </p:cNvPr>
          <p:cNvSpPr>
            <a:spLocks noGrp="1"/>
          </p:cNvSpPr>
          <p:nvPr>
            <p:ph type="title"/>
          </p:nvPr>
        </p:nvSpPr>
        <p:spPr>
          <a:xfrm>
            <a:off x="7532835" y="1420706"/>
            <a:ext cx="3466540" cy="4016587"/>
          </a:xfrm>
        </p:spPr>
        <p:txBody>
          <a:bodyPr>
            <a:normAutofit/>
          </a:bodyPr>
          <a:lstStyle/>
          <a:p>
            <a:r>
              <a:rPr lang="fi-FI" sz="3600"/>
              <a:t>Mitä on mentalisaatio (P.Fonagy)</a:t>
            </a:r>
          </a:p>
        </p:txBody>
      </p:sp>
      <p:sp>
        <p:nvSpPr>
          <p:cNvPr id="8" name="Sisällön paikkamerkki 2">
            <a:extLst>
              <a:ext uri="{FF2B5EF4-FFF2-40B4-BE49-F238E27FC236}">
                <a16:creationId xmlns:a16="http://schemas.microsoft.com/office/drawing/2014/main" id="{7DEFBA04-4A02-9AF0-E9B1-1BE5C503BE0A}"/>
              </a:ext>
            </a:extLst>
          </p:cNvPr>
          <p:cNvSpPr>
            <a:spLocks noGrp="1"/>
          </p:cNvSpPr>
          <p:nvPr>
            <p:ph idx="1"/>
          </p:nvPr>
        </p:nvSpPr>
        <p:spPr>
          <a:xfrm>
            <a:off x="1440519" y="1420706"/>
            <a:ext cx="5514758" cy="4016587"/>
          </a:xfrm>
        </p:spPr>
        <p:txBody>
          <a:bodyPr anchor="ctr">
            <a:normAutofit/>
          </a:bodyPr>
          <a:lstStyle/>
          <a:p>
            <a:pPr marL="0" indent="0">
              <a:lnSpc>
                <a:spcPct val="90000"/>
              </a:lnSpc>
              <a:buNone/>
            </a:pPr>
            <a:endParaRPr lang="fi-FI" sz="1300" b="0" i="0" u="none" strike="noStrike" baseline="0" dirty="0">
              <a:solidFill>
                <a:schemeClr val="tx1">
                  <a:lumMod val="75000"/>
                  <a:lumOff val="25000"/>
                </a:schemeClr>
              </a:solidFill>
              <a:latin typeface="Arial" panose="020B0604020202020204" pitchFamily="34" charset="0"/>
            </a:endParaRP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a:t>
            </a:r>
            <a:r>
              <a:rPr lang="fi-FI" sz="1300" b="1" i="0" u="none" strike="noStrike" baseline="0" dirty="0">
                <a:solidFill>
                  <a:schemeClr val="tx1">
                    <a:lumMod val="75000"/>
                    <a:lumOff val="25000"/>
                  </a:schemeClr>
                </a:solidFill>
                <a:latin typeface="Arial" panose="020B0604020202020204" pitchFamily="34" charset="0"/>
              </a:rPr>
              <a:t>kyky pohtia tunteita ja ajatuksia itsessä ja toisissa, sekä pohtia</a:t>
            </a:r>
          </a:p>
          <a:p>
            <a:pPr>
              <a:lnSpc>
                <a:spcPct val="90000"/>
              </a:lnSpc>
            </a:pPr>
            <a:r>
              <a:rPr lang="fi-FI" sz="1300" b="1" i="0" u="none" strike="noStrike" baseline="0" dirty="0">
                <a:solidFill>
                  <a:schemeClr val="tx1">
                    <a:lumMod val="75000"/>
                    <a:lumOff val="25000"/>
                  </a:schemeClr>
                </a:solidFill>
                <a:latin typeface="Arial" panose="020B0604020202020204" pitchFamily="34" charset="0"/>
              </a:rPr>
              <a:t>käyttäytymisen takana olevia tavoitteita, pyrkimyksiä ja tunteita</a:t>
            </a: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vanhemman </a:t>
            </a:r>
            <a:r>
              <a:rPr lang="fi-FI" sz="1300" b="0" i="0" u="none" strike="noStrike" baseline="0" dirty="0" err="1">
                <a:solidFill>
                  <a:schemeClr val="tx1">
                    <a:lumMod val="75000"/>
                    <a:lumOff val="25000"/>
                  </a:schemeClr>
                </a:solidFill>
                <a:latin typeface="Arial" panose="020B0604020202020204" pitchFamily="34" charset="0"/>
              </a:rPr>
              <a:t>mentalisaatiotaidoissa</a:t>
            </a:r>
            <a:r>
              <a:rPr lang="fi-FI" sz="1300" b="0" i="0" u="none" strike="noStrike" baseline="0" dirty="0">
                <a:solidFill>
                  <a:schemeClr val="tx1">
                    <a:lumMod val="75000"/>
                    <a:lumOff val="25000"/>
                  </a:schemeClr>
                </a:solidFill>
                <a:latin typeface="Arial" panose="020B0604020202020204" pitchFamily="34" charset="0"/>
              </a:rPr>
              <a:t> on kyse erityisesti </a:t>
            </a:r>
            <a:r>
              <a:rPr lang="fi-FI" sz="1300" b="1" i="0" u="none" strike="noStrike" baseline="0" dirty="0">
                <a:solidFill>
                  <a:schemeClr val="tx1">
                    <a:lumMod val="75000"/>
                    <a:lumOff val="25000"/>
                  </a:schemeClr>
                </a:solidFill>
                <a:latin typeface="Arial" panose="020B0604020202020204" pitchFamily="34" charset="0"/>
              </a:rPr>
              <a:t>kyvystä kiinnittää</a:t>
            </a:r>
          </a:p>
          <a:p>
            <a:pPr>
              <a:lnSpc>
                <a:spcPct val="90000"/>
              </a:lnSpc>
            </a:pPr>
            <a:r>
              <a:rPr lang="fi-FI" sz="1300" b="1" i="0" u="none" strike="noStrike" baseline="0" dirty="0">
                <a:solidFill>
                  <a:schemeClr val="tx1">
                    <a:lumMod val="75000"/>
                    <a:lumOff val="25000"/>
                  </a:schemeClr>
                </a:solidFill>
                <a:latin typeface="Arial" panose="020B0604020202020204" pitchFamily="34" charset="0"/>
              </a:rPr>
              <a:t>huomionsa lapsen mielen sisältöihin ja pyrkiä tavoittamaan lapsen</a:t>
            </a:r>
          </a:p>
          <a:p>
            <a:pPr>
              <a:lnSpc>
                <a:spcPct val="90000"/>
              </a:lnSpc>
            </a:pPr>
            <a:r>
              <a:rPr lang="fi-FI" sz="1300" b="1" i="0" u="none" strike="noStrike" baseline="0" dirty="0">
                <a:solidFill>
                  <a:schemeClr val="tx1">
                    <a:lumMod val="75000"/>
                    <a:lumOff val="25000"/>
                  </a:schemeClr>
                </a:solidFill>
                <a:latin typeface="Arial" panose="020B0604020202020204" pitchFamily="34" charset="0"/>
              </a:rPr>
              <a:t>käyttäytymisen taustalla olevaa tunnetta, tarvetta, pyrkimystä tai</a:t>
            </a:r>
          </a:p>
          <a:p>
            <a:pPr>
              <a:lnSpc>
                <a:spcPct val="90000"/>
              </a:lnSpc>
            </a:pPr>
            <a:r>
              <a:rPr lang="fi-FI" sz="1300" b="1" i="0" u="none" strike="noStrike" baseline="0" dirty="0">
                <a:solidFill>
                  <a:schemeClr val="tx1">
                    <a:lumMod val="75000"/>
                    <a:lumOff val="25000"/>
                  </a:schemeClr>
                </a:solidFill>
                <a:latin typeface="Arial" panose="020B0604020202020204" pitchFamily="34" charset="0"/>
              </a:rPr>
              <a:t>ajatusta</a:t>
            </a: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a:t>
            </a:r>
            <a:r>
              <a:rPr lang="fi-FI" sz="1300" b="1" i="0" u="none" strike="noStrike" baseline="0" dirty="0">
                <a:solidFill>
                  <a:schemeClr val="tx1">
                    <a:lumMod val="75000"/>
                    <a:lumOff val="25000"/>
                  </a:schemeClr>
                </a:solidFill>
                <a:latin typeface="Arial" panose="020B0604020202020204" pitchFamily="34" charset="0"/>
              </a:rPr>
              <a:t>hyvä </a:t>
            </a:r>
            <a:r>
              <a:rPr lang="fi-FI" sz="1300" b="1" i="0" u="none" strike="noStrike" baseline="0" dirty="0" err="1">
                <a:solidFill>
                  <a:schemeClr val="tx1">
                    <a:lumMod val="75000"/>
                    <a:lumOff val="25000"/>
                  </a:schemeClr>
                </a:solidFill>
                <a:latin typeface="Arial" panose="020B0604020202020204" pitchFamily="34" charset="0"/>
              </a:rPr>
              <a:t>mentalisaatiokyky</a:t>
            </a:r>
            <a:r>
              <a:rPr lang="fi-FI" sz="1300" b="1" i="0" u="none" strike="noStrike" baseline="0" dirty="0">
                <a:solidFill>
                  <a:schemeClr val="tx1">
                    <a:lumMod val="75000"/>
                    <a:lumOff val="25000"/>
                  </a:schemeClr>
                </a:solidFill>
                <a:latin typeface="Arial" panose="020B0604020202020204" pitchFamily="34" charset="0"/>
              </a:rPr>
              <a:t> liittyy</a:t>
            </a: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a:t>
            </a:r>
            <a:r>
              <a:rPr lang="fi-FI" sz="1300" b="1" i="0" u="none" strike="noStrike" baseline="0" dirty="0">
                <a:solidFill>
                  <a:schemeClr val="tx1">
                    <a:lumMod val="75000"/>
                    <a:lumOff val="25000"/>
                  </a:schemeClr>
                </a:solidFill>
                <a:latin typeface="Arial" panose="020B0604020202020204" pitchFamily="34" charset="0"/>
              </a:rPr>
              <a:t>sensitiivisempään vuorovaikutukseen,</a:t>
            </a: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a:t>
            </a:r>
            <a:r>
              <a:rPr lang="fi-FI" sz="1300" b="1" i="0" u="none" strike="noStrike" baseline="0" dirty="0">
                <a:solidFill>
                  <a:schemeClr val="tx1">
                    <a:lumMod val="75000"/>
                    <a:lumOff val="25000"/>
                  </a:schemeClr>
                </a:solidFill>
                <a:latin typeface="Arial" panose="020B0604020202020204" pitchFamily="34" charset="0"/>
              </a:rPr>
              <a:t>turvallisempaan kiintymyssuhteeseen</a:t>
            </a:r>
          </a:p>
          <a:p>
            <a:pPr>
              <a:lnSpc>
                <a:spcPct val="90000"/>
              </a:lnSpc>
            </a:pPr>
            <a:r>
              <a:rPr lang="fi-FI" sz="1300" b="0" i="0" u="none" strike="noStrike" baseline="0" dirty="0">
                <a:solidFill>
                  <a:schemeClr val="tx1">
                    <a:lumMod val="75000"/>
                    <a:lumOff val="25000"/>
                  </a:schemeClr>
                </a:solidFill>
                <a:latin typeface="Arial" panose="020B0604020202020204" pitchFamily="34" charset="0"/>
              </a:rPr>
              <a:t>• </a:t>
            </a:r>
            <a:r>
              <a:rPr lang="fi-FI" sz="1300" b="1" i="0" u="none" strike="noStrike" baseline="0" dirty="0">
                <a:solidFill>
                  <a:schemeClr val="tx1">
                    <a:lumMod val="75000"/>
                    <a:lumOff val="25000"/>
                  </a:schemeClr>
                </a:solidFill>
                <a:latin typeface="Arial" panose="020B0604020202020204" pitchFamily="34" charset="0"/>
              </a:rPr>
              <a:t>sekä lapsen myönteiseen kehitykseen</a:t>
            </a:r>
            <a:endParaRPr lang="fi-FI" sz="1300"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A5601D94-DB5C-22AD-0CFE-EC06AE8BA015}"/>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501984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90249F28-7D6C-7072-8807-9FB6464FEBF8}"/>
              </a:ext>
            </a:extLst>
          </p:cNvPr>
          <p:cNvSpPr>
            <a:spLocks noGrp="1"/>
          </p:cNvSpPr>
          <p:nvPr>
            <p:ph type="title"/>
          </p:nvPr>
        </p:nvSpPr>
        <p:spPr>
          <a:xfrm>
            <a:off x="7532835" y="1420706"/>
            <a:ext cx="3466540" cy="4016587"/>
          </a:xfrm>
        </p:spPr>
        <p:txBody>
          <a:bodyPr>
            <a:normAutofit/>
          </a:bodyPr>
          <a:lstStyle/>
          <a:p>
            <a:r>
              <a:rPr lang="fi-FI" sz="3300"/>
              <a:t>Mentalisaatiokyvyn kehitys</a:t>
            </a:r>
          </a:p>
        </p:txBody>
      </p:sp>
      <p:sp>
        <p:nvSpPr>
          <p:cNvPr id="3" name="Sisällön paikkamerkki 2">
            <a:extLst>
              <a:ext uri="{FF2B5EF4-FFF2-40B4-BE49-F238E27FC236}">
                <a16:creationId xmlns:a16="http://schemas.microsoft.com/office/drawing/2014/main" id="{78C3BC44-461B-08FA-CCFF-138CD6FB9EE2}"/>
              </a:ext>
            </a:extLst>
          </p:cNvPr>
          <p:cNvSpPr>
            <a:spLocks noGrp="1"/>
          </p:cNvSpPr>
          <p:nvPr>
            <p:ph idx="1"/>
          </p:nvPr>
        </p:nvSpPr>
        <p:spPr>
          <a:xfrm>
            <a:off x="1440519" y="1420706"/>
            <a:ext cx="5514758" cy="4016587"/>
          </a:xfrm>
        </p:spPr>
        <p:txBody>
          <a:bodyPr anchor="ctr">
            <a:normAutofit/>
          </a:bodyPr>
          <a:lstStyle/>
          <a:p>
            <a:pPr>
              <a:lnSpc>
                <a:spcPct val="90000"/>
              </a:lnSpc>
            </a:pPr>
            <a:r>
              <a:rPr lang="fi-FI" sz="1500" b="1" i="0" u="none" strike="noStrike" baseline="0">
                <a:solidFill>
                  <a:schemeClr val="tx1">
                    <a:lumMod val="75000"/>
                    <a:lumOff val="25000"/>
                  </a:schemeClr>
                </a:solidFill>
                <a:latin typeface="Arial" panose="020B0604020202020204" pitchFamily="34" charset="0"/>
              </a:rPr>
              <a:t>vanhemman kyky mentalisaatioon vaikuttaa lapsen</a:t>
            </a:r>
          </a:p>
          <a:p>
            <a:pPr>
              <a:lnSpc>
                <a:spcPct val="90000"/>
              </a:lnSpc>
            </a:pPr>
            <a:r>
              <a:rPr lang="fi-FI" sz="1500" b="1" i="0" u="none" strike="noStrike" baseline="0">
                <a:solidFill>
                  <a:schemeClr val="tx1">
                    <a:lumMod val="75000"/>
                    <a:lumOff val="25000"/>
                  </a:schemeClr>
                </a:solidFill>
                <a:latin typeface="Arial" panose="020B0604020202020204" pitchFamily="34" charset="0"/>
              </a:rPr>
              <a:t>mentalisaatiokyvyn kehittymiseen</a:t>
            </a:r>
          </a:p>
          <a:p>
            <a:pPr>
              <a:lnSpc>
                <a:spcPct val="90000"/>
              </a:lnSpc>
            </a:pPr>
            <a:r>
              <a:rPr lang="fi-FI" sz="1500" b="0" i="0" u="none" strike="noStrike" baseline="0">
                <a:solidFill>
                  <a:schemeClr val="tx1">
                    <a:lumMod val="75000"/>
                    <a:lumOff val="25000"/>
                  </a:schemeClr>
                </a:solidFill>
                <a:latin typeface="Arial" panose="020B0604020202020204" pitchFamily="34" charset="0"/>
              </a:rPr>
              <a:t>• vanhempi peilaa lapselle tämän omia tunnetiloja (siten</a:t>
            </a:r>
          </a:p>
          <a:p>
            <a:pPr>
              <a:lnSpc>
                <a:spcPct val="90000"/>
              </a:lnSpc>
            </a:pPr>
            <a:r>
              <a:rPr lang="fi-FI" sz="1500" b="0" i="0" u="none" strike="noStrike" baseline="0">
                <a:solidFill>
                  <a:schemeClr val="tx1">
                    <a:lumMod val="75000"/>
                    <a:lumOff val="25000"/>
                  </a:schemeClr>
                </a:solidFill>
                <a:latin typeface="Arial" panose="020B0604020202020204" pitchFamily="34" charset="0"/>
              </a:rPr>
              <a:t>ilmaisee tajuavansa, mitä lapsen mielessä liikkuu)</a:t>
            </a:r>
          </a:p>
          <a:p>
            <a:pPr>
              <a:lnSpc>
                <a:spcPct val="90000"/>
              </a:lnSpc>
            </a:pPr>
            <a:r>
              <a:rPr lang="fi-FI" sz="1500" b="0" i="0" u="none" strike="noStrike" baseline="0">
                <a:solidFill>
                  <a:schemeClr val="tx1">
                    <a:lumMod val="75000"/>
                    <a:lumOff val="25000"/>
                  </a:schemeClr>
                </a:solidFill>
                <a:latin typeface="Arial" panose="020B0604020202020204" pitchFamily="34" charset="0"/>
              </a:rPr>
              <a:t>• pyrkii vahvistamaan myönteisiä ja vähentämään kielteisiä</a:t>
            </a:r>
          </a:p>
          <a:p>
            <a:pPr>
              <a:lnSpc>
                <a:spcPct val="90000"/>
              </a:lnSpc>
            </a:pPr>
            <a:r>
              <a:rPr lang="fi-FI" sz="1500" b="0" i="0" u="none" strike="noStrike" baseline="0">
                <a:solidFill>
                  <a:schemeClr val="tx1">
                    <a:lumMod val="75000"/>
                    <a:lumOff val="25000"/>
                  </a:schemeClr>
                </a:solidFill>
                <a:latin typeface="Arial" panose="020B0604020202020204" pitchFamily="34" charset="0"/>
              </a:rPr>
              <a:t>tunteita</a:t>
            </a:r>
          </a:p>
          <a:p>
            <a:pPr>
              <a:lnSpc>
                <a:spcPct val="90000"/>
              </a:lnSpc>
            </a:pPr>
            <a:r>
              <a:rPr lang="fi-FI" sz="1500" b="0" i="0" u="none" strike="noStrike" baseline="0">
                <a:solidFill>
                  <a:schemeClr val="tx1">
                    <a:lumMod val="75000"/>
                    <a:lumOff val="25000"/>
                  </a:schemeClr>
                </a:solidFill>
                <a:latin typeface="Arial" panose="020B0604020202020204" pitchFamily="34" charset="0"/>
              </a:rPr>
              <a:t>• ei torju eikä ohita toisen tunnetta tai kokemusta, eikä</a:t>
            </a:r>
          </a:p>
          <a:p>
            <a:pPr>
              <a:lnSpc>
                <a:spcPct val="90000"/>
              </a:lnSpc>
            </a:pPr>
            <a:r>
              <a:rPr lang="fi-FI" sz="1500" b="0" i="0" u="none" strike="noStrike" baseline="0">
                <a:solidFill>
                  <a:schemeClr val="tx1">
                    <a:lumMod val="75000"/>
                    <a:lumOff val="25000"/>
                  </a:schemeClr>
                </a:solidFill>
                <a:latin typeface="Arial" panose="020B0604020202020204" pitchFamily="34" charset="0"/>
              </a:rPr>
              <a:t>tempaudu liiallisesti/haitallisesti mukaan lapsen</a:t>
            </a:r>
          </a:p>
          <a:p>
            <a:pPr>
              <a:lnSpc>
                <a:spcPct val="90000"/>
              </a:lnSpc>
            </a:pPr>
            <a:r>
              <a:rPr lang="fi-FI" sz="1500" b="0" i="0" u="none" strike="noStrike" baseline="0">
                <a:solidFill>
                  <a:schemeClr val="tx1">
                    <a:lumMod val="75000"/>
                    <a:lumOff val="25000"/>
                  </a:schemeClr>
                </a:solidFill>
                <a:latin typeface="Arial" panose="020B0604020202020204" pitchFamily="34" charset="0"/>
              </a:rPr>
              <a:t>kokemukseen</a:t>
            </a:r>
          </a:p>
          <a:p>
            <a:pPr>
              <a:lnSpc>
                <a:spcPct val="90000"/>
              </a:lnSpc>
            </a:pPr>
            <a:r>
              <a:rPr lang="fi-FI" sz="1500" b="0" i="0" u="none" strike="noStrike" baseline="0">
                <a:solidFill>
                  <a:schemeClr val="tx1">
                    <a:lumMod val="75000"/>
                    <a:lumOff val="25000"/>
                  </a:schemeClr>
                </a:solidFill>
                <a:latin typeface="Arial" panose="020B0604020202020204" pitchFamily="34" charset="0"/>
              </a:rPr>
              <a:t>• ei liian tunkeutuva eikä liian passiivinen</a:t>
            </a:r>
          </a:p>
          <a:p>
            <a:pPr>
              <a:lnSpc>
                <a:spcPct val="90000"/>
              </a:lnSpc>
            </a:pPr>
            <a:r>
              <a:rPr lang="fi-FI" sz="1500" b="0" i="0" u="none" strike="noStrike" baseline="0">
                <a:solidFill>
                  <a:schemeClr val="tx1">
                    <a:lumMod val="75000"/>
                    <a:lumOff val="25000"/>
                  </a:schemeClr>
                </a:solidFill>
                <a:latin typeface="Arial" panose="020B0604020202020204" pitchFamily="34" charset="0"/>
              </a:rPr>
              <a:t>• olennaista kyllin hyvä vastaavuus (melkein sama kuin minä</a:t>
            </a:r>
          </a:p>
          <a:p>
            <a:pPr>
              <a:lnSpc>
                <a:spcPct val="90000"/>
              </a:lnSpc>
            </a:pPr>
            <a:r>
              <a:rPr lang="fi-FI" sz="1500" b="0" i="0" u="none" strike="noStrike" baseline="0">
                <a:solidFill>
                  <a:schemeClr val="tx1">
                    <a:lumMod val="75000"/>
                    <a:lumOff val="25000"/>
                  </a:schemeClr>
                </a:solidFill>
                <a:latin typeface="Arial" panose="020B0604020202020204" pitchFamily="34" charset="0"/>
              </a:rPr>
              <a:t>mutta ei aivan)</a:t>
            </a:r>
            <a:endParaRPr lang="fi-FI" sz="150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0923E8A0-5E0A-957A-F62D-80A72686F652}"/>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3476957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B82BE318-8B78-81E8-1F96-871EF7EFC2C3}"/>
              </a:ext>
            </a:extLst>
          </p:cNvPr>
          <p:cNvSpPr>
            <a:spLocks noGrp="1"/>
          </p:cNvSpPr>
          <p:nvPr>
            <p:ph type="title"/>
          </p:nvPr>
        </p:nvSpPr>
        <p:spPr>
          <a:xfrm>
            <a:off x="7532835" y="1420706"/>
            <a:ext cx="3466540" cy="4016587"/>
          </a:xfrm>
        </p:spPr>
        <p:txBody>
          <a:bodyPr>
            <a:normAutofit/>
          </a:bodyPr>
          <a:lstStyle/>
          <a:p>
            <a:r>
              <a:rPr lang="fi-FI" sz="3600" dirty="0"/>
              <a:t>Reflektiivisyys, </a:t>
            </a:r>
            <a:r>
              <a:rPr lang="fi-FI" sz="3600" dirty="0" err="1"/>
              <a:t>mentalisointi</a:t>
            </a:r>
            <a:endParaRPr lang="fi-FI" sz="3600" dirty="0"/>
          </a:p>
        </p:txBody>
      </p:sp>
      <p:sp>
        <p:nvSpPr>
          <p:cNvPr id="3" name="Sisällön paikkamerkki 2">
            <a:extLst>
              <a:ext uri="{FF2B5EF4-FFF2-40B4-BE49-F238E27FC236}">
                <a16:creationId xmlns:a16="http://schemas.microsoft.com/office/drawing/2014/main" id="{5B5F1E64-E806-1D73-9BE5-793B991E1CC5}"/>
              </a:ext>
            </a:extLst>
          </p:cNvPr>
          <p:cNvSpPr>
            <a:spLocks noGrp="1"/>
          </p:cNvSpPr>
          <p:nvPr>
            <p:ph idx="1"/>
          </p:nvPr>
        </p:nvSpPr>
        <p:spPr>
          <a:xfrm>
            <a:off x="1440519" y="1420706"/>
            <a:ext cx="5514758" cy="4016587"/>
          </a:xfrm>
        </p:spPr>
        <p:txBody>
          <a:bodyPr anchor="ctr">
            <a:normAutofit/>
          </a:bodyPr>
          <a:lstStyle/>
          <a:p>
            <a:pPr>
              <a:lnSpc>
                <a:spcPct val="90000"/>
              </a:lnSpc>
            </a:pPr>
            <a:r>
              <a:rPr lang="fi-FI" sz="1400" b="0" i="0" u="none" strike="noStrike" baseline="0">
                <a:solidFill>
                  <a:schemeClr val="tx1">
                    <a:lumMod val="75000"/>
                    <a:lumOff val="25000"/>
                  </a:schemeClr>
                </a:solidFill>
                <a:latin typeface="Arial" panose="020B0604020202020204" pitchFamily="34" charset="0"/>
              </a:rPr>
              <a:t>Riittävää kykyä </a:t>
            </a:r>
            <a:r>
              <a:rPr lang="fi-FI" sz="1400" b="1" i="0" u="none" strike="noStrike" baseline="0">
                <a:solidFill>
                  <a:schemeClr val="tx1">
                    <a:lumMod val="75000"/>
                    <a:lumOff val="25000"/>
                  </a:schemeClr>
                </a:solidFill>
                <a:latin typeface="Arial" panose="020B0604020202020204" pitchFamily="34" charset="0"/>
              </a:rPr>
              <a:t>siirtää katse näkyvän käyttäytymisen tasolta</a:t>
            </a:r>
          </a:p>
          <a:p>
            <a:pPr>
              <a:lnSpc>
                <a:spcPct val="90000"/>
              </a:lnSpc>
            </a:pPr>
            <a:r>
              <a:rPr lang="fi-FI" sz="1400" b="1" i="0" u="none" strike="noStrike" baseline="0">
                <a:solidFill>
                  <a:schemeClr val="tx1">
                    <a:lumMod val="75000"/>
                    <a:lumOff val="25000"/>
                  </a:schemeClr>
                </a:solidFill>
                <a:latin typeface="Arial" panose="020B0604020202020204" pitchFamily="34" charset="0"/>
              </a:rPr>
              <a:t>mielen sisälle</a:t>
            </a:r>
          </a:p>
          <a:p>
            <a:pPr>
              <a:lnSpc>
                <a:spcPct val="90000"/>
              </a:lnSpc>
            </a:pPr>
            <a:r>
              <a:rPr lang="fi-FI" sz="1400" b="0" i="0" u="none" strike="noStrike" baseline="0">
                <a:solidFill>
                  <a:schemeClr val="tx1">
                    <a:lumMod val="75000"/>
                    <a:lumOff val="25000"/>
                  </a:schemeClr>
                </a:solidFill>
                <a:latin typeface="Arial" panose="020B0604020202020204" pitchFamily="34" charset="0"/>
              </a:rPr>
              <a:t>• Havaita, ajatella ja ymmärtää miten omat ja lapsen tunnetilat</a:t>
            </a:r>
          </a:p>
          <a:p>
            <a:pPr>
              <a:lnSpc>
                <a:spcPct val="90000"/>
              </a:lnSpc>
            </a:pPr>
            <a:r>
              <a:rPr lang="fi-FI" sz="1400" b="0" i="0" u="none" strike="noStrike" baseline="0">
                <a:solidFill>
                  <a:schemeClr val="tx1">
                    <a:lumMod val="75000"/>
                    <a:lumOff val="25000"/>
                  </a:schemeClr>
                </a:solidFill>
                <a:latin typeface="Arial" panose="020B0604020202020204" pitchFamily="34" charset="0"/>
              </a:rPr>
              <a:t>vaikuttavat käyttäytymiseen ja päinvastoin</a:t>
            </a:r>
          </a:p>
          <a:p>
            <a:pPr>
              <a:lnSpc>
                <a:spcPct val="90000"/>
              </a:lnSpc>
            </a:pPr>
            <a:r>
              <a:rPr lang="fi-FI" sz="1400" b="0" i="0" u="none" strike="noStrike" baseline="0">
                <a:solidFill>
                  <a:schemeClr val="tx1">
                    <a:lumMod val="75000"/>
                    <a:lumOff val="25000"/>
                  </a:schemeClr>
                </a:solidFill>
                <a:latin typeface="Arial" panose="020B0604020202020204" pitchFamily="34" charset="0"/>
              </a:rPr>
              <a:t>• Kykyä ymmärtää miten tunnetilat johtavat toiseen tunnetilaan, miten</a:t>
            </a:r>
          </a:p>
          <a:p>
            <a:pPr>
              <a:lnSpc>
                <a:spcPct val="90000"/>
              </a:lnSpc>
            </a:pPr>
            <a:r>
              <a:rPr lang="fi-FI" sz="1400" b="0" i="0" u="none" strike="noStrike" baseline="0">
                <a:solidFill>
                  <a:schemeClr val="tx1">
                    <a:lumMod val="75000"/>
                    <a:lumOff val="25000"/>
                  </a:schemeClr>
                </a:solidFill>
                <a:latin typeface="Arial" panose="020B0604020202020204" pitchFamily="34" charset="0"/>
              </a:rPr>
              <a:t>kokemus siirtyy suhteessa, miten tavat kokea siirtyvät sukupolvelta</a:t>
            </a:r>
          </a:p>
          <a:p>
            <a:pPr>
              <a:lnSpc>
                <a:spcPct val="90000"/>
              </a:lnSpc>
            </a:pPr>
            <a:r>
              <a:rPr lang="fi-FI" sz="1400" b="0" i="0" u="none" strike="noStrike" baseline="0">
                <a:solidFill>
                  <a:schemeClr val="tx1">
                    <a:lumMod val="75000"/>
                    <a:lumOff val="25000"/>
                  </a:schemeClr>
                </a:solidFill>
                <a:latin typeface="Arial" panose="020B0604020202020204" pitchFamily="34" charset="0"/>
              </a:rPr>
              <a:t>toiselle</a:t>
            </a:r>
          </a:p>
          <a:p>
            <a:pPr>
              <a:lnSpc>
                <a:spcPct val="90000"/>
              </a:lnSpc>
            </a:pPr>
            <a:r>
              <a:rPr lang="fi-FI" sz="1400" b="0" i="0" u="none" strike="noStrike" baseline="0">
                <a:solidFill>
                  <a:schemeClr val="tx1">
                    <a:lumMod val="75000"/>
                    <a:lumOff val="25000"/>
                  </a:schemeClr>
                </a:solidFill>
                <a:latin typeface="Arial" panose="020B0604020202020204" pitchFamily="34" charset="0"/>
              </a:rPr>
              <a:t>• Kykyä ymmärtää, miten ihmiset pystyvät peittämään todellista</a:t>
            </a:r>
          </a:p>
          <a:p>
            <a:pPr>
              <a:lnSpc>
                <a:spcPct val="90000"/>
              </a:lnSpc>
            </a:pPr>
            <a:r>
              <a:rPr lang="fi-FI" sz="1400" b="0" i="0" u="none" strike="noStrike" baseline="0">
                <a:solidFill>
                  <a:schemeClr val="tx1">
                    <a:lumMod val="75000"/>
                    <a:lumOff val="25000"/>
                  </a:schemeClr>
                </a:solidFill>
                <a:latin typeface="Arial" panose="020B0604020202020204" pitchFamily="34" charset="0"/>
              </a:rPr>
              <a:t>tunnekokemustaan</a:t>
            </a:r>
          </a:p>
          <a:p>
            <a:pPr>
              <a:lnSpc>
                <a:spcPct val="90000"/>
              </a:lnSpc>
            </a:pPr>
            <a:r>
              <a:rPr lang="fi-FI" sz="1400" b="0" i="0" u="none" strike="noStrike" baseline="0">
                <a:solidFill>
                  <a:schemeClr val="tx1">
                    <a:lumMod val="75000"/>
                    <a:lumOff val="25000"/>
                  </a:schemeClr>
                </a:solidFill>
                <a:latin typeface="Arial" panose="020B0604020202020204" pitchFamily="34" charset="0"/>
              </a:rPr>
              <a:t>• Kykyä ymmärtää, että tunnekokemusten arviointi on subjektiivista</a:t>
            </a:r>
          </a:p>
          <a:p>
            <a:pPr>
              <a:lnSpc>
                <a:spcPct val="90000"/>
              </a:lnSpc>
            </a:pPr>
            <a:r>
              <a:rPr lang="fi-FI" sz="1400" b="0" i="0" u="none" strike="noStrike" baseline="0">
                <a:solidFill>
                  <a:schemeClr val="tx1">
                    <a:lumMod val="75000"/>
                    <a:lumOff val="25000"/>
                  </a:schemeClr>
                </a:solidFill>
                <a:latin typeface="Arial" panose="020B0604020202020204" pitchFamily="34" charset="0"/>
              </a:rPr>
              <a:t>• Kykyä ymmärtää tunnekokemusten suhde kehitysvaiheisiin</a:t>
            </a:r>
            <a:endParaRPr lang="fi-FI" sz="140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3031668D-9AD8-136C-5C4E-663B70D62AC4}"/>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3937093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91657C-986B-2EB8-C7E4-1287111721BE}"/>
              </a:ext>
            </a:extLst>
          </p:cNvPr>
          <p:cNvSpPr>
            <a:spLocks noGrp="1"/>
          </p:cNvSpPr>
          <p:nvPr>
            <p:ph type="title"/>
          </p:nvPr>
        </p:nvSpPr>
        <p:spPr>
          <a:xfrm>
            <a:off x="1066800" y="642594"/>
            <a:ext cx="10058400" cy="1371600"/>
          </a:xfrm>
        </p:spPr>
        <p:txBody>
          <a:bodyPr>
            <a:normAutofit/>
          </a:bodyPr>
          <a:lstStyle/>
          <a:p>
            <a:pPr algn="ctr"/>
            <a:r>
              <a:rPr lang="fi-FI" dirty="0"/>
              <a:t>Sosiaaliset taidot</a:t>
            </a:r>
            <a:endParaRPr lang="fi-FI"/>
          </a:p>
        </p:txBody>
      </p:sp>
      <p:sp>
        <p:nvSpPr>
          <p:cNvPr id="4" name="Alatunnisteen paikkamerkki 3">
            <a:extLst>
              <a:ext uri="{FF2B5EF4-FFF2-40B4-BE49-F238E27FC236}">
                <a16:creationId xmlns:a16="http://schemas.microsoft.com/office/drawing/2014/main" id="{4D8985F2-FAEA-B521-849C-C373AC737982}"/>
              </a:ext>
            </a:extLst>
          </p:cNvPr>
          <p:cNvSpPr>
            <a:spLocks noGrp="1"/>
          </p:cNvSpPr>
          <p:nvPr>
            <p:ph type="ftr" sz="quarter" idx="11"/>
          </p:nvPr>
        </p:nvSpPr>
        <p:spPr>
          <a:xfrm>
            <a:off x="3489960" y="6214535"/>
            <a:ext cx="5212080" cy="256032"/>
          </a:xfrm>
        </p:spPr>
        <p:txBody>
          <a:bodyPr>
            <a:normAutofit/>
          </a:bodyPr>
          <a:lstStyle/>
          <a:p>
            <a:pPr>
              <a:spcAft>
                <a:spcPts val="600"/>
              </a:spcAft>
            </a:pPr>
            <a:r>
              <a:rPr lang="en-US"/>
              <a:t>Systeemiset Oy Marjo Panttila</a:t>
            </a:r>
          </a:p>
        </p:txBody>
      </p:sp>
      <p:graphicFrame>
        <p:nvGraphicFramePr>
          <p:cNvPr id="6" name="Sisällön paikkamerkki 2">
            <a:extLst>
              <a:ext uri="{FF2B5EF4-FFF2-40B4-BE49-F238E27FC236}">
                <a16:creationId xmlns:a16="http://schemas.microsoft.com/office/drawing/2014/main" id="{051F79B2-B960-1B55-1F2E-04C94E32CFBA}"/>
              </a:ext>
            </a:extLst>
          </p:cNvPr>
          <p:cNvGraphicFramePr>
            <a:graphicFrameLocks noGrp="1"/>
          </p:cNvGraphicFramePr>
          <p:nvPr>
            <p:ph idx="1"/>
            <p:extLst>
              <p:ext uri="{D42A27DB-BD31-4B8C-83A1-F6EECF244321}">
                <p14:modId xmlns:p14="http://schemas.microsoft.com/office/powerpoint/2010/main" val="1917455780"/>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97673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5A1F7DD8-A383-46E3-A91D-49A4D65AD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txBody>
          <a:bodyPr/>
          <a:lstStyle/>
          <a:p>
            <a:endParaRPr lang="fi-FI"/>
          </a:p>
        </p:txBody>
      </p:sp>
      <p:sp>
        <p:nvSpPr>
          <p:cNvPr id="79" name="Rectangle 78">
            <a:extLst>
              <a:ext uri="{FF2B5EF4-FFF2-40B4-BE49-F238E27FC236}">
                <a16:creationId xmlns:a16="http://schemas.microsoft.com/office/drawing/2014/main" id="{4A290BD5-56F1-409F-AA78-39040745E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5336639" cy="6108192"/>
          </a:xfrm>
          <a:prstGeom prst="rect">
            <a:avLst/>
          </a:prstGeom>
          <a:no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28F07E02-8421-40F7-145A-2BEF4788F1BF}"/>
              </a:ext>
            </a:extLst>
          </p:cNvPr>
          <p:cNvSpPr>
            <a:spLocks noGrp="1"/>
          </p:cNvSpPr>
          <p:nvPr>
            <p:ph type="title"/>
          </p:nvPr>
        </p:nvSpPr>
        <p:spPr>
          <a:xfrm>
            <a:off x="737485" y="727626"/>
            <a:ext cx="4610691" cy="1718225"/>
          </a:xfrm>
        </p:spPr>
        <p:txBody>
          <a:bodyPr>
            <a:normAutofit/>
          </a:bodyPr>
          <a:lstStyle/>
          <a:p>
            <a:r>
              <a:rPr lang="fi-FI" sz="3700"/>
              <a:t>Lapsuuden interpersoonallinen trauma</a:t>
            </a:r>
          </a:p>
        </p:txBody>
      </p:sp>
      <p:sp>
        <p:nvSpPr>
          <p:cNvPr id="14" name="Sisällön paikkamerkki 13">
            <a:extLst>
              <a:ext uri="{FF2B5EF4-FFF2-40B4-BE49-F238E27FC236}">
                <a16:creationId xmlns:a16="http://schemas.microsoft.com/office/drawing/2014/main" id="{734FDEA5-6BEC-1F25-0230-CF873E38E53C}"/>
              </a:ext>
            </a:extLst>
          </p:cNvPr>
          <p:cNvSpPr>
            <a:spLocks noGrp="1"/>
          </p:cNvSpPr>
          <p:nvPr>
            <p:ph idx="1"/>
          </p:nvPr>
        </p:nvSpPr>
        <p:spPr>
          <a:xfrm>
            <a:off x="737486" y="2538919"/>
            <a:ext cx="4602152" cy="3596880"/>
          </a:xfrm>
        </p:spPr>
        <p:txBody>
          <a:bodyPr>
            <a:normAutofit/>
          </a:bodyPr>
          <a:lstStyle/>
          <a:p>
            <a:endParaRPr lang="fi-FI" dirty="0"/>
          </a:p>
          <a:p>
            <a:r>
              <a:rPr lang="fi-FI" dirty="0"/>
              <a:t>Lapselle on tehty jotakin, </a:t>
            </a:r>
            <a:r>
              <a:rPr lang="fi-FI" dirty="0" err="1"/>
              <a:t>esim</a:t>
            </a:r>
            <a:r>
              <a:rPr lang="fi-FI" dirty="0"/>
              <a:t> väkivalta, seksuaalinen hyväksikäyttö </a:t>
            </a:r>
            <a:r>
              <a:rPr lang="fi-FI" dirty="0" err="1"/>
              <a:t>ym</a:t>
            </a:r>
            <a:endParaRPr lang="fi-FI" dirty="0"/>
          </a:p>
          <a:p>
            <a:endParaRPr lang="fi-FI" dirty="0"/>
          </a:p>
          <a:p>
            <a:r>
              <a:rPr lang="fi-FI" dirty="0" err="1"/>
              <a:t>Lpselle</a:t>
            </a:r>
            <a:r>
              <a:rPr lang="fi-FI" dirty="0"/>
              <a:t> ei ole tehty, sitä mitä hän tarvitsisi</a:t>
            </a:r>
          </a:p>
          <a:p>
            <a:endParaRPr lang="fi-FI" dirty="0"/>
          </a:p>
          <a:p>
            <a:r>
              <a:rPr lang="fi-FI" dirty="0"/>
              <a:t>Vanhempi on omien emotionaalisten traumaattisten kokemusten vanki eikä pysty kohtaamaan lasta</a:t>
            </a:r>
          </a:p>
        </p:txBody>
      </p:sp>
      <p:sp>
        <p:nvSpPr>
          <p:cNvPr id="81" name="Rectangle 80">
            <a:extLst>
              <a:ext uri="{FF2B5EF4-FFF2-40B4-BE49-F238E27FC236}">
                <a16:creationId xmlns:a16="http://schemas.microsoft.com/office/drawing/2014/main" id="{9005B4BC-3589-4E14-9D06-E6C9AC31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47908" y="0"/>
            <a:ext cx="6344092"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Kuva 28" descr="Kuva, joka sisältää kohteen piha-, vaate, henkilö, jalkineet&#10;&#10;Kuvaus luotu automaattisesti">
            <a:extLst>
              <a:ext uri="{FF2B5EF4-FFF2-40B4-BE49-F238E27FC236}">
                <a16:creationId xmlns:a16="http://schemas.microsoft.com/office/drawing/2014/main" id="{D3789473-F510-A9C9-48F0-40B7B4A7609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694" r="6060" b="-3"/>
          <a:stretch/>
        </p:blipFill>
        <p:spPr>
          <a:xfrm>
            <a:off x="8245160" y="3209731"/>
            <a:ext cx="3716680" cy="3396343"/>
          </a:xfrm>
          <a:prstGeom prst="rect">
            <a:avLst/>
          </a:prstGeom>
        </p:spPr>
      </p:pic>
      <p:pic>
        <p:nvPicPr>
          <p:cNvPr id="18" name="Kuva 17" descr="Ruskea Nalle Karhu karhu, jota se on silmät">
            <a:extLst>
              <a:ext uri="{FF2B5EF4-FFF2-40B4-BE49-F238E27FC236}">
                <a16:creationId xmlns:a16="http://schemas.microsoft.com/office/drawing/2014/main" id="{870C2DA6-93A5-5053-D200-B4816820AB5D}"/>
              </a:ext>
            </a:extLst>
          </p:cNvPr>
          <p:cNvPicPr>
            <a:picLocks noChangeAspect="1"/>
          </p:cNvPicPr>
          <p:nvPr/>
        </p:nvPicPr>
        <p:blipFill rotWithShape="1">
          <a:blip r:embed="rId4"/>
          <a:srcRect r="38639" b="2"/>
          <a:stretch/>
        </p:blipFill>
        <p:spPr>
          <a:xfrm>
            <a:off x="6013954" y="282258"/>
            <a:ext cx="3950144" cy="3749831"/>
          </a:xfrm>
          <a:custGeom>
            <a:avLst/>
            <a:gdLst/>
            <a:ahLst/>
            <a:cxnLst/>
            <a:rect l="l" t="t" r="r" b="b"/>
            <a:pathLst>
              <a:path w="3950144" h="3749831">
                <a:moveTo>
                  <a:pt x="0" y="0"/>
                </a:moveTo>
                <a:lnTo>
                  <a:pt x="3950144" y="0"/>
                </a:lnTo>
                <a:lnTo>
                  <a:pt x="3950144" y="2780881"/>
                </a:lnTo>
                <a:lnTo>
                  <a:pt x="2071742" y="2780881"/>
                </a:lnTo>
                <a:lnTo>
                  <a:pt x="2071742" y="3749831"/>
                </a:lnTo>
                <a:lnTo>
                  <a:pt x="0" y="3749831"/>
                </a:lnTo>
                <a:close/>
              </a:path>
            </a:pathLst>
          </a:custGeom>
        </p:spPr>
      </p:pic>
      <p:pic>
        <p:nvPicPr>
          <p:cNvPr id="24" name="Kuva 23" descr="Lapsen istuu sohva">
            <a:extLst>
              <a:ext uri="{FF2B5EF4-FFF2-40B4-BE49-F238E27FC236}">
                <a16:creationId xmlns:a16="http://schemas.microsoft.com/office/drawing/2014/main" id="{8C21CC05-83A2-CEA3-3402-BB1BA059C786}"/>
              </a:ext>
            </a:extLst>
          </p:cNvPr>
          <p:cNvPicPr>
            <a:picLocks noChangeAspect="1"/>
          </p:cNvPicPr>
          <p:nvPr/>
        </p:nvPicPr>
        <p:blipFill rotWithShape="1">
          <a:blip r:embed="rId5"/>
          <a:srcRect l="41573" r="13820" b="-3"/>
          <a:stretch/>
        </p:blipFill>
        <p:spPr>
          <a:xfrm>
            <a:off x="10103510" y="282258"/>
            <a:ext cx="1858339" cy="2780881"/>
          </a:xfrm>
          <a:prstGeom prst="rect">
            <a:avLst/>
          </a:prstGeom>
        </p:spPr>
      </p:pic>
      <p:sp>
        <p:nvSpPr>
          <p:cNvPr id="4" name="Alatunnisteen paikkamerkki 3">
            <a:extLst>
              <a:ext uri="{FF2B5EF4-FFF2-40B4-BE49-F238E27FC236}">
                <a16:creationId xmlns:a16="http://schemas.microsoft.com/office/drawing/2014/main" id="{5A841714-71C1-35CF-6636-6155179624A4}"/>
              </a:ext>
            </a:extLst>
          </p:cNvPr>
          <p:cNvSpPr>
            <a:spLocks noGrp="1"/>
          </p:cNvSpPr>
          <p:nvPr>
            <p:ph type="ftr" sz="quarter" idx="11"/>
          </p:nvPr>
        </p:nvSpPr>
        <p:spPr>
          <a:xfrm>
            <a:off x="453167" y="6170438"/>
            <a:ext cx="4754880" cy="274320"/>
          </a:xfrm>
        </p:spPr>
        <p:txBody>
          <a:bodyPr>
            <a:normAutofit/>
          </a:bodyPr>
          <a:lstStyle/>
          <a:p>
            <a:pPr algn="l">
              <a:spcAft>
                <a:spcPts val="600"/>
              </a:spcAft>
            </a:pPr>
            <a:r>
              <a:rPr lang="en-US"/>
              <a:t>Systeemiset Oy Marjo Panttila</a:t>
            </a:r>
          </a:p>
        </p:txBody>
      </p:sp>
      <p:pic>
        <p:nvPicPr>
          <p:cNvPr id="16" name="Kuva 15" descr="Lähikuva karjuvasta tiikeristä mustalla taustalla">
            <a:extLst>
              <a:ext uri="{FF2B5EF4-FFF2-40B4-BE49-F238E27FC236}">
                <a16:creationId xmlns:a16="http://schemas.microsoft.com/office/drawing/2014/main" id="{9B3871AA-15C1-541F-A4B0-54C5DAEA5288}"/>
              </a:ext>
            </a:extLst>
          </p:cNvPr>
          <p:cNvPicPr>
            <a:picLocks noChangeAspect="1"/>
          </p:cNvPicPr>
          <p:nvPr/>
        </p:nvPicPr>
        <p:blipFill rotWithShape="1">
          <a:blip r:embed="rId6"/>
          <a:srcRect l="15639" r="26794" b="-2"/>
          <a:stretch/>
        </p:blipFill>
        <p:spPr>
          <a:xfrm>
            <a:off x="6012659" y="4194828"/>
            <a:ext cx="2071743" cy="2411246"/>
          </a:xfrm>
          <a:prstGeom prst="rect">
            <a:avLst/>
          </a:prstGeom>
        </p:spPr>
      </p:pic>
    </p:spTree>
    <p:extLst>
      <p:ext uri="{BB962C8B-B14F-4D97-AF65-F5344CB8AC3E}">
        <p14:creationId xmlns:p14="http://schemas.microsoft.com/office/powerpoint/2010/main" val="1368500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1" name="Rectangle 20">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23" name="Rectangle 22">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03248BA6-3740-9FF5-F65E-460B4945DA29}"/>
              </a:ext>
            </a:extLst>
          </p:cNvPr>
          <p:cNvSpPr>
            <a:spLocks noGrp="1"/>
          </p:cNvSpPr>
          <p:nvPr>
            <p:ph type="title"/>
          </p:nvPr>
        </p:nvSpPr>
        <p:spPr>
          <a:xfrm>
            <a:off x="7532835" y="1420706"/>
            <a:ext cx="3466540" cy="4016587"/>
          </a:xfrm>
        </p:spPr>
        <p:txBody>
          <a:bodyPr>
            <a:normAutofit/>
          </a:bodyPr>
          <a:lstStyle/>
          <a:p>
            <a:r>
              <a:rPr lang="fi-FI" sz="3600"/>
              <a:t>Ryhmässä lapselta odotetaan</a:t>
            </a:r>
          </a:p>
        </p:txBody>
      </p:sp>
      <p:sp>
        <p:nvSpPr>
          <p:cNvPr id="12" name="Sisällön paikkamerkki 11">
            <a:extLst>
              <a:ext uri="{FF2B5EF4-FFF2-40B4-BE49-F238E27FC236}">
                <a16:creationId xmlns:a16="http://schemas.microsoft.com/office/drawing/2014/main" id="{C4AD9BE1-334B-42D6-B56B-BCFAB222B03A}"/>
              </a:ext>
            </a:extLst>
          </p:cNvPr>
          <p:cNvSpPr>
            <a:spLocks noGrp="1"/>
          </p:cNvSpPr>
          <p:nvPr>
            <p:ph idx="1"/>
          </p:nvPr>
        </p:nvSpPr>
        <p:spPr>
          <a:xfrm>
            <a:off x="1440519" y="1420706"/>
            <a:ext cx="5514758" cy="4016587"/>
          </a:xfrm>
        </p:spPr>
        <p:txBody>
          <a:bodyPr anchor="ctr">
            <a:normAutofit/>
          </a:bodyPr>
          <a:lstStyle/>
          <a:p>
            <a:pPr>
              <a:lnSpc>
                <a:spcPct val="90000"/>
              </a:lnSpc>
            </a:pPr>
            <a:r>
              <a:rPr lang="fi-FI" sz="1400" b="1" i="0" u="none" strike="noStrike" baseline="0">
                <a:solidFill>
                  <a:schemeClr val="tx1">
                    <a:lumMod val="75000"/>
                    <a:lumOff val="25000"/>
                  </a:schemeClr>
                </a:solidFill>
                <a:latin typeface="Arial" panose="020B0604020202020204" pitchFamily="34" charset="0"/>
              </a:rPr>
              <a:t>Ryhmässä lapselta odotetaan</a:t>
            </a:r>
          </a:p>
          <a:p>
            <a:pPr>
              <a:lnSpc>
                <a:spcPct val="90000"/>
              </a:lnSpc>
            </a:pPr>
            <a:r>
              <a:rPr lang="fi-FI" sz="1400" b="1" i="0" u="none" strike="noStrike" baseline="0">
                <a:solidFill>
                  <a:schemeClr val="tx1">
                    <a:lumMod val="75000"/>
                    <a:lumOff val="25000"/>
                  </a:schemeClr>
                </a:solidFill>
                <a:latin typeface="Arial" panose="020B0604020202020204" pitchFamily="34" charset="0"/>
              </a:rPr>
              <a:t>monenlaisia taitoja</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tunteiden ja käyttäytymisen</a:t>
            </a:r>
          </a:p>
          <a:p>
            <a:pPr>
              <a:lnSpc>
                <a:spcPct val="90000"/>
              </a:lnSpc>
            </a:pPr>
            <a:r>
              <a:rPr lang="fi-FI" sz="1400" b="1" i="0" u="none" strike="noStrike" baseline="0">
                <a:solidFill>
                  <a:schemeClr val="tx1">
                    <a:lumMod val="75000"/>
                    <a:lumOff val="25000"/>
                  </a:schemeClr>
                </a:solidFill>
                <a:latin typeface="Arial" panose="020B0604020202020204" pitchFamily="34" charset="0"/>
              </a:rPr>
              <a:t>säätelyä</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keskittymiskykyä itseen ja</a:t>
            </a:r>
          </a:p>
          <a:p>
            <a:pPr>
              <a:lnSpc>
                <a:spcPct val="90000"/>
              </a:lnSpc>
            </a:pPr>
            <a:r>
              <a:rPr lang="fi-FI" sz="1400" b="1" i="0" u="none" strike="noStrike" baseline="0">
                <a:solidFill>
                  <a:schemeClr val="tx1">
                    <a:lumMod val="75000"/>
                    <a:lumOff val="25000"/>
                  </a:schemeClr>
                </a:solidFill>
                <a:latin typeface="Arial" panose="020B0604020202020204" pitchFamily="34" charset="0"/>
              </a:rPr>
              <a:t>muihin</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kykyä ponnistella</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toisten huomioimista</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reippautta, mukaan lähtemistä ja</a:t>
            </a:r>
          </a:p>
          <a:p>
            <a:pPr>
              <a:lnSpc>
                <a:spcPct val="90000"/>
              </a:lnSpc>
            </a:pPr>
            <a:r>
              <a:rPr lang="fi-FI" sz="1400" b="1" i="0" u="none" strike="noStrike" baseline="0">
                <a:solidFill>
                  <a:schemeClr val="tx1">
                    <a:lumMod val="75000"/>
                    <a:lumOff val="25000"/>
                  </a:schemeClr>
                </a:solidFill>
                <a:latin typeface="Arial" panose="020B0604020202020204" pitchFamily="34" charset="0"/>
              </a:rPr>
              <a:t>innostusta</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jäsentyneisyyttä toiminnoissa</a:t>
            </a:r>
          </a:p>
          <a:p>
            <a:pPr>
              <a:lnSpc>
                <a:spcPct val="90000"/>
              </a:lnSpc>
            </a:pPr>
            <a:r>
              <a:rPr lang="fi-FI" sz="1400" b="0" i="0" u="none" strike="noStrike" baseline="0">
                <a:solidFill>
                  <a:schemeClr val="tx1">
                    <a:lumMod val="75000"/>
                    <a:lumOff val="25000"/>
                  </a:schemeClr>
                </a:solidFill>
                <a:latin typeface="Arial" panose="020B0604020202020204" pitchFamily="34" charset="0"/>
              </a:rPr>
              <a:t>• </a:t>
            </a:r>
            <a:r>
              <a:rPr lang="fi-FI" sz="1400" b="1" i="0" u="none" strike="noStrike" baseline="0">
                <a:solidFill>
                  <a:schemeClr val="tx1">
                    <a:lumMod val="75000"/>
                    <a:lumOff val="25000"/>
                  </a:schemeClr>
                </a:solidFill>
                <a:latin typeface="Arial" panose="020B0604020202020204" pitchFamily="34" charset="0"/>
              </a:rPr>
              <a:t>kykyä itseilmaisuun</a:t>
            </a:r>
          </a:p>
          <a:p>
            <a:pPr>
              <a:lnSpc>
                <a:spcPct val="90000"/>
              </a:lnSpc>
            </a:pPr>
            <a:r>
              <a:rPr lang="fi-FI" sz="1400" b="0" i="0" u="none" strike="noStrike" baseline="0">
                <a:solidFill>
                  <a:schemeClr val="tx1">
                    <a:lumMod val="75000"/>
                    <a:lumOff val="25000"/>
                  </a:schemeClr>
                </a:solidFill>
                <a:latin typeface="Arial" panose="020B0604020202020204" pitchFamily="34" charset="0"/>
              </a:rPr>
              <a:t>Yritä parhaasi!</a:t>
            </a:r>
          </a:p>
        </p:txBody>
      </p:sp>
      <p:cxnSp>
        <p:nvCxnSpPr>
          <p:cNvPr id="25" name="Straight Connector 24">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212894E2-440D-8A2A-DFFB-C25DAE468B44}"/>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84931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4C58ED0-C700-47B2-8D54-31F4BB36B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08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402CE993-FD51-4457-811A-994FA50DF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5365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latunnisteen paikkamerkki 3">
            <a:extLst>
              <a:ext uri="{FF2B5EF4-FFF2-40B4-BE49-F238E27FC236}">
                <a16:creationId xmlns:a16="http://schemas.microsoft.com/office/drawing/2014/main" id="{0D524104-862A-5819-A91E-9A268E7B6B6C}"/>
              </a:ext>
            </a:extLst>
          </p:cNvPr>
          <p:cNvSpPr>
            <a:spLocks noGrp="1"/>
          </p:cNvSpPr>
          <p:nvPr>
            <p:ph type="ftr" sz="quarter" idx="11"/>
          </p:nvPr>
        </p:nvSpPr>
        <p:spPr>
          <a:xfrm>
            <a:off x="889460" y="6307672"/>
            <a:ext cx="5212080" cy="274320"/>
          </a:xfrm>
        </p:spPr>
        <p:txBody>
          <a:bodyPr>
            <a:normAutofit/>
          </a:bodyPr>
          <a:lstStyle/>
          <a:p>
            <a:pPr algn="l">
              <a:spcAft>
                <a:spcPts val="600"/>
              </a:spcAft>
            </a:pPr>
            <a:r>
              <a:rPr lang="en-US"/>
              <a:t>Systeemiset Oy Marjo Panttila</a:t>
            </a:r>
          </a:p>
        </p:txBody>
      </p:sp>
      <p:sp>
        <p:nvSpPr>
          <p:cNvPr id="27" name="Rectangle 26">
            <a:extLst>
              <a:ext uri="{FF2B5EF4-FFF2-40B4-BE49-F238E27FC236}">
                <a16:creationId xmlns:a16="http://schemas.microsoft.com/office/drawing/2014/main" id="{F27CD2F8-1805-44AF-B9A7-75DE06E2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4738" y="0"/>
            <a:ext cx="5427262" cy="6858000"/>
          </a:xfrm>
          <a:prstGeom prst="rect">
            <a:avLst/>
          </a:prstGeom>
          <a:blipFill dpi="0" rotWithShape="1">
            <a:blip r:embed="rId2">
              <a:alphaModFix amt="1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9" name="Rectangle 28">
            <a:extLst>
              <a:ext uri="{FF2B5EF4-FFF2-40B4-BE49-F238E27FC236}">
                <a16:creationId xmlns:a16="http://schemas.microsoft.com/office/drawing/2014/main" id="{B2D40F7A-4BD9-4F50-A33B-8CB290C00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31" name="Rectangle 30">
            <a:extLst>
              <a:ext uri="{FF2B5EF4-FFF2-40B4-BE49-F238E27FC236}">
                <a16:creationId xmlns:a16="http://schemas.microsoft.com/office/drawing/2014/main" id="{BD2FDAD1-72F9-4134-9A38-92BDC75F7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0F53B83D-588F-F085-3D25-22DB17C610DF}"/>
              </a:ext>
            </a:extLst>
          </p:cNvPr>
          <p:cNvSpPr>
            <a:spLocks noGrp="1"/>
          </p:cNvSpPr>
          <p:nvPr>
            <p:ph type="title"/>
          </p:nvPr>
        </p:nvSpPr>
        <p:spPr>
          <a:xfrm>
            <a:off x="7747000" y="965200"/>
            <a:ext cx="3454400" cy="4936067"/>
          </a:xfrm>
        </p:spPr>
        <p:txBody>
          <a:bodyPr>
            <a:normAutofit/>
          </a:bodyPr>
          <a:lstStyle/>
          <a:p>
            <a:pPr algn="ctr"/>
            <a:r>
              <a:rPr lang="fi-FI" dirty="0"/>
              <a:t>Ääniä</a:t>
            </a:r>
            <a:endParaRPr lang="fi-FI"/>
          </a:p>
        </p:txBody>
      </p:sp>
      <p:graphicFrame>
        <p:nvGraphicFramePr>
          <p:cNvPr id="6" name="Sisällön paikkamerkki 2">
            <a:extLst>
              <a:ext uri="{FF2B5EF4-FFF2-40B4-BE49-F238E27FC236}">
                <a16:creationId xmlns:a16="http://schemas.microsoft.com/office/drawing/2014/main" id="{89A730AD-34E3-AD98-E802-34CC1EBB2E8B}"/>
              </a:ext>
            </a:extLst>
          </p:cNvPr>
          <p:cNvGraphicFramePr>
            <a:graphicFrameLocks noGrp="1"/>
          </p:cNvGraphicFramePr>
          <p:nvPr>
            <p:ph idx="1"/>
            <p:extLst>
              <p:ext uri="{D42A27DB-BD31-4B8C-83A1-F6EECF244321}">
                <p14:modId xmlns:p14="http://schemas.microsoft.com/office/powerpoint/2010/main" val="977150289"/>
              </p:ext>
            </p:extLst>
          </p:nvPr>
        </p:nvGraphicFramePr>
        <p:xfrm>
          <a:off x="793591" y="800946"/>
          <a:ext cx="5166475" cy="5252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9773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4AC6C-E4CD-8DDE-3511-1425DF491336}"/>
              </a:ext>
            </a:extLst>
          </p:cNvPr>
          <p:cNvSpPr>
            <a:spLocks noGrp="1"/>
          </p:cNvSpPr>
          <p:nvPr>
            <p:ph type="title"/>
          </p:nvPr>
        </p:nvSpPr>
        <p:spPr>
          <a:xfrm>
            <a:off x="1066800" y="642594"/>
            <a:ext cx="10058400" cy="1371600"/>
          </a:xfrm>
        </p:spPr>
        <p:txBody>
          <a:bodyPr>
            <a:normAutofit/>
          </a:bodyPr>
          <a:lstStyle/>
          <a:p>
            <a:pPr algn="ctr"/>
            <a:r>
              <a:rPr lang="fi-FI"/>
              <a:t>Oireita kiintymyssuhdehäiriössä</a:t>
            </a:r>
          </a:p>
        </p:txBody>
      </p:sp>
      <p:sp>
        <p:nvSpPr>
          <p:cNvPr id="4" name="Alatunnisteen paikkamerkki 3">
            <a:extLst>
              <a:ext uri="{FF2B5EF4-FFF2-40B4-BE49-F238E27FC236}">
                <a16:creationId xmlns:a16="http://schemas.microsoft.com/office/drawing/2014/main" id="{DBF56FA7-21DA-8CCD-C7EC-500F345A2592}"/>
              </a:ext>
            </a:extLst>
          </p:cNvPr>
          <p:cNvSpPr>
            <a:spLocks noGrp="1"/>
          </p:cNvSpPr>
          <p:nvPr>
            <p:ph type="ftr" sz="quarter" idx="11"/>
          </p:nvPr>
        </p:nvSpPr>
        <p:spPr>
          <a:xfrm>
            <a:off x="3489960" y="6214535"/>
            <a:ext cx="5212080" cy="256032"/>
          </a:xfrm>
        </p:spPr>
        <p:txBody>
          <a:bodyPr>
            <a:normAutofit/>
          </a:bodyPr>
          <a:lstStyle/>
          <a:p>
            <a:pPr>
              <a:spcAft>
                <a:spcPts val="600"/>
              </a:spcAft>
            </a:pPr>
            <a:r>
              <a:rPr lang="en-US"/>
              <a:t>Systeemiset Oy Marjo Panttila</a:t>
            </a:r>
          </a:p>
        </p:txBody>
      </p:sp>
      <p:graphicFrame>
        <p:nvGraphicFramePr>
          <p:cNvPr id="25" name="Sisällön paikkamerkki 2">
            <a:extLst>
              <a:ext uri="{FF2B5EF4-FFF2-40B4-BE49-F238E27FC236}">
                <a16:creationId xmlns:a16="http://schemas.microsoft.com/office/drawing/2014/main" id="{13910B50-01A1-D723-E757-5FF617C0079C}"/>
              </a:ext>
            </a:extLst>
          </p:cNvPr>
          <p:cNvGraphicFramePr>
            <a:graphicFrameLocks noGrp="1"/>
          </p:cNvGraphicFramePr>
          <p:nvPr>
            <p:ph idx="1"/>
            <p:extLst>
              <p:ext uri="{D42A27DB-BD31-4B8C-83A1-F6EECF244321}">
                <p14:modId xmlns:p14="http://schemas.microsoft.com/office/powerpoint/2010/main" val="4044185473"/>
              </p:ext>
            </p:extLst>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1415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5" name="Rectangle 24">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27" name="Rectangle 26">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117BC0F3-106F-9986-B0D1-2C99225A4608}"/>
              </a:ext>
            </a:extLst>
          </p:cNvPr>
          <p:cNvSpPr>
            <a:spLocks noGrp="1"/>
          </p:cNvSpPr>
          <p:nvPr>
            <p:ph type="title"/>
          </p:nvPr>
        </p:nvSpPr>
        <p:spPr>
          <a:xfrm>
            <a:off x="7532835" y="1420706"/>
            <a:ext cx="3466540" cy="4016587"/>
          </a:xfrm>
        </p:spPr>
        <p:txBody>
          <a:bodyPr>
            <a:normAutofit/>
          </a:bodyPr>
          <a:lstStyle/>
          <a:p>
            <a:r>
              <a:rPr lang="fi-FI" sz="3600"/>
              <a:t>Järki ja tunne</a:t>
            </a:r>
          </a:p>
        </p:txBody>
      </p:sp>
      <p:sp>
        <p:nvSpPr>
          <p:cNvPr id="16" name="Sisällön paikkamerkki 2">
            <a:extLst>
              <a:ext uri="{FF2B5EF4-FFF2-40B4-BE49-F238E27FC236}">
                <a16:creationId xmlns:a16="http://schemas.microsoft.com/office/drawing/2014/main" id="{752CD092-C2CD-76CE-1254-F0C6A22003E0}"/>
              </a:ext>
            </a:extLst>
          </p:cNvPr>
          <p:cNvSpPr>
            <a:spLocks noGrp="1"/>
          </p:cNvSpPr>
          <p:nvPr>
            <p:ph idx="1"/>
          </p:nvPr>
        </p:nvSpPr>
        <p:spPr>
          <a:xfrm>
            <a:off x="1440519" y="1420706"/>
            <a:ext cx="5514758" cy="4016587"/>
          </a:xfrm>
        </p:spPr>
        <p:txBody>
          <a:bodyPr anchor="ctr">
            <a:normAutofit/>
          </a:bodyPr>
          <a:lstStyle/>
          <a:p>
            <a:r>
              <a:rPr lang="fi-FI" b="0" i="0" u="none" strike="noStrike" baseline="0" dirty="0">
                <a:solidFill>
                  <a:schemeClr val="tx1">
                    <a:lumMod val="75000"/>
                    <a:lumOff val="25000"/>
                  </a:schemeClr>
                </a:solidFill>
                <a:latin typeface="Arial" panose="020B0604020202020204" pitchFamily="34" charset="0"/>
              </a:rPr>
              <a:t>• Hyvän toimintakyvyn kannalta tunteen</a:t>
            </a:r>
          </a:p>
          <a:p>
            <a:r>
              <a:rPr lang="fi-FI" b="0" i="0" u="none" strike="noStrike" baseline="0" dirty="0">
                <a:solidFill>
                  <a:schemeClr val="tx1">
                    <a:lumMod val="75000"/>
                    <a:lumOff val="25000"/>
                  </a:schemeClr>
                </a:solidFill>
                <a:latin typeface="Arial" panose="020B0604020202020204" pitchFamily="34" charset="0"/>
              </a:rPr>
              <a:t>ja järjen tasapaino on tärkeä</a:t>
            </a:r>
          </a:p>
          <a:p>
            <a:r>
              <a:rPr lang="fi-FI" b="0" i="0" u="none" strike="noStrike" baseline="0" dirty="0">
                <a:solidFill>
                  <a:schemeClr val="tx1">
                    <a:lumMod val="75000"/>
                    <a:lumOff val="25000"/>
                  </a:schemeClr>
                </a:solidFill>
                <a:latin typeface="Arial" panose="020B0604020202020204" pitchFamily="34" charset="0"/>
              </a:rPr>
              <a:t>• Jos tunnetta on paljon, ei järki ole</a:t>
            </a:r>
          </a:p>
          <a:p>
            <a:r>
              <a:rPr lang="fi-FI" b="0" i="0" u="none" strike="noStrike" baseline="0" dirty="0">
                <a:solidFill>
                  <a:schemeClr val="tx1">
                    <a:lumMod val="75000"/>
                    <a:lumOff val="25000"/>
                  </a:schemeClr>
                </a:solidFill>
                <a:latin typeface="Arial" panose="020B0604020202020204" pitchFamily="34" charset="0"/>
              </a:rPr>
              <a:t>tavattavissa (esim. raivokohtauksen</a:t>
            </a:r>
          </a:p>
          <a:p>
            <a:r>
              <a:rPr lang="fi-FI" b="0" i="0" u="none" strike="noStrike" baseline="0" dirty="0">
                <a:solidFill>
                  <a:schemeClr val="tx1">
                    <a:lumMod val="75000"/>
                    <a:lumOff val="25000"/>
                  </a:schemeClr>
                </a:solidFill>
                <a:latin typeface="Arial" panose="020B0604020202020204" pitchFamily="34" charset="0"/>
              </a:rPr>
              <a:t>aikana)</a:t>
            </a:r>
          </a:p>
          <a:p>
            <a:r>
              <a:rPr lang="fi-FI" b="0" i="0" u="none" strike="noStrike" baseline="0" dirty="0">
                <a:solidFill>
                  <a:schemeClr val="tx1">
                    <a:lumMod val="75000"/>
                    <a:lumOff val="25000"/>
                  </a:schemeClr>
                </a:solidFill>
                <a:latin typeface="Arial" panose="020B0604020202020204" pitchFamily="34" charset="0"/>
              </a:rPr>
              <a:t>• Jos järki dominoi, ei tunnekokemukselle</a:t>
            </a:r>
          </a:p>
          <a:p>
            <a:r>
              <a:rPr lang="fi-FI" b="0" i="0" u="none" strike="noStrike" baseline="0" dirty="0">
                <a:solidFill>
                  <a:schemeClr val="tx1">
                    <a:lumMod val="75000"/>
                    <a:lumOff val="25000"/>
                  </a:schemeClr>
                </a:solidFill>
                <a:latin typeface="Arial" panose="020B0604020202020204" pitchFamily="34" charset="0"/>
              </a:rPr>
              <a:t>ole tilaa</a:t>
            </a:r>
          </a:p>
          <a:p>
            <a:r>
              <a:rPr lang="fi-FI" b="0" i="0" u="none" strike="noStrike" baseline="0" dirty="0">
                <a:solidFill>
                  <a:schemeClr val="tx1">
                    <a:lumMod val="75000"/>
                    <a:lumOff val="25000"/>
                  </a:schemeClr>
                </a:solidFill>
                <a:latin typeface="Arial" panose="020B0604020202020204" pitchFamily="34" charset="0"/>
              </a:rPr>
              <a:t>• Traumaattiset kokemukset ja</a:t>
            </a:r>
          </a:p>
          <a:p>
            <a:r>
              <a:rPr lang="fi-FI" b="0" i="0" u="none" strike="noStrike" baseline="0" dirty="0">
                <a:solidFill>
                  <a:schemeClr val="tx1">
                    <a:lumMod val="75000"/>
                    <a:lumOff val="25000"/>
                  </a:schemeClr>
                </a:solidFill>
                <a:latin typeface="Arial" panose="020B0604020202020204" pitchFamily="34" charset="0"/>
              </a:rPr>
              <a:t>kiintymyssuhteen ongelmat voivat</a:t>
            </a:r>
          </a:p>
          <a:p>
            <a:r>
              <a:rPr lang="fi-FI" b="0" i="0" u="none" strike="noStrike" baseline="0" dirty="0">
                <a:solidFill>
                  <a:schemeClr val="tx1">
                    <a:lumMod val="75000"/>
                    <a:lumOff val="25000"/>
                  </a:schemeClr>
                </a:solidFill>
                <a:latin typeface="Arial" panose="020B0604020202020204" pitchFamily="34" charset="0"/>
              </a:rPr>
              <a:t>vääristää tasapainoa pitkäaikaisesti</a:t>
            </a:r>
          </a:p>
          <a:p>
            <a:endParaRPr lang="fi-FI" dirty="0">
              <a:solidFill>
                <a:schemeClr val="tx1">
                  <a:lumMod val="75000"/>
                  <a:lumOff val="25000"/>
                </a:schemeClr>
              </a:solidFill>
            </a:endParaRPr>
          </a:p>
        </p:txBody>
      </p:sp>
      <p:cxnSp>
        <p:nvCxnSpPr>
          <p:cNvPr id="29" name="Straight Connector 28">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6A22CCA5-746D-5157-82E6-C278350E063C}"/>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3304327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 name="Rectangle 23">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26" name="Rectangle 25">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A859C399-7E88-35F5-4981-6304D3D7AB8E}"/>
              </a:ext>
            </a:extLst>
          </p:cNvPr>
          <p:cNvSpPr>
            <a:spLocks noGrp="1"/>
          </p:cNvSpPr>
          <p:nvPr>
            <p:ph type="title"/>
          </p:nvPr>
        </p:nvSpPr>
        <p:spPr>
          <a:xfrm>
            <a:off x="7532835" y="1420706"/>
            <a:ext cx="3466540" cy="4016587"/>
          </a:xfrm>
        </p:spPr>
        <p:txBody>
          <a:bodyPr>
            <a:normAutofit/>
          </a:bodyPr>
          <a:lstStyle/>
          <a:p>
            <a:r>
              <a:rPr lang="fi-FI" sz="3600"/>
              <a:t>Järki ja tunne</a:t>
            </a:r>
          </a:p>
        </p:txBody>
      </p:sp>
      <p:sp>
        <p:nvSpPr>
          <p:cNvPr id="3" name="Sisällön paikkamerkki 2">
            <a:extLst>
              <a:ext uri="{FF2B5EF4-FFF2-40B4-BE49-F238E27FC236}">
                <a16:creationId xmlns:a16="http://schemas.microsoft.com/office/drawing/2014/main" id="{2854CE3A-072B-66F9-6191-B196D9382A80}"/>
              </a:ext>
            </a:extLst>
          </p:cNvPr>
          <p:cNvSpPr>
            <a:spLocks noGrp="1"/>
          </p:cNvSpPr>
          <p:nvPr>
            <p:ph idx="1"/>
          </p:nvPr>
        </p:nvSpPr>
        <p:spPr>
          <a:xfrm>
            <a:off x="1440519" y="1420706"/>
            <a:ext cx="5514758" cy="4016587"/>
          </a:xfrm>
        </p:spPr>
        <p:txBody>
          <a:bodyPr anchor="ctr">
            <a:normAutofit/>
          </a:bodyPr>
          <a:lstStyle/>
          <a:p>
            <a:r>
              <a:rPr lang="fi-FI" b="0" i="0" u="none" strike="noStrike" baseline="0" dirty="0">
                <a:solidFill>
                  <a:schemeClr val="tx1">
                    <a:lumMod val="75000"/>
                    <a:lumOff val="25000"/>
                  </a:schemeClr>
                </a:solidFill>
                <a:latin typeface="Arial" panose="020B0604020202020204" pitchFamily="34" charset="0"/>
              </a:rPr>
              <a:t>• aivot: turvallisuuden kokemus ”hiljentää</a:t>
            </a:r>
          </a:p>
          <a:p>
            <a:r>
              <a:rPr lang="fi-FI" b="0" i="0" u="none" strike="noStrike" baseline="0" dirty="0">
                <a:solidFill>
                  <a:schemeClr val="tx1">
                    <a:lumMod val="75000"/>
                    <a:lumOff val="25000"/>
                  </a:schemeClr>
                </a:solidFill>
                <a:latin typeface="Arial" panose="020B0604020202020204" pitchFamily="34" charset="0"/>
              </a:rPr>
              <a:t>mantelitumakkeen (vuorovaikutus),</a:t>
            </a:r>
          </a:p>
          <a:p>
            <a:r>
              <a:rPr lang="fi-FI" b="0" i="0" u="none" strike="noStrike" baseline="0" dirty="0">
                <a:solidFill>
                  <a:schemeClr val="tx1">
                    <a:lumMod val="75000"/>
                    <a:lumOff val="25000"/>
                  </a:schemeClr>
                </a:solidFill>
                <a:latin typeface="Arial" panose="020B0604020202020204" pitchFamily="34" charset="0"/>
              </a:rPr>
              <a:t>jolloin </a:t>
            </a:r>
            <a:r>
              <a:rPr lang="fi-FI" b="0" i="0" u="none" strike="noStrike" baseline="0">
                <a:solidFill>
                  <a:schemeClr val="tx1">
                    <a:lumMod val="75000"/>
                    <a:lumOff val="25000"/>
                  </a:schemeClr>
                </a:solidFill>
                <a:latin typeface="Arial" panose="020B0604020202020204" pitchFamily="34" charset="0"/>
              </a:rPr>
              <a:t>prefrontaali</a:t>
            </a:r>
            <a:r>
              <a:rPr lang="fi-FI" b="0" i="0" u="none" strike="noStrike" baseline="0" dirty="0">
                <a:solidFill>
                  <a:schemeClr val="tx1">
                    <a:lumMod val="75000"/>
                    <a:lumOff val="25000"/>
                  </a:schemeClr>
                </a:solidFill>
                <a:latin typeface="Arial" panose="020B0604020202020204" pitchFamily="34" charset="0"/>
              </a:rPr>
              <a:t> aivokuori aktivoituu ja</a:t>
            </a:r>
          </a:p>
          <a:p>
            <a:r>
              <a:rPr lang="fi-FI" b="0" i="0" u="none" strike="noStrike" baseline="0" dirty="0">
                <a:solidFill>
                  <a:schemeClr val="tx1">
                    <a:lumMod val="75000"/>
                    <a:lumOff val="25000"/>
                  </a:schemeClr>
                </a:solidFill>
                <a:latin typeface="Arial" panose="020B0604020202020204" pitchFamily="34" charset="0"/>
              </a:rPr>
              <a:t>ns. sosiaalinen ja emotionaalinen</a:t>
            </a:r>
          </a:p>
          <a:p>
            <a:r>
              <a:rPr lang="fi-FI" b="0" i="0" u="none" strike="noStrike" baseline="0" dirty="0">
                <a:solidFill>
                  <a:schemeClr val="tx1">
                    <a:lumMod val="75000"/>
                    <a:lumOff val="25000"/>
                  </a:schemeClr>
                </a:solidFill>
                <a:latin typeface="Arial" panose="020B0604020202020204" pitchFamily="34" charset="0"/>
              </a:rPr>
              <a:t>kanava saadaan auki.</a:t>
            </a:r>
          </a:p>
          <a:p>
            <a:pPr marL="0" indent="0">
              <a:buNone/>
            </a:pPr>
            <a:endParaRPr lang="fi-FI" dirty="0">
              <a:solidFill>
                <a:schemeClr val="tx1">
                  <a:lumMod val="75000"/>
                  <a:lumOff val="25000"/>
                </a:schemeClr>
              </a:solidFill>
            </a:endParaRPr>
          </a:p>
        </p:txBody>
      </p:sp>
      <p:cxnSp>
        <p:nvCxnSpPr>
          <p:cNvPr id="28" name="Straight Connector 27">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1547BFF3-6DC3-538F-B64E-2BD7B6CCD7A8}"/>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2775675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Otsikko 3">
            <a:extLst>
              <a:ext uri="{FF2B5EF4-FFF2-40B4-BE49-F238E27FC236}">
                <a16:creationId xmlns:a16="http://schemas.microsoft.com/office/drawing/2014/main" id="{A6B4B7B9-A16D-7899-3302-90D187FF4AFF}"/>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3700" kern="1200">
                <a:solidFill>
                  <a:srgbClr val="FFFFFF"/>
                </a:solidFill>
                <a:latin typeface="+mj-lt"/>
                <a:ea typeface="+mj-ea"/>
                <a:cs typeface="+mj-cs"/>
              </a:rPr>
              <a:t>OLEMME RUUMIILLISIA OLENTOJA</a:t>
            </a:r>
          </a:p>
        </p:txBody>
      </p:sp>
      <p:pic>
        <p:nvPicPr>
          <p:cNvPr id="10" name="Kuva 9" descr="Kuva, joka sisältää kohteen vuori, piha-, maisema, vesi&#10;&#10;Kuvaus luotu automaattisesti">
            <a:extLst>
              <a:ext uri="{FF2B5EF4-FFF2-40B4-BE49-F238E27FC236}">
                <a16:creationId xmlns:a16="http://schemas.microsoft.com/office/drawing/2014/main" id="{79F3B034-BBE7-FD91-CC35-818BC07A91B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1330" r="9761" b="1"/>
          <a:stretch/>
        </p:blipFill>
        <p:spPr>
          <a:xfrm>
            <a:off x="307840" y="321732"/>
            <a:ext cx="3793472" cy="4111323"/>
          </a:xfrm>
          <a:prstGeom prst="rect">
            <a:avLst/>
          </a:prstGeom>
        </p:spPr>
      </p:pic>
      <p:pic>
        <p:nvPicPr>
          <p:cNvPr id="3" name="Kuva 2" descr="Kuva, joka sisältää kohteen henkilö, Ihmisen kasvot, mustavalkoinen, poika&#10;&#10;Kuvaus luotu automaattisesti">
            <a:extLst>
              <a:ext uri="{FF2B5EF4-FFF2-40B4-BE49-F238E27FC236}">
                <a16:creationId xmlns:a16="http://schemas.microsoft.com/office/drawing/2014/main" id="{867F6202-EC34-D338-BA03-F9544D64C83F}"/>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5512" r="1" b="18310"/>
          <a:stretch/>
        </p:blipFill>
        <p:spPr>
          <a:xfrm>
            <a:off x="4194959" y="321734"/>
            <a:ext cx="3797570" cy="2010551"/>
          </a:xfrm>
          <a:prstGeom prst="rect">
            <a:avLst/>
          </a:prstGeom>
        </p:spPr>
      </p:pic>
      <p:pic>
        <p:nvPicPr>
          <p:cNvPr id="13" name="Kuva 12" descr="Kuva, joka sisältää kohteen piha-, henkilö, kynsi, vesi&#10;&#10;Kuvaus luotu automaattisesti">
            <a:extLst>
              <a:ext uri="{FF2B5EF4-FFF2-40B4-BE49-F238E27FC236}">
                <a16:creationId xmlns:a16="http://schemas.microsoft.com/office/drawing/2014/main" id="{FD433D06-737E-1EC2-522F-3C00FEEFC98A}"/>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t="25177" r="-1" b="3937"/>
          <a:stretch/>
        </p:blipFill>
        <p:spPr>
          <a:xfrm>
            <a:off x="4190180" y="2422097"/>
            <a:ext cx="3794760" cy="2013804"/>
          </a:xfrm>
          <a:prstGeom prst="rect">
            <a:avLst/>
          </a:prstGeom>
        </p:spPr>
      </p:pic>
      <p:pic>
        <p:nvPicPr>
          <p:cNvPr id="7" name="Sisällön paikkamerkki 6" descr="Kuva, joka sisältää kohteen käsineet&#10;&#10;Kuvaus luotu automaattisesti">
            <a:extLst>
              <a:ext uri="{FF2B5EF4-FFF2-40B4-BE49-F238E27FC236}">
                <a16:creationId xmlns:a16="http://schemas.microsoft.com/office/drawing/2014/main" id="{9F05F05B-C7BD-1BDD-021E-D32C904DCAE4}"/>
              </a:ext>
            </a:extLst>
          </p:cNvPr>
          <p:cNvPicPr>
            <a:picLocks noGrp="1" noChangeAspect="1"/>
          </p:cNvPicPr>
          <p:nvPr>
            <p:ph idx="1"/>
          </p:nvPr>
        </p:nvPicPr>
        <p:blipFill rotWithShape="1">
          <a:blip r:embed="rId8"/>
          <a:srcRect t="10752" b="28358"/>
          <a:stretch/>
        </p:blipFill>
        <p:spPr>
          <a:xfrm>
            <a:off x="8086176" y="321733"/>
            <a:ext cx="3797984" cy="4111321"/>
          </a:xfrm>
          <a:prstGeom prst="rect">
            <a:avLst/>
          </a:prstGeom>
        </p:spPr>
      </p:pic>
      <p:pic>
        <p:nvPicPr>
          <p:cNvPr id="6" name="Kuva 5" descr="Kuva, joka sisältää kohteen mustavalkoinen, tatuointi, henna, Mehndi&#10;&#10;Kuvaus luotu automaattisesti">
            <a:extLst>
              <a:ext uri="{FF2B5EF4-FFF2-40B4-BE49-F238E27FC236}">
                <a16:creationId xmlns:a16="http://schemas.microsoft.com/office/drawing/2014/main" id="{D5057DA3-AFF8-7435-FB10-BEAFFD540AD2}"/>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t="16556" r="1" b="14859"/>
          <a:stretch/>
        </p:blipFill>
        <p:spPr>
          <a:xfrm>
            <a:off x="307840" y="4525715"/>
            <a:ext cx="3794760" cy="2010551"/>
          </a:xfrm>
          <a:prstGeom prst="rect">
            <a:avLst/>
          </a:prstGeom>
        </p:spPr>
      </p:pic>
      <p:cxnSp>
        <p:nvCxnSpPr>
          <p:cNvPr id="87" name="Straight Connector 8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kstiruutu 7">
            <a:extLst>
              <a:ext uri="{FF2B5EF4-FFF2-40B4-BE49-F238E27FC236}">
                <a16:creationId xmlns:a16="http://schemas.microsoft.com/office/drawing/2014/main" id="{57C73CC6-6BE1-9307-035C-9EBD93CF8D0B}"/>
              </a:ext>
            </a:extLst>
          </p:cNvPr>
          <p:cNvSpPr txBox="1"/>
          <p:nvPr/>
        </p:nvSpPr>
        <p:spPr>
          <a:xfrm>
            <a:off x="1550298" y="6336211"/>
            <a:ext cx="255230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10" tooltip="https://antroblogi.fi/oppimateriaalit/kaunis-keho-3/">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
        <p:nvSpPr>
          <p:cNvPr id="11" name="Tekstiruutu 10">
            <a:extLst>
              <a:ext uri="{FF2B5EF4-FFF2-40B4-BE49-F238E27FC236}">
                <a16:creationId xmlns:a16="http://schemas.microsoft.com/office/drawing/2014/main" id="{0D25AF86-6443-0EE1-3898-7D0DF2F43C0B}"/>
              </a:ext>
            </a:extLst>
          </p:cNvPr>
          <p:cNvSpPr txBox="1"/>
          <p:nvPr/>
        </p:nvSpPr>
        <p:spPr>
          <a:xfrm>
            <a:off x="1549010" y="4233000"/>
            <a:ext cx="255230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3" tooltip="https://antroblogi.fi/tag/terveys/">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
        <p:nvSpPr>
          <p:cNvPr id="14" name="Tekstiruutu 13">
            <a:extLst>
              <a:ext uri="{FF2B5EF4-FFF2-40B4-BE49-F238E27FC236}">
                <a16:creationId xmlns:a16="http://schemas.microsoft.com/office/drawing/2014/main" id="{A1C528CB-BC28-472D-4467-46C260755F3C}"/>
              </a:ext>
            </a:extLst>
          </p:cNvPr>
          <p:cNvSpPr txBox="1"/>
          <p:nvPr/>
        </p:nvSpPr>
        <p:spPr>
          <a:xfrm>
            <a:off x="5432639" y="4235846"/>
            <a:ext cx="2552301"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7" tooltip="https://antroblogi.fi/author/mattirautaniemi/">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11" tooltip="https://creativecommons.org/licenses/by-nc-nd/3.0/">
                  <a:extLst>
                    <a:ext uri="{A12FA001-AC4F-418D-AE19-62706E023703}">
                      <ahyp:hlinkClr xmlns:ahyp="http://schemas.microsoft.com/office/drawing/2018/hyperlinkcolor" val="tx"/>
                    </a:ext>
                  </a:extLst>
                </a:hlinkClick>
              </a:rPr>
              <a:t>CC BY-NC-ND</a:t>
            </a:r>
            <a:endParaRPr lang="fi-FI" sz="700">
              <a:solidFill>
                <a:srgbClr val="FFFFFF"/>
              </a:solidFill>
            </a:endParaRPr>
          </a:p>
        </p:txBody>
      </p:sp>
      <p:sp>
        <p:nvSpPr>
          <p:cNvPr id="15" name="Alatunnisteen paikkamerkki 14">
            <a:extLst>
              <a:ext uri="{FF2B5EF4-FFF2-40B4-BE49-F238E27FC236}">
                <a16:creationId xmlns:a16="http://schemas.microsoft.com/office/drawing/2014/main" id="{91402DBF-EED6-D910-6FE1-E00237B71167}"/>
              </a:ext>
            </a:extLst>
          </p:cNvPr>
          <p:cNvSpPr>
            <a:spLocks noGrp="1"/>
          </p:cNvSpPr>
          <p:nvPr>
            <p:ph type="ftr" sz="quarter" idx="11"/>
          </p:nvPr>
        </p:nvSpPr>
        <p:spPr/>
        <p:txBody>
          <a:bodyPr/>
          <a:lstStyle/>
          <a:p>
            <a:r>
              <a:rPr lang="fi-FI"/>
              <a:t>Systeemiset Oy Marjo Panttila</a:t>
            </a:r>
          </a:p>
        </p:txBody>
      </p:sp>
    </p:spTree>
    <p:extLst>
      <p:ext uri="{BB962C8B-B14F-4D97-AF65-F5344CB8AC3E}">
        <p14:creationId xmlns:p14="http://schemas.microsoft.com/office/powerpoint/2010/main" val="273854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98026A08-7150-EACD-EE18-8E6937DA7A3C}"/>
              </a:ext>
            </a:extLst>
          </p:cNvPr>
          <p:cNvSpPr>
            <a:spLocks noGrp="1"/>
          </p:cNvSpPr>
          <p:nvPr>
            <p:ph type="title"/>
          </p:nvPr>
        </p:nvSpPr>
        <p:spPr>
          <a:xfrm>
            <a:off x="7532835" y="1420706"/>
            <a:ext cx="3466540" cy="4016587"/>
          </a:xfrm>
        </p:spPr>
        <p:txBody>
          <a:bodyPr>
            <a:normAutofit/>
          </a:bodyPr>
          <a:lstStyle/>
          <a:p>
            <a:r>
              <a:rPr lang="fi-FI" sz="3600"/>
              <a:t>Traumatiositunut lapsi koulussa</a:t>
            </a:r>
          </a:p>
        </p:txBody>
      </p:sp>
      <p:sp>
        <p:nvSpPr>
          <p:cNvPr id="3" name="Sisällön paikkamerkki 2">
            <a:extLst>
              <a:ext uri="{FF2B5EF4-FFF2-40B4-BE49-F238E27FC236}">
                <a16:creationId xmlns:a16="http://schemas.microsoft.com/office/drawing/2014/main" id="{A73C13EF-F214-E327-C3C9-CB8B56F47EBD}"/>
              </a:ext>
            </a:extLst>
          </p:cNvPr>
          <p:cNvSpPr>
            <a:spLocks noGrp="1"/>
          </p:cNvSpPr>
          <p:nvPr>
            <p:ph idx="1"/>
          </p:nvPr>
        </p:nvSpPr>
        <p:spPr>
          <a:xfrm>
            <a:off x="1440519" y="1420706"/>
            <a:ext cx="5514758" cy="4016587"/>
          </a:xfrm>
        </p:spPr>
        <p:txBody>
          <a:bodyPr anchor="ctr">
            <a:normAutofit/>
          </a:bodyPr>
          <a:lstStyle/>
          <a:p>
            <a:pPr>
              <a:lnSpc>
                <a:spcPct val="90000"/>
              </a:lnSpc>
            </a:pPr>
            <a:r>
              <a:rPr lang="fi-FI" sz="1100" b="0" i="0" u="none" strike="noStrike" baseline="0" dirty="0">
                <a:solidFill>
                  <a:schemeClr val="tx1">
                    <a:lumMod val="75000"/>
                    <a:lumOff val="25000"/>
                  </a:schemeClr>
                </a:solidFill>
                <a:latin typeface="Arial" panose="020B0604020202020204" pitchFamily="34" charset="0"/>
              </a:rPr>
              <a:t>Lapsen omatunto, sosiaaliset ja kaveritaidot puutteelliset</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Kyky kontrolloida tunteita ja impulsseja kehittymätöntä</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Vaikea luottaa uuteen huolehtivaan suhteeseen</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Olemus ja käytös vaihtelee yllättäen</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Uhkasta muistuttavat/triggerit saavat aikaan autonomisen hermoston</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jähmety-taistele-pakene-reaktiota ja käyttäytymistä</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Muistuttaja voi olla neutraali tapahtuma, tuoksu, ääni, ilme, ele</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Lasta on vaikea lukea, hän voi olla levoton, heittelehtiä arvaamattomasti,</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hyökkäillä, poistua paikalta, lamaantua ja olla poissaoleva</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 Lapsi voi joutua jakamaan mielessään erilleen uhkaavat ja turvalliset</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kokemukset samasta </a:t>
            </a:r>
            <a:r>
              <a:rPr lang="fi-FI" sz="1100" b="0" i="0" u="none" strike="noStrike" baseline="0" dirty="0" err="1">
                <a:solidFill>
                  <a:schemeClr val="tx1">
                    <a:lumMod val="75000"/>
                    <a:lumOff val="25000"/>
                  </a:schemeClr>
                </a:solidFill>
                <a:latin typeface="Arial" panose="020B0604020202020204" pitchFamily="34" charset="0"/>
              </a:rPr>
              <a:t>ihmissuhtesesta</a:t>
            </a:r>
            <a:r>
              <a:rPr lang="fi-FI" sz="1100" b="0" i="0" u="none" strike="noStrike" baseline="0" dirty="0">
                <a:solidFill>
                  <a:schemeClr val="tx1">
                    <a:lumMod val="75000"/>
                    <a:lumOff val="25000"/>
                  </a:schemeClr>
                </a:solidFill>
                <a:latin typeface="Arial" panose="020B0604020202020204" pitchFamily="34" charset="0"/>
              </a:rPr>
              <a:t> ikään kuin olisi kaksi suhdetta, lapsi</a:t>
            </a:r>
          </a:p>
          <a:p>
            <a:pPr>
              <a:lnSpc>
                <a:spcPct val="90000"/>
              </a:lnSpc>
            </a:pPr>
            <a:r>
              <a:rPr lang="fi-FI" sz="1100" b="0" i="0" u="none" strike="noStrike" baseline="0" dirty="0">
                <a:solidFill>
                  <a:schemeClr val="tx1">
                    <a:lumMod val="75000"/>
                    <a:lumOff val="25000"/>
                  </a:schemeClr>
                </a:solidFill>
                <a:latin typeface="Arial" panose="020B0604020202020204" pitchFamily="34" charset="0"/>
              </a:rPr>
              <a:t>voi käyttäytyä kuin hänessä olisi kaksi eri ihmistä</a:t>
            </a:r>
          </a:p>
          <a:p>
            <a:pPr>
              <a:lnSpc>
                <a:spcPct val="90000"/>
              </a:lnSpc>
            </a:pPr>
            <a:endParaRPr lang="fi-FI" sz="1100" dirty="0">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F7408C13-AF00-1B8D-F5C9-E5EA7F1DBC7E}"/>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3255119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FFB95F-D901-4937-8084-8A7BAA84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AC1C1B0-4275-4F86-A373-0A1F8520ED59}"/>
              </a:ext>
            </a:extLst>
          </p:cNvPr>
          <p:cNvSpPr>
            <a:spLocks noGrp="1"/>
          </p:cNvSpPr>
          <p:nvPr>
            <p:ph type="title"/>
          </p:nvPr>
        </p:nvSpPr>
        <p:spPr>
          <a:xfrm>
            <a:off x="8479777" y="639763"/>
            <a:ext cx="3046073" cy="5177377"/>
          </a:xfrm>
          <a:ln>
            <a:noFill/>
          </a:ln>
        </p:spPr>
        <p:txBody>
          <a:bodyPr>
            <a:normAutofit/>
          </a:bodyPr>
          <a:lstStyle/>
          <a:p>
            <a:r>
              <a:rPr lang="fi-FI" sz="4000" dirty="0"/>
              <a:t>Vakautta tuovat tekijät</a:t>
            </a:r>
          </a:p>
        </p:txBody>
      </p:sp>
      <p:sp>
        <p:nvSpPr>
          <p:cNvPr id="4" name="Alatunnisteen paikkamerkki 3">
            <a:extLst>
              <a:ext uri="{FF2B5EF4-FFF2-40B4-BE49-F238E27FC236}">
                <a16:creationId xmlns:a16="http://schemas.microsoft.com/office/drawing/2014/main" id="{78676133-E24A-4D04-A665-F180ACE19A6D}"/>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pSp>
        <p:nvGrpSpPr>
          <p:cNvPr id="12" name="Group 11">
            <a:extLst>
              <a:ext uri="{FF2B5EF4-FFF2-40B4-BE49-F238E27FC236}">
                <a16:creationId xmlns:a16="http://schemas.microsoft.com/office/drawing/2014/main" id="{60F473BD-3FD3-4548-A8F5-11D3C9CB8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91E02ED-3E2E-4396-B6DE-5F93F2F11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8F088F5-B4E7-43B9-88F4-8667026E4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aphicFrame>
        <p:nvGraphicFramePr>
          <p:cNvPr id="6" name="Sisällön paikkamerkki 2">
            <a:extLst>
              <a:ext uri="{FF2B5EF4-FFF2-40B4-BE49-F238E27FC236}">
                <a16:creationId xmlns:a16="http://schemas.microsoft.com/office/drawing/2014/main" id="{2590B615-3A9E-442C-8A33-0D454A7A2142}"/>
              </a:ext>
            </a:extLst>
          </p:cNvPr>
          <p:cNvGraphicFramePr>
            <a:graphicFrameLocks noGrp="1"/>
          </p:cNvGraphicFramePr>
          <p:nvPr>
            <p:ph idx="1"/>
          </p:nvPr>
        </p:nvGraphicFramePr>
        <p:xfrm>
          <a:off x="622300" y="639763"/>
          <a:ext cx="6572250" cy="558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46305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C3BD7218-3401-42D9-AF56-0E5839A7DEA9}"/>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Suojaavat tekijät</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E7FEEF17-251B-4DD7-A9C6-496F289C9B73}"/>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0398C5FB-9D42-4E5A-B7B8-1464F6615756}"/>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18650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6" name="Oval 25">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fi-FI"/>
            </a:p>
          </p:txBody>
        </p:sp>
        <p:sp>
          <p:nvSpPr>
            <p:cNvPr id="27" name="Oval 26">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fi-FI"/>
            </a:p>
          </p:txBody>
        </p:sp>
      </p:grpSp>
      <p:sp>
        <p:nvSpPr>
          <p:cNvPr id="29" name="Rectangle 28">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EA546F0-CBCB-4F46-955A-D0CD35DA851D}"/>
              </a:ext>
            </a:extLst>
          </p:cNvPr>
          <p:cNvSpPr>
            <a:spLocks noGrp="1"/>
          </p:cNvSpPr>
          <p:nvPr>
            <p:ph type="title"/>
          </p:nvPr>
        </p:nvSpPr>
        <p:spPr>
          <a:xfrm>
            <a:off x="6400800" y="484632"/>
            <a:ext cx="5299586" cy="1609344"/>
          </a:xfrm>
          <a:ln>
            <a:noFill/>
          </a:ln>
        </p:spPr>
        <p:txBody>
          <a:bodyPr vert="horz" lIns="91440" tIns="45720" rIns="91440" bIns="45720" rtlCol="0" anchor="ctr">
            <a:normAutofit/>
          </a:bodyPr>
          <a:lstStyle/>
          <a:p>
            <a:r>
              <a:rPr lang="en-US" sz="4000"/>
              <a:t>Aivot ja trauma</a:t>
            </a:r>
          </a:p>
        </p:txBody>
      </p:sp>
      <p:pic>
        <p:nvPicPr>
          <p:cNvPr id="21" name="Picture 20" descr="Digitaalinen kuva aivot">
            <a:extLst>
              <a:ext uri="{FF2B5EF4-FFF2-40B4-BE49-F238E27FC236}">
                <a16:creationId xmlns:a16="http://schemas.microsoft.com/office/drawing/2014/main" id="{28086F4F-797D-4C78-750F-6B7F81857780}"/>
              </a:ext>
            </a:extLst>
          </p:cNvPr>
          <p:cNvPicPr>
            <a:picLocks noChangeAspect="1"/>
          </p:cNvPicPr>
          <p:nvPr/>
        </p:nvPicPr>
        <p:blipFill rotWithShape="1">
          <a:blip r:embed="rId5"/>
          <a:srcRect l="29467" r="20775"/>
          <a:stretch/>
        </p:blipFill>
        <p:spPr>
          <a:xfrm>
            <a:off x="1" y="10"/>
            <a:ext cx="6066502" cy="6857989"/>
          </a:xfrm>
          <a:prstGeom prst="rect">
            <a:avLst/>
          </a:prstGeom>
        </p:spPr>
      </p:pic>
      <p:sp>
        <p:nvSpPr>
          <p:cNvPr id="4" name="Suorakulmio 3">
            <a:extLst>
              <a:ext uri="{FF2B5EF4-FFF2-40B4-BE49-F238E27FC236}">
                <a16:creationId xmlns:a16="http://schemas.microsoft.com/office/drawing/2014/main" id="{6F1009A3-D18D-4A98-AA9D-F4C47A744CF9}"/>
              </a:ext>
            </a:extLst>
          </p:cNvPr>
          <p:cNvSpPr/>
          <p:nvPr/>
        </p:nvSpPr>
        <p:spPr>
          <a:xfrm>
            <a:off x="6400799" y="2121408"/>
            <a:ext cx="5299585" cy="4050792"/>
          </a:xfrm>
          <a:prstGeom prst="rect">
            <a:avLst/>
          </a:prstGeom>
        </p:spPr>
        <p:txBody>
          <a:bodyPr vert="horz" lIns="91440" tIns="45720" rIns="91440" bIns="45720" rtlCol="0">
            <a:normAutofit/>
          </a:bodyPr>
          <a:lstStyle/>
          <a:p>
            <a:pPr indent="-182880" defTabSz="914400">
              <a:lnSpc>
                <a:spcPct val="90000"/>
              </a:lnSpc>
              <a:spcAft>
                <a:spcPts val="600"/>
              </a:spcAft>
              <a:buClr>
                <a:schemeClr val="accent1">
                  <a:lumMod val="75000"/>
                </a:schemeClr>
              </a:buClr>
              <a:buSzPct val="85000"/>
              <a:buFont typeface="Wingdings" pitchFamily="2" charset="2"/>
              <a:buChar char="§"/>
              <a:defRPr/>
            </a:pPr>
            <a:endParaRPr lang="en-US" altLang="fi-FI" sz="1300"/>
          </a:p>
          <a:p>
            <a:pPr indent="-182880" defTabSz="914400">
              <a:lnSpc>
                <a:spcPct val="90000"/>
              </a:lnSpc>
              <a:spcAft>
                <a:spcPts val="600"/>
              </a:spcAft>
              <a:buClr>
                <a:schemeClr val="accent1">
                  <a:lumMod val="75000"/>
                </a:schemeClr>
              </a:buClr>
              <a:buSzPct val="85000"/>
              <a:buFont typeface="Wingdings" pitchFamily="2" charset="2"/>
              <a:buChar char="§"/>
              <a:defRPr/>
            </a:pPr>
            <a:endParaRPr lang="en-US" altLang="fi-FI" sz="1300"/>
          </a:p>
          <a:p>
            <a:pPr indent="-182880" defTabSz="914400">
              <a:lnSpc>
                <a:spcPct val="90000"/>
              </a:lnSpc>
              <a:spcAft>
                <a:spcPts val="600"/>
              </a:spcAft>
              <a:buClr>
                <a:schemeClr val="accent1">
                  <a:lumMod val="75000"/>
                </a:schemeClr>
              </a:buClr>
              <a:buSzPct val="85000"/>
              <a:buFont typeface="Wingdings" pitchFamily="2" charset="2"/>
              <a:buChar char="§"/>
              <a:defRPr/>
            </a:pPr>
            <a:endParaRPr lang="en-US" altLang="fi-FI" sz="1300"/>
          </a:p>
          <a:p>
            <a:pPr indent="-182880" defTabSz="914400">
              <a:lnSpc>
                <a:spcPct val="90000"/>
              </a:lnSpc>
              <a:spcAft>
                <a:spcPts val="600"/>
              </a:spcAft>
              <a:buClr>
                <a:schemeClr val="accent1">
                  <a:lumMod val="75000"/>
                </a:schemeClr>
              </a:buClr>
              <a:buSzPct val="85000"/>
              <a:buFont typeface="Wingdings" pitchFamily="2" charset="2"/>
              <a:buChar char="§"/>
              <a:defRPr/>
            </a:pPr>
            <a:r>
              <a:rPr lang="en-US" altLang="fi-FI" sz="1300"/>
              <a:t>Aivokielellä: meillä on KOLME hyvin erilaista ALUETTA aivoissa</a:t>
            </a:r>
          </a:p>
          <a:p>
            <a:pPr lvl="1" indent="-182880" defTabSz="914400">
              <a:lnSpc>
                <a:spcPct val="90000"/>
              </a:lnSpc>
              <a:spcAft>
                <a:spcPts val="600"/>
              </a:spcAft>
              <a:buClr>
                <a:schemeClr val="accent1">
                  <a:lumMod val="75000"/>
                </a:schemeClr>
              </a:buClr>
              <a:buSzPct val="85000"/>
              <a:buFont typeface="Wingdings" pitchFamily="2" charset="2"/>
              <a:buChar char="§"/>
              <a:defRPr/>
            </a:pPr>
            <a:r>
              <a:rPr lang="en-US" altLang="fi-FI" sz="1300"/>
              <a:t>Ikivanhat ”</a:t>
            </a:r>
            <a:r>
              <a:rPr lang="en-US" altLang="ja-JP" sz="1300"/>
              <a:t>liskoaivot</a:t>
            </a:r>
            <a:r>
              <a:rPr lang="en-US" altLang="fi-FI" sz="1300"/>
              <a:t>”: </a:t>
            </a:r>
            <a:r>
              <a:rPr lang="en-US" altLang="ja-JP" sz="1300"/>
              <a:t>Alkukantaiset hengissä selviytymistä palvelevat toiminnot</a:t>
            </a:r>
          </a:p>
          <a:p>
            <a:pPr lvl="1" indent="-182880" defTabSz="914400">
              <a:lnSpc>
                <a:spcPct val="90000"/>
              </a:lnSpc>
              <a:spcAft>
                <a:spcPts val="600"/>
              </a:spcAft>
              <a:buClr>
                <a:schemeClr val="accent1">
                  <a:lumMod val="75000"/>
                </a:schemeClr>
              </a:buClr>
              <a:buSzPct val="85000"/>
              <a:buFont typeface="Wingdings" pitchFamily="2" charset="2"/>
              <a:buChar char="§"/>
              <a:defRPr/>
            </a:pPr>
            <a:r>
              <a:rPr lang="en-US" altLang="ja-JP" sz="1300"/>
              <a:t>KEHITTYNEEMMÄT ”nisäkäsaivot” (LIMBINEN JÄRJESTELMÄ): TUNTEET JA KIINTYMYS</a:t>
            </a:r>
          </a:p>
          <a:p>
            <a:pPr lvl="1" indent="-182880" defTabSz="914400">
              <a:lnSpc>
                <a:spcPct val="90000"/>
              </a:lnSpc>
              <a:spcAft>
                <a:spcPts val="600"/>
              </a:spcAft>
              <a:buClr>
                <a:schemeClr val="accent1">
                  <a:lumMod val="75000"/>
                </a:schemeClr>
              </a:buClr>
              <a:buSzPct val="85000"/>
              <a:buFont typeface="Wingdings" pitchFamily="2" charset="2"/>
              <a:buChar char="§"/>
              <a:defRPr/>
            </a:pPr>
            <a:r>
              <a:rPr lang="en-US" altLang="fi-FI" sz="1300"/>
              <a:t>Uusimmat ”</a:t>
            </a:r>
            <a:r>
              <a:rPr lang="en-US" altLang="ja-JP" sz="1300"/>
              <a:t>mentalisaatioaivot</a:t>
            </a:r>
            <a:r>
              <a:rPr lang="en-US" altLang="fi-FI" sz="1300"/>
              <a:t>”</a:t>
            </a:r>
            <a:r>
              <a:rPr lang="en-US" altLang="ja-JP" sz="1300"/>
              <a:t> (etuotsalohko): MONIMUTKAISET IHMISSUHDETAIDOT</a:t>
            </a:r>
          </a:p>
          <a:p>
            <a:pPr lvl="1" indent="-182880" defTabSz="914400">
              <a:lnSpc>
                <a:spcPct val="90000"/>
              </a:lnSpc>
              <a:spcAft>
                <a:spcPts val="600"/>
              </a:spcAft>
              <a:buClr>
                <a:schemeClr val="accent1">
                  <a:lumMod val="75000"/>
                </a:schemeClr>
              </a:buClr>
              <a:buSzPct val="85000"/>
              <a:buFont typeface="Wingdings" pitchFamily="2" charset="2"/>
              <a:buChar char="§"/>
              <a:defRPr/>
            </a:pPr>
            <a:endParaRPr lang="en-US" altLang="fi-FI" sz="1300"/>
          </a:p>
          <a:p>
            <a:pPr indent="-182880" defTabSz="914400">
              <a:lnSpc>
                <a:spcPct val="90000"/>
              </a:lnSpc>
              <a:spcAft>
                <a:spcPts val="600"/>
              </a:spcAft>
              <a:buClr>
                <a:schemeClr val="accent1">
                  <a:lumMod val="75000"/>
                </a:schemeClr>
              </a:buClr>
              <a:buSzPct val="85000"/>
              <a:buFont typeface="Wingdings" pitchFamily="2" charset="2"/>
              <a:buChar char="§"/>
              <a:defRPr/>
            </a:pPr>
            <a:r>
              <a:rPr lang="en-US" altLang="fi-FI" sz="1300"/>
              <a:t>kun meille tulee voimakas UHAN KOKEMUS TAI tunnetila, liskoaivot ”hohkaavat punaisena”: TAISTELE, JÄÄDY TAI PAKENE!</a:t>
            </a:r>
          </a:p>
          <a:p>
            <a:pPr indent="-182880" defTabSz="914400">
              <a:lnSpc>
                <a:spcPct val="90000"/>
              </a:lnSpc>
              <a:spcAft>
                <a:spcPts val="600"/>
              </a:spcAft>
              <a:buClr>
                <a:schemeClr val="accent1">
                  <a:lumMod val="75000"/>
                </a:schemeClr>
              </a:buClr>
              <a:buSzPct val="85000"/>
              <a:buFont typeface="Wingdings" pitchFamily="2" charset="2"/>
              <a:buChar char="§"/>
              <a:defRPr/>
            </a:pPr>
            <a:endParaRPr lang="en-US" altLang="fi-FI" sz="1300"/>
          </a:p>
          <a:p>
            <a:pPr indent="-182880" defTabSz="914400">
              <a:lnSpc>
                <a:spcPct val="90000"/>
              </a:lnSpc>
              <a:spcAft>
                <a:spcPts val="600"/>
              </a:spcAft>
              <a:buClr>
                <a:schemeClr val="accent1">
                  <a:lumMod val="75000"/>
                </a:schemeClr>
              </a:buClr>
              <a:buSzPct val="85000"/>
              <a:buFont typeface="Wingdings" pitchFamily="2" charset="2"/>
              <a:buChar char="§"/>
              <a:defRPr/>
            </a:pPr>
            <a:r>
              <a:rPr lang="en-US" altLang="fi-FI" sz="1300"/>
              <a:t>Kun liskoaivot menevät päälle, mentalisaatiaivot sammuvat</a:t>
            </a:r>
            <a:endParaRPr lang="en-US" sz="1300"/>
          </a:p>
        </p:txBody>
      </p:sp>
      <p:sp>
        <p:nvSpPr>
          <p:cNvPr id="3" name="Alatunnisteen paikkamerkki 2">
            <a:extLst>
              <a:ext uri="{FF2B5EF4-FFF2-40B4-BE49-F238E27FC236}">
                <a16:creationId xmlns:a16="http://schemas.microsoft.com/office/drawing/2014/main" id="{A061A747-9822-436E-A1BC-150BE22129C9}"/>
              </a:ext>
            </a:extLst>
          </p:cNvPr>
          <p:cNvSpPr>
            <a:spLocks noGrp="1"/>
          </p:cNvSpPr>
          <p:nvPr>
            <p:ph type="ftr" sz="quarter" idx="11"/>
          </p:nvPr>
        </p:nvSpPr>
        <p:spPr>
          <a:xfrm>
            <a:off x="612560" y="6272784"/>
            <a:ext cx="5213152"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Terapia &amp; Työnohjaus Marjo Panttila</a:t>
            </a:r>
          </a:p>
        </p:txBody>
      </p:sp>
      <p:grpSp>
        <p:nvGrpSpPr>
          <p:cNvPr id="31" name="Group 30">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2" name="Oval 31">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3" name="Oval 32">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74952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C0B248-197E-452B-8206-C6C788F2EF83}"/>
              </a:ext>
            </a:extLst>
          </p:cNvPr>
          <p:cNvSpPr>
            <a:spLocks noGrp="1"/>
          </p:cNvSpPr>
          <p:nvPr>
            <p:ph type="title"/>
          </p:nvPr>
        </p:nvSpPr>
        <p:spPr/>
        <p:txBody>
          <a:bodyPr/>
          <a:lstStyle/>
          <a:p>
            <a:r>
              <a:rPr lang="fi-FI"/>
              <a:t>Kolmiosaiset aivot</a:t>
            </a:r>
            <a:endParaRPr lang="fi-FI" dirty="0"/>
          </a:p>
        </p:txBody>
      </p:sp>
      <p:sp>
        <p:nvSpPr>
          <p:cNvPr id="4" name="Alatunnisteen paikkamerkki 3">
            <a:extLst>
              <a:ext uri="{FF2B5EF4-FFF2-40B4-BE49-F238E27FC236}">
                <a16:creationId xmlns:a16="http://schemas.microsoft.com/office/drawing/2014/main" id="{EA08E8BF-233B-41C9-8282-DDD4D8D834E3}"/>
              </a:ext>
            </a:extLst>
          </p:cNvPr>
          <p:cNvSpPr>
            <a:spLocks noGrp="1"/>
          </p:cNvSpPr>
          <p:nvPr>
            <p:ph type="ftr" sz="quarter" idx="11"/>
          </p:nvPr>
        </p:nvSpPr>
        <p:spPr/>
        <p:txBody>
          <a:bodyPr/>
          <a:lstStyle/>
          <a:p>
            <a:r>
              <a:rPr lang="en-US"/>
              <a:t>Terapia &amp; Työnohjaus Marjo Panttila</a:t>
            </a:r>
            <a:endParaRPr lang="en-US" dirty="0"/>
          </a:p>
        </p:txBody>
      </p:sp>
      <p:pic>
        <p:nvPicPr>
          <p:cNvPr id="14" name="Sisällön paikkamerkki 13">
            <a:extLst>
              <a:ext uri="{FF2B5EF4-FFF2-40B4-BE49-F238E27FC236}">
                <a16:creationId xmlns:a16="http://schemas.microsoft.com/office/drawing/2014/main" id="{E0FD929F-0369-4769-82AE-0FB8B219DC6B}"/>
              </a:ext>
            </a:extLst>
          </p:cNvPr>
          <p:cNvPicPr>
            <a:picLocks noGrp="1" noChangeAspect="1"/>
          </p:cNvPicPr>
          <p:nvPr>
            <p:ph idx="1"/>
          </p:nvPr>
        </p:nvPicPr>
        <p:blipFill>
          <a:blip r:embed="rId2"/>
          <a:stretch>
            <a:fillRect/>
          </a:stretch>
        </p:blipFill>
        <p:spPr>
          <a:xfrm>
            <a:off x="1088136" y="2204721"/>
            <a:ext cx="9336024" cy="3462954"/>
          </a:xfrm>
          <a:prstGeom prst="rect">
            <a:avLst/>
          </a:prstGeom>
        </p:spPr>
      </p:pic>
    </p:spTree>
    <p:extLst>
      <p:ext uri="{BB962C8B-B14F-4D97-AF65-F5344CB8AC3E}">
        <p14:creationId xmlns:p14="http://schemas.microsoft.com/office/powerpoint/2010/main" val="4211280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5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7" name="Rectangle 6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88" name="Rectangle 6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grpSp>
        <p:nvGrpSpPr>
          <p:cNvPr id="89" name="Group 6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6" name="Oval 6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fi-FI"/>
            </a:p>
          </p:txBody>
        </p:sp>
        <p:sp>
          <p:nvSpPr>
            <p:cNvPr id="67" name="Oval 6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fi-FI"/>
            </a:p>
          </p:txBody>
        </p:sp>
      </p:grpSp>
      <p:sp useBgFill="1">
        <p:nvSpPr>
          <p:cNvPr id="90" name="Rectangle 6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6982BEA-CB27-4480-AE84-8635ACA63306}"/>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a:blipFill dpi="0" rotWithShape="1">
                  <a:blip r:embed="rId4"/>
                  <a:srcRect/>
                  <a:tile tx="6350" ty="-127000" sx="65000" sy="64000" flip="none" algn="tl"/>
                </a:blipFill>
              </a:rPr>
              <a:t>Kurkistus aivojen sisään</a:t>
            </a:r>
          </a:p>
        </p:txBody>
      </p:sp>
      <p:pic>
        <p:nvPicPr>
          <p:cNvPr id="4" name="Sisällön paikkamerkki 4">
            <a:extLst>
              <a:ext uri="{FF2B5EF4-FFF2-40B4-BE49-F238E27FC236}">
                <a16:creationId xmlns:a16="http://schemas.microsoft.com/office/drawing/2014/main" id="{CE1BC8A9-4CE2-4CF2-A127-64B5B3C0E63B}"/>
              </a:ext>
            </a:extLst>
          </p:cNvPr>
          <p:cNvPicPr>
            <a:picLocks noChangeAspect="1"/>
          </p:cNvPicPr>
          <p:nvPr/>
        </p:nvPicPr>
        <p:blipFill rotWithShape="1">
          <a:blip r:embed="rId6"/>
          <a:srcRect l="29657" r="17235"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1" name="Freeform: Shape 70">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Alatunnisteen paikkamerkki 2">
            <a:extLst>
              <a:ext uri="{FF2B5EF4-FFF2-40B4-BE49-F238E27FC236}">
                <a16:creationId xmlns:a16="http://schemas.microsoft.com/office/drawing/2014/main" id="{438E8FEF-20F1-4787-A97D-34B974E9F970}"/>
              </a:ext>
            </a:extLst>
          </p:cNvPr>
          <p:cNvSpPr>
            <a:spLocks noGrp="1"/>
          </p:cNvSpPr>
          <p:nvPr>
            <p:ph type="ftr" sz="quarter" idx="11"/>
          </p:nvPr>
        </p:nvSpPr>
        <p:spPr>
          <a:xfrm>
            <a:off x="6556100" y="6272784"/>
            <a:ext cx="4937760" cy="365125"/>
          </a:xfrm>
        </p:spPr>
        <p:txBody>
          <a:bodyPr vert="horz" lIns="91440" tIns="45720" rIns="91440" bIns="45720" rtlCol="0" anchor="ctr">
            <a:normAutofit/>
          </a:bodyPr>
          <a:lstStyle/>
          <a:p>
            <a:pPr>
              <a:spcAft>
                <a:spcPts val="600"/>
              </a:spcAft>
            </a:pPr>
            <a:r>
              <a:rPr lang="en-US" kern="1200">
                <a:solidFill>
                  <a:schemeClr val="tx2"/>
                </a:solidFill>
                <a:latin typeface="+mn-lt"/>
                <a:ea typeface="+mn-ea"/>
                <a:cs typeface="+mn-cs"/>
              </a:rPr>
              <a:t>Terapia &amp; Työnohjaus Marjo Panttila</a:t>
            </a:r>
          </a:p>
        </p:txBody>
      </p:sp>
    </p:spTree>
    <p:extLst>
      <p:ext uri="{BB962C8B-B14F-4D97-AF65-F5344CB8AC3E}">
        <p14:creationId xmlns:p14="http://schemas.microsoft.com/office/powerpoint/2010/main" val="2111716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5" name="Rectangle 18">
            <a:extLst>
              <a:ext uri="{FF2B5EF4-FFF2-40B4-BE49-F238E27FC236}">
                <a16:creationId xmlns:a16="http://schemas.microsoft.com/office/drawing/2014/main" id="{0680B5D0-24EC-465A-A0E6-C4DF951E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20">
            <a:extLst>
              <a:ext uri="{FF2B5EF4-FFF2-40B4-BE49-F238E27FC236}">
                <a16:creationId xmlns:a16="http://schemas.microsoft.com/office/drawing/2014/main" id="{30BF1B50-A83E-4ED6-A2AA-C943C1F89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22">
            <a:extLst>
              <a:ext uri="{FF2B5EF4-FFF2-40B4-BE49-F238E27FC236}">
                <a16:creationId xmlns:a16="http://schemas.microsoft.com/office/drawing/2014/main" id="{1F31E8B2-210B-4B90-83BB-3B180732E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3B7820C-0D25-4FF3-9958-6111C53780B0}"/>
              </a:ext>
            </a:extLst>
          </p:cNvPr>
          <p:cNvSpPr>
            <a:spLocks noGrp="1"/>
          </p:cNvSpPr>
          <p:nvPr>
            <p:ph type="title"/>
          </p:nvPr>
        </p:nvSpPr>
        <p:spPr>
          <a:xfrm>
            <a:off x="8200102" y="1432223"/>
            <a:ext cx="2818417" cy="3357976"/>
          </a:xfrm>
        </p:spPr>
        <p:txBody>
          <a:bodyPr vert="horz" lIns="91440" tIns="45720" rIns="91440" bIns="45720" rtlCol="0" anchor="ctr">
            <a:normAutofit/>
          </a:bodyPr>
          <a:lstStyle/>
          <a:p>
            <a:pPr>
              <a:lnSpc>
                <a:spcPct val="80000"/>
              </a:lnSpc>
            </a:pPr>
            <a:r>
              <a:rPr lang="en-US" sz="4000" kern="1200" cap="all" baseline="0" dirty="0" err="1">
                <a:blipFill dpi="0" rotWithShape="1">
                  <a:blip r:embed="rId4"/>
                  <a:srcRect/>
                  <a:tile tx="6350" ty="-127000" sx="65000" sy="64000" flip="none" algn="tl"/>
                </a:blipFill>
                <a:latin typeface="+mj-lt"/>
                <a:ea typeface="+mj-ea"/>
                <a:cs typeface="+mj-cs"/>
              </a:rPr>
              <a:t>Liskoaivot</a:t>
            </a:r>
            <a:r>
              <a:rPr lang="en-US" sz="4000" kern="1200" cap="all" baseline="0" dirty="0">
                <a:blipFill dpi="0" rotWithShape="1">
                  <a:blip r:embed="rId4"/>
                  <a:srcRect/>
                  <a:tile tx="6350" ty="-127000" sx="65000" sy="64000" flip="none" algn="tl"/>
                </a:blipFill>
                <a:latin typeface="+mj-lt"/>
                <a:ea typeface="+mj-ea"/>
                <a:cs typeface="+mj-cs"/>
              </a:rPr>
              <a:t> </a:t>
            </a:r>
            <a:r>
              <a:rPr lang="en-US" sz="4000" kern="1200" cap="all" baseline="0" dirty="0" err="1">
                <a:blipFill dpi="0" rotWithShape="1">
                  <a:blip r:embed="rId4"/>
                  <a:srcRect/>
                  <a:tile tx="6350" ty="-127000" sx="65000" sy="64000" flip="none" algn="tl"/>
                </a:blipFill>
                <a:latin typeface="+mj-lt"/>
                <a:ea typeface="+mj-ea"/>
                <a:cs typeface="+mj-cs"/>
              </a:rPr>
              <a:t>aktivoituvat</a:t>
            </a:r>
            <a:r>
              <a:rPr lang="en-US" sz="4000" kern="1200" cap="all" baseline="0" dirty="0">
                <a:blipFill dpi="0" rotWithShape="1">
                  <a:blip r:embed="rId4"/>
                  <a:srcRect/>
                  <a:tile tx="6350" ty="-127000" sx="65000" sy="64000" flip="none" algn="tl"/>
                </a:blipFill>
                <a:latin typeface="+mj-lt"/>
                <a:ea typeface="+mj-ea"/>
                <a:cs typeface="+mj-cs"/>
              </a:rPr>
              <a:t> ja </a:t>
            </a:r>
            <a:r>
              <a:rPr lang="en-US" sz="4000" kern="1200" cap="all" baseline="0" dirty="0" err="1">
                <a:blipFill dpi="0" rotWithShape="1">
                  <a:blip r:embed="rId4"/>
                  <a:srcRect/>
                  <a:tile tx="6350" ty="-127000" sx="65000" sy="64000" flip="none" algn="tl"/>
                </a:blipFill>
                <a:latin typeface="+mj-lt"/>
                <a:ea typeface="+mj-ea"/>
                <a:cs typeface="+mj-cs"/>
              </a:rPr>
              <a:t>hälytysjärjestelmä</a:t>
            </a:r>
            <a:r>
              <a:rPr lang="en-US" sz="4000" kern="1200" cap="all" baseline="0" dirty="0">
                <a:blipFill dpi="0" rotWithShape="1">
                  <a:blip r:embed="rId4"/>
                  <a:srcRect/>
                  <a:tile tx="6350" ty="-127000" sx="65000" sy="64000" flip="none" algn="tl"/>
                </a:blipFill>
                <a:latin typeface="+mj-lt"/>
                <a:ea typeface="+mj-ea"/>
                <a:cs typeface="+mj-cs"/>
              </a:rPr>
              <a:t> </a:t>
            </a:r>
            <a:r>
              <a:rPr lang="en-US" sz="4000" kern="1200" cap="all" baseline="0" dirty="0" err="1">
                <a:blipFill dpi="0" rotWithShape="1">
                  <a:blip r:embed="rId4"/>
                  <a:srcRect/>
                  <a:tile tx="6350" ty="-127000" sx="65000" sy="64000" flip="none" algn="tl"/>
                </a:blipFill>
                <a:latin typeface="+mj-lt"/>
                <a:ea typeface="+mj-ea"/>
                <a:cs typeface="+mj-cs"/>
              </a:rPr>
              <a:t>aktivoituu</a:t>
            </a:r>
            <a:endParaRPr lang="en-US" sz="4000" kern="1200" cap="all" baseline="0" dirty="0">
              <a:blipFill dpi="0" rotWithShape="1">
                <a:blip r:embed="rId4"/>
                <a:srcRect/>
                <a:tile tx="6350" ty="-127000" sx="65000" sy="64000" flip="none" algn="tl"/>
              </a:blipFill>
              <a:latin typeface="+mj-lt"/>
              <a:ea typeface="+mj-ea"/>
              <a:cs typeface="+mj-cs"/>
            </a:endParaRPr>
          </a:p>
        </p:txBody>
      </p:sp>
      <p:sp>
        <p:nvSpPr>
          <p:cNvPr id="38" name="Rectangle 24">
            <a:extLst>
              <a:ext uri="{FF2B5EF4-FFF2-40B4-BE49-F238E27FC236}">
                <a16:creationId xmlns:a16="http://schemas.microsoft.com/office/drawing/2014/main" id="{6B387409-2B98-40F8-A65F-EF7CF989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6">
            <a:extLst>
              <a:ext uri="{FF2B5EF4-FFF2-40B4-BE49-F238E27FC236}">
                <a16:creationId xmlns:a16="http://schemas.microsoft.com/office/drawing/2014/main" id="{C9E5F284-A588-4AE7-A36D-1C93E4FD02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45D7D540-5CF2-4FC1-BE53-277CC22C0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916C9AA0-DC0C-49A1-ACDF-10BD6D7399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Sisällön paikkamerkki 4">
            <a:extLst>
              <a:ext uri="{FF2B5EF4-FFF2-40B4-BE49-F238E27FC236}">
                <a16:creationId xmlns:a16="http://schemas.microsoft.com/office/drawing/2014/main" id="{CD3A7B07-C91D-47EF-A2DF-605684938CDB}"/>
              </a:ext>
            </a:extLst>
          </p:cNvPr>
          <p:cNvPicPr>
            <a:picLocks noChangeAspect="1"/>
          </p:cNvPicPr>
          <p:nvPr/>
        </p:nvPicPr>
        <p:blipFill>
          <a:blip r:embed="rId6"/>
          <a:stretch>
            <a:fillRect/>
          </a:stretch>
        </p:blipFill>
        <p:spPr>
          <a:xfrm>
            <a:off x="920834" y="1562663"/>
            <a:ext cx="6631744" cy="3664039"/>
          </a:xfrm>
          <a:prstGeom prst="rect">
            <a:avLst/>
          </a:prstGeom>
        </p:spPr>
      </p:pic>
      <p:sp>
        <p:nvSpPr>
          <p:cNvPr id="3" name="Alatunnisteen paikkamerkki 2">
            <a:extLst>
              <a:ext uri="{FF2B5EF4-FFF2-40B4-BE49-F238E27FC236}">
                <a16:creationId xmlns:a16="http://schemas.microsoft.com/office/drawing/2014/main" id="{DC0BC7CA-6DD0-4FDB-8055-A49F6640017D}"/>
              </a:ext>
            </a:extLst>
          </p:cNvPr>
          <p:cNvSpPr>
            <a:spLocks noGrp="1"/>
          </p:cNvSpPr>
          <p:nvPr>
            <p:ph type="ftr" sz="quarter" idx="11"/>
          </p:nvPr>
        </p:nvSpPr>
        <p:spPr>
          <a:xfrm>
            <a:off x="1088136" y="6272784"/>
            <a:ext cx="6327648" cy="365125"/>
          </a:xfrm>
        </p:spPr>
        <p:txBody>
          <a:bodyPr vert="horz" lIns="91440" tIns="45720" rIns="91440" bIns="45720" rtlCol="0" anchor="ctr">
            <a:normAutofit/>
          </a:bodyPr>
          <a:lstStyle/>
          <a:p>
            <a:pPr defTabSz="914400">
              <a:spcAft>
                <a:spcPts val="600"/>
              </a:spcAft>
            </a:pPr>
            <a:r>
              <a:rPr lang="en-US" sz="1100" kern="1200">
                <a:solidFill>
                  <a:schemeClr val="tx2"/>
                </a:solidFill>
                <a:latin typeface="+mn-lt"/>
                <a:ea typeface="+mn-ea"/>
                <a:cs typeface="+mn-cs"/>
              </a:rPr>
              <a:t>Terapia &amp; Työnohjaus Marjo Panttila</a:t>
            </a:r>
          </a:p>
        </p:txBody>
      </p:sp>
    </p:spTree>
    <p:extLst>
      <p:ext uri="{BB962C8B-B14F-4D97-AF65-F5344CB8AC3E}">
        <p14:creationId xmlns:p14="http://schemas.microsoft.com/office/powerpoint/2010/main" val="3895964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BB0258E1-36E1-466E-A5BE-8E03FF97DF3F}"/>
              </a:ext>
            </a:extLst>
          </p:cNvPr>
          <p:cNvSpPr>
            <a:spLocks noGrp="1"/>
          </p:cNvSpPr>
          <p:nvPr>
            <p:ph type="ftr" sz="quarter" idx="11"/>
          </p:nvPr>
        </p:nvSpPr>
        <p:spPr/>
        <p:txBody>
          <a:bodyPr/>
          <a:lstStyle/>
          <a:p>
            <a:r>
              <a:rPr lang="en-US"/>
              <a:t>Terapia &amp; Työnohjaus Marjo Panttila</a:t>
            </a:r>
            <a:endParaRPr lang="en-US" dirty="0"/>
          </a:p>
        </p:txBody>
      </p:sp>
      <p:sp>
        <p:nvSpPr>
          <p:cNvPr id="3" name="Suorakulmio 2">
            <a:extLst>
              <a:ext uri="{FF2B5EF4-FFF2-40B4-BE49-F238E27FC236}">
                <a16:creationId xmlns:a16="http://schemas.microsoft.com/office/drawing/2014/main" id="{6668C1F4-5684-4282-AEED-D4E9611616A1}"/>
              </a:ext>
            </a:extLst>
          </p:cNvPr>
          <p:cNvSpPr/>
          <p:nvPr/>
        </p:nvSpPr>
        <p:spPr>
          <a:xfrm>
            <a:off x="1399684" y="1720840"/>
            <a:ext cx="7559899" cy="3785652"/>
          </a:xfrm>
          <a:prstGeom prst="rect">
            <a:avLst/>
          </a:prstGeom>
        </p:spPr>
        <p:txBody>
          <a:bodyPr wrap="square">
            <a:spAutoFit/>
          </a:bodyPr>
          <a:lstStyle/>
          <a:p>
            <a:r>
              <a:rPr lang="fi-FI" sz="2000" dirty="0"/>
              <a:t>Ihmiset, kuten muutkin nisäkkäät, toimivat vaarallisissa tilanteissa vaistonvaraisesti ja automaattisesti. Pelon tunne aktivoi puolustusjärjestelmän, jolloin meillä on vaistonvarainen taipumus</a:t>
            </a:r>
          </a:p>
          <a:p>
            <a:endParaRPr lang="fi-FI" sz="2000" dirty="0"/>
          </a:p>
          <a:p>
            <a:r>
              <a:rPr lang="fi-FI" sz="2000" dirty="0"/>
              <a:t>	- taistella kuin karhu tai leijona</a:t>
            </a:r>
          </a:p>
          <a:p>
            <a:r>
              <a:rPr lang="fi-FI" sz="2000" dirty="0"/>
              <a:t>	- paeta kuin peura tai kauris</a:t>
            </a:r>
          </a:p>
          <a:p>
            <a:r>
              <a:rPr lang="fi-FI" sz="2000" dirty="0"/>
              <a:t>	- jähmettyä kuin kani tai sammakko</a:t>
            </a:r>
          </a:p>
          <a:p>
            <a:endParaRPr lang="fi-FI" sz="2000" dirty="0"/>
          </a:p>
          <a:p>
            <a:r>
              <a:rPr lang="fi-FI" sz="2000" dirty="0"/>
              <a:t>Piiloutuminen tai jähmettyminen on tavallista tilanteissa, joissa vaara on väistämätön. Pakeneminen, silloin kun vaara on lähellä, mutta vältettävissä. </a:t>
            </a:r>
          </a:p>
        </p:txBody>
      </p:sp>
    </p:spTree>
    <p:extLst>
      <p:ext uri="{BB962C8B-B14F-4D97-AF65-F5344CB8AC3E}">
        <p14:creationId xmlns:p14="http://schemas.microsoft.com/office/powerpoint/2010/main" val="3301960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208E865-605E-41BF-A808-8F520A2BC96E}"/>
              </a:ext>
            </a:extLst>
          </p:cNvPr>
          <p:cNvSpPr>
            <a:spLocks noGrp="1"/>
          </p:cNvSpPr>
          <p:nvPr>
            <p:ph type="title"/>
          </p:nvPr>
        </p:nvSpPr>
        <p:spPr>
          <a:xfrm>
            <a:off x="6587544" y="1382165"/>
            <a:ext cx="4869179" cy="1517984"/>
          </a:xfrm>
        </p:spPr>
        <p:txBody>
          <a:bodyPr>
            <a:normAutofit/>
          </a:bodyPr>
          <a:lstStyle/>
          <a:p>
            <a:r>
              <a:rPr lang="fi-FI" sz="4800" dirty="0">
                <a:solidFill>
                  <a:srgbClr val="000000"/>
                </a:solidFill>
              </a:rPr>
              <a:t>ylivireys</a:t>
            </a:r>
          </a:p>
        </p:txBody>
      </p:sp>
      <p:pic>
        <p:nvPicPr>
          <p:cNvPr id="16" name="Picture 15" descr="Shakkimatti shakkipelissä">
            <a:extLst>
              <a:ext uri="{FF2B5EF4-FFF2-40B4-BE49-F238E27FC236}">
                <a16:creationId xmlns:a16="http://schemas.microsoft.com/office/drawing/2014/main" id="{B73528BA-9A02-B3C8-B666-6B330B3F5D30}"/>
              </a:ext>
            </a:extLst>
          </p:cNvPr>
          <p:cNvPicPr>
            <a:picLocks noChangeAspect="1"/>
          </p:cNvPicPr>
          <p:nvPr/>
        </p:nvPicPr>
        <p:blipFill rotWithShape="1">
          <a:blip r:embed="rId2"/>
          <a:srcRect l="12866" r="15377"/>
          <a:stretch/>
        </p:blipFill>
        <p:spPr>
          <a:xfrm>
            <a:off x="-9866" y="401980"/>
            <a:ext cx="6115733" cy="6456021"/>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22" name="Freeform: Shape 21">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Sisällön paikkamerkki 2">
            <a:extLst>
              <a:ext uri="{FF2B5EF4-FFF2-40B4-BE49-F238E27FC236}">
                <a16:creationId xmlns:a16="http://schemas.microsoft.com/office/drawing/2014/main" id="{879718B7-62DD-48F7-B4D1-7F28A0BC4C30}"/>
              </a:ext>
            </a:extLst>
          </p:cNvPr>
          <p:cNvSpPr>
            <a:spLocks noGrp="1"/>
          </p:cNvSpPr>
          <p:nvPr>
            <p:ph idx="1"/>
          </p:nvPr>
        </p:nvSpPr>
        <p:spPr>
          <a:xfrm>
            <a:off x="6587545" y="3007389"/>
            <a:ext cx="4869179" cy="3065865"/>
          </a:xfrm>
        </p:spPr>
        <p:txBody>
          <a:bodyPr anchor="t">
            <a:normAutofit/>
          </a:bodyPr>
          <a:lstStyle/>
          <a:p>
            <a:pPr>
              <a:buFont typeface="Arial"/>
              <a:buChar char="•"/>
              <a:defRPr/>
            </a:pPr>
            <a:r>
              <a:rPr lang="en-US" sz="1800">
                <a:solidFill>
                  <a:srgbClr val="000000"/>
                </a:solidFill>
              </a:rPr>
              <a:t>Kun tunteet, stressi tai vireystila nousevat liian korkealle, muuttuu tiedonkäsittely aivoissa: Ajatteluun ja toisen kokemukseen suuntautuva tutkiva mielenkiinto heikkenee ja tilalle tulee automaattisia reaktioita “selkärangasta” – </a:t>
            </a:r>
            <a:r>
              <a:rPr lang="en-US" sz="1800" i="1">
                <a:solidFill>
                  <a:srgbClr val="000000"/>
                </a:solidFill>
              </a:rPr>
              <a:t>ajattelun sijalle tulee toiminta</a:t>
            </a:r>
            <a:r>
              <a:rPr lang="en-US" sz="1800">
                <a:solidFill>
                  <a:srgbClr val="000000"/>
                </a:solidFill>
              </a:rPr>
              <a:t>. </a:t>
            </a:r>
          </a:p>
          <a:p>
            <a:pPr>
              <a:defRPr/>
            </a:pPr>
            <a:endParaRPr lang="en-US" sz="1800">
              <a:solidFill>
                <a:srgbClr val="000000"/>
              </a:solidFill>
            </a:endParaRPr>
          </a:p>
          <a:p>
            <a:pPr>
              <a:buFont typeface="Arial"/>
              <a:buChar char="•"/>
              <a:defRPr/>
            </a:pPr>
            <a:r>
              <a:rPr lang="en-US" sz="1800">
                <a:solidFill>
                  <a:srgbClr val="000000"/>
                </a:solidFill>
              </a:rPr>
              <a:t>Tämä </a:t>
            </a:r>
            <a:r>
              <a:rPr lang="fi-FI" sz="1800">
                <a:solidFill>
                  <a:srgbClr val="000000"/>
                </a:solidFill>
              </a:rPr>
              <a:t>ilmenee tarpeena nopeisiin ja mustavalkoisiin ratkaisuihin</a:t>
            </a:r>
          </a:p>
          <a:p>
            <a:endParaRPr lang="fi-FI" sz="1800">
              <a:solidFill>
                <a:srgbClr val="000000"/>
              </a:solidFill>
            </a:endParaRPr>
          </a:p>
        </p:txBody>
      </p:sp>
      <p:sp>
        <p:nvSpPr>
          <p:cNvPr id="4" name="Alatunnisteen paikkamerkki 3">
            <a:extLst>
              <a:ext uri="{FF2B5EF4-FFF2-40B4-BE49-F238E27FC236}">
                <a16:creationId xmlns:a16="http://schemas.microsoft.com/office/drawing/2014/main" id="{90EB4082-E6C5-4A91-BDD9-E60B2DCDEA17}"/>
              </a:ext>
            </a:extLst>
          </p:cNvPr>
          <p:cNvSpPr>
            <a:spLocks noGrp="1"/>
          </p:cNvSpPr>
          <p:nvPr>
            <p:ph type="ftr" sz="quarter" idx="11"/>
          </p:nvPr>
        </p:nvSpPr>
        <p:spPr>
          <a:xfrm>
            <a:off x="6587544" y="6252323"/>
            <a:ext cx="4589972" cy="365125"/>
          </a:xfrm>
        </p:spPr>
        <p:txBody>
          <a:bodyPr>
            <a:normAutofit/>
          </a:bodyPr>
          <a:lstStyle/>
          <a:p>
            <a:pPr>
              <a:spcAft>
                <a:spcPts val="600"/>
              </a:spcAft>
            </a:pPr>
            <a:r>
              <a:rPr lang="en-US">
                <a:solidFill>
                  <a:srgbClr val="7F7F7F"/>
                </a:solidFill>
              </a:rPr>
              <a:t>Terapia &amp; Työnohjaus Marjo Panttila</a:t>
            </a:r>
          </a:p>
        </p:txBody>
      </p:sp>
      <p:grpSp>
        <p:nvGrpSpPr>
          <p:cNvPr id="24" name="Group 23">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fi-FI"/>
            </a:p>
          </p:txBody>
        </p:sp>
        <p:sp>
          <p:nvSpPr>
            <p:cNvPr id="26" name="Oval 25">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fi-FI"/>
            </a:p>
          </p:txBody>
        </p:sp>
      </p:grpSp>
    </p:spTree>
    <p:extLst>
      <p:ext uri="{BB962C8B-B14F-4D97-AF65-F5344CB8AC3E}">
        <p14:creationId xmlns:p14="http://schemas.microsoft.com/office/powerpoint/2010/main" val="194144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88D5435E-4ABB-4568-A41B-9091FD1F2DBA}"/>
              </a:ext>
            </a:extLst>
          </p:cNvPr>
          <p:cNvSpPr>
            <a:spLocks noGrp="1"/>
          </p:cNvSpPr>
          <p:nvPr>
            <p:ph type="ftr" sz="quarter" idx="11"/>
          </p:nvPr>
        </p:nvSpPr>
        <p:spPr/>
        <p:txBody>
          <a:bodyPr/>
          <a:lstStyle/>
          <a:p>
            <a:r>
              <a:rPr lang="en-US"/>
              <a:t>Terapia &amp; Työnohjaus Marjo Panttila</a:t>
            </a:r>
            <a:endParaRPr lang="en-US" dirty="0"/>
          </a:p>
        </p:txBody>
      </p:sp>
      <p:sp>
        <p:nvSpPr>
          <p:cNvPr id="3" name="Suorakulmio 2">
            <a:extLst>
              <a:ext uri="{FF2B5EF4-FFF2-40B4-BE49-F238E27FC236}">
                <a16:creationId xmlns:a16="http://schemas.microsoft.com/office/drawing/2014/main" id="{E57F7705-914B-4ED0-A04A-26AD640E1446}"/>
              </a:ext>
            </a:extLst>
          </p:cNvPr>
          <p:cNvSpPr/>
          <p:nvPr/>
        </p:nvSpPr>
        <p:spPr>
          <a:xfrm>
            <a:off x="1339403" y="2413338"/>
            <a:ext cx="7804597" cy="2677656"/>
          </a:xfrm>
          <a:prstGeom prst="rect">
            <a:avLst/>
          </a:prstGeom>
        </p:spPr>
        <p:txBody>
          <a:bodyPr wrap="square">
            <a:spAutoFit/>
          </a:bodyPr>
          <a:lstStyle/>
          <a:p>
            <a:r>
              <a:rPr lang="fi-FI" sz="2400" dirty="0" err="1">
                <a:solidFill>
                  <a:schemeClr val="tx1">
                    <a:lumMod val="65000"/>
                    <a:lumOff val="35000"/>
                  </a:schemeClr>
                </a:solidFill>
              </a:rPr>
              <a:t>Mentalisaatiokyvyn</a:t>
            </a:r>
            <a:r>
              <a:rPr lang="fi-FI" sz="2400" dirty="0">
                <a:solidFill>
                  <a:schemeClr val="tx1">
                    <a:lumMod val="65000"/>
                    <a:lumOff val="35000"/>
                  </a:schemeClr>
                </a:solidFill>
              </a:rPr>
              <a:t> palautumisen edellytys on siis voimakkaiden tunteiden eli liskoaivoaktivaation neutraloiminen (vrt. Termostaatti)</a:t>
            </a:r>
          </a:p>
          <a:p>
            <a:endParaRPr lang="fi-FI" sz="2400" dirty="0">
              <a:solidFill>
                <a:schemeClr val="tx1">
                  <a:lumMod val="65000"/>
                  <a:lumOff val="35000"/>
                </a:schemeClr>
              </a:solidFill>
            </a:endParaRPr>
          </a:p>
          <a:p>
            <a:pPr>
              <a:buFont typeface="Arial" charset="0"/>
              <a:buChar char="•"/>
            </a:pPr>
            <a:r>
              <a:rPr lang="fi-FI" sz="2400" dirty="0">
                <a:solidFill>
                  <a:schemeClr val="tx1">
                    <a:lumMod val="65000"/>
                    <a:lumOff val="35000"/>
                  </a:schemeClr>
                </a:solidFill>
              </a:rPr>
              <a:t>Liskoaivoaktivaatio vaimenee parhaiten EMPATIALLA kokijan kokemusta kohtaan riippumatta siitä, perustuuko kokemus faktoihin vain ei</a:t>
            </a:r>
          </a:p>
        </p:txBody>
      </p:sp>
    </p:spTree>
    <p:extLst>
      <p:ext uri="{BB962C8B-B14F-4D97-AF65-F5344CB8AC3E}">
        <p14:creationId xmlns:p14="http://schemas.microsoft.com/office/powerpoint/2010/main" val="2267970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08" name="Rectangle 25607">
            <a:extLst>
              <a:ext uri="{FF2B5EF4-FFF2-40B4-BE49-F238E27FC236}">
                <a16:creationId xmlns:a16="http://schemas.microsoft.com/office/drawing/2014/main" id="{570F171F-BF9B-48C5-9DC7-FFF9CF4DD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03" name="Tekstikehys 3">
            <a:extLst>
              <a:ext uri="{FF2B5EF4-FFF2-40B4-BE49-F238E27FC236}">
                <a16:creationId xmlns:a16="http://schemas.microsoft.com/office/drawing/2014/main" id="{877A1277-DE18-FFE8-6ED0-7A9B21F94CA0}"/>
              </a:ext>
            </a:extLst>
          </p:cNvPr>
          <p:cNvSpPr txBox="1">
            <a:spLocks noChangeArrowheads="1"/>
          </p:cNvSpPr>
          <p:nvPr/>
        </p:nvSpPr>
        <p:spPr bwMode="auto">
          <a:xfrm>
            <a:off x="913796" y="1055914"/>
            <a:ext cx="3415718" cy="474617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r" defTabSz="914400">
              <a:lnSpc>
                <a:spcPct val="90000"/>
              </a:lnSpc>
              <a:spcBef>
                <a:spcPct val="0"/>
              </a:spcBef>
              <a:spcAft>
                <a:spcPts val="600"/>
              </a:spcAft>
            </a:pPr>
            <a:r>
              <a:rPr lang="en-US" altLang="sv-SE" sz="2800" b="1" cap="all">
                <a:solidFill>
                  <a:schemeClr val="tx2"/>
                </a:solidFill>
                <a:effectLst>
                  <a:outerShdw blurRad="50800" dist="63500" dir="2700000" algn="tl" rotWithShape="0">
                    <a:srgbClr val="000000">
                      <a:alpha val="48000"/>
                    </a:srgbClr>
                  </a:outerShdw>
                </a:effectLst>
                <a:latin typeface="+mj-lt"/>
                <a:ea typeface="+mj-ea"/>
                <a:cs typeface="+mj-cs"/>
              </a:rPr>
              <a:t>Kehollisuus</a:t>
            </a:r>
          </a:p>
        </p:txBody>
      </p:sp>
      <p:cxnSp>
        <p:nvCxnSpPr>
          <p:cNvPr id="25610" name="Straight Connector 25609">
            <a:extLst>
              <a:ext uri="{FF2B5EF4-FFF2-40B4-BE49-F238E27FC236}">
                <a16:creationId xmlns:a16="http://schemas.microsoft.com/office/drawing/2014/main" id="{69E8FF8A-7BA5-48E8-AA6E-85EC29AFDA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1248" y="2079171"/>
            <a:ext cx="0" cy="2699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171C99A0-606E-CBFD-CA38-DEACC68ABC32}"/>
              </a:ext>
            </a:extLst>
          </p:cNvPr>
          <p:cNvSpPr>
            <a:spLocks noGrp="1"/>
          </p:cNvSpPr>
          <p:nvPr>
            <p:ph idx="1"/>
          </p:nvPr>
        </p:nvSpPr>
        <p:spPr>
          <a:xfrm>
            <a:off x="4972981" y="1055914"/>
            <a:ext cx="6294576" cy="4746172"/>
          </a:xfrm>
        </p:spPr>
        <p:txBody>
          <a:bodyPr vert="horz" lIns="91440" tIns="45720" rIns="91440" bIns="45720" rtlCol="0" anchor="ctr">
            <a:normAutofit/>
          </a:bodyPr>
          <a:lstStyle/>
          <a:p>
            <a:pPr marL="274320" fontAlgn="auto">
              <a:spcAft>
                <a:spcPts val="0"/>
              </a:spcAft>
              <a:defRPr/>
            </a:pPr>
            <a:r>
              <a:rPr lang="en-US" sz="1600">
                <a:solidFill>
                  <a:schemeClr val="tx1">
                    <a:lumMod val="85000"/>
                    <a:lumOff val="15000"/>
                  </a:schemeClr>
                </a:solidFill>
              </a:rPr>
              <a:t>Olemme siinä missä olemme kokonaisvaltaisesti – </a:t>
            </a:r>
          </a:p>
          <a:p>
            <a:pPr marL="274320" fontAlgn="auto">
              <a:spcAft>
                <a:spcPts val="0"/>
              </a:spcAft>
              <a:defRPr/>
            </a:pPr>
            <a:r>
              <a:rPr lang="en-US" sz="1600">
                <a:solidFill>
                  <a:schemeClr val="tx1">
                    <a:lumMod val="85000"/>
                    <a:lumOff val="15000"/>
                  </a:schemeClr>
                </a:solidFill>
              </a:rPr>
              <a:t>	kokemuksen kaksi tasoa:</a:t>
            </a:r>
          </a:p>
          <a:p>
            <a:pPr marL="640080" lvl="1" fontAlgn="auto">
              <a:spcAft>
                <a:spcPts val="0"/>
              </a:spcAft>
              <a:buClr>
                <a:schemeClr val="accent2">
                  <a:shade val="75000"/>
                </a:schemeClr>
              </a:buClr>
              <a:defRPr/>
            </a:pPr>
            <a:r>
              <a:rPr lang="en-US" sz="1600">
                <a:solidFill>
                  <a:schemeClr val="tx1">
                    <a:lumMod val="85000"/>
                    <a:lumOff val="15000"/>
                  </a:schemeClr>
                </a:solidFill>
              </a:rPr>
              <a:t>Kehollisesti</a:t>
            </a:r>
          </a:p>
          <a:p>
            <a:pPr marL="640080" lvl="1" fontAlgn="auto">
              <a:spcAft>
                <a:spcPts val="0"/>
              </a:spcAft>
              <a:buClr>
                <a:schemeClr val="accent2">
                  <a:shade val="75000"/>
                </a:schemeClr>
              </a:buClr>
              <a:defRPr/>
            </a:pPr>
            <a:r>
              <a:rPr lang="en-US" sz="1600">
                <a:solidFill>
                  <a:schemeClr val="tx1">
                    <a:lumMod val="85000"/>
                    <a:lumOff val="15000"/>
                  </a:schemeClr>
                </a:solidFill>
              </a:rPr>
              <a:t>Mielellisesti</a:t>
            </a:r>
          </a:p>
          <a:p>
            <a:pPr marL="640080" lvl="1" fontAlgn="auto">
              <a:spcAft>
                <a:spcPts val="0"/>
              </a:spcAft>
              <a:buClr>
                <a:schemeClr val="accent2">
                  <a:shade val="75000"/>
                </a:schemeClr>
              </a:buClr>
              <a:defRPr/>
            </a:pPr>
            <a:endParaRPr lang="en-US" sz="1600">
              <a:solidFill>
                <a:schemeClr val="tx1">
                  <a:lumMod val="85000"/>
                  <a:lumOff val="15000"/>
                </a:schemeClr>
              </a:solidFill>
            </a:endParaRPr>
          </a:p>
          <a:p>
            <a:pPr marL="274320" fontAlgn="auto">
              <a:spcAft>
                <a:spcPts val="0"/>
              </a:spcAft>
              <a:defRPr/>
            </a:pPr>
            <a:r>
              <a:rPr lang="en-US" sz="1600">
                <a:solidFill>
                  <a:schemeClr val="tx1">
                    <a:lumMod val="85000"/>
                    <a:lumOff val="15000"/>
                  </a:schemeClr>
                </a:solidFill>
              </a:rPr>
              <a:t>Aistien ympäröimänä</a:t>
            </a:r>
          </a:p>
          <a:p>
            <a:pPr marL="274320" fontAlgn="auto">
              <a:spcAft>
                <a:spcPts val="0"/>
              </a:spcAft>
              <a:defRPr/>
            </a:pPr>
            <a:endParaRPr lang="en-US" sz="1600">
              <a:solidFill>
                <a:schemeClr val="tx1">
                  <a:lumMod val="85000"/>
                  <a:lumOff val="15000"/>
                </a:schemeClr>
              </a:solidFill>
            </a:endParaRPr>
          </a:p>
          <a:p>
            <a:pPr marL="274320" fontAlgn="auto">
              <a:spcAft>
                <a:spcPts val="0"/>
              </a:spcAft>
              <a:defRPr/>
            </a:pPr>
            <a:r>
              <a:rPr lang="en-US" sz="1600">
                <a:solidFill>
                  <a:schemeClr val="tx1">
                    <a:lumMod val="85000"/>
                    <a:lumOff val="15000"/>
                  </a:schemeClr>
                </a:solidFill>
              </a:rPr>
              <a:t>Olemme vuorovaikutuksessa ympäristön kanssa</a:t>
            </a:r>
          </a:p>
          <a:p>
            <a:pPr marL="274320" fontAlgn="auto">
              <a:spcAft>
                <a:spcPts val="0"/>
              </a:spcAft>
              <a:defRPr/>
            </a:pPr>
            <a:endParaRPr lang="en-US" sz="1600">
              <a:solidFill>
                <a:schemeClr val="tx1">
                  <a:lumMod val="85000"/>
                  <a:lumOff val="15000"/>
                </a:schemeClr>
              </a:solidFill>
            </a:endParaRPr>
          </a:p>
          <a:p>
            <a:pPr marL="274320" fontAlgn="auto">
              <a:spcAft>
                <a:spcPts val="0"/>
              </a:spcAft>
              <a:defRPr/>
            </a:pPr>
            <a:r>
              <a:rPr lang="en-US" sz="1600">
                <a:solidFill>
                  <a:schemeClr val="tx1">
                    <a:lumMod val="85000"/>
                    <a:lumOff val="15000"/>
                  </a:schemeClr>
                </a:solidFill>
              </a:rPr>
              <a:t>Kehollinen taso olla vuorovaikutuksessa on jotakin mitä ei voi sanoilla kuvata, se on ruumiillinen kokemus</a:t>
            </a:r>
          </a:p>
        </p:txBody>
      </p:sp>
      <p:sp>
        <p:nvSpPr>
          <p:cNvPr id="2" name="Alatunnisteen paikkamerkki 1">
            <a:extLst>
              <a:ext uri="{FF2B5EF4-FFF2-40B4-BE49-F238E27FC236}">
                <a16:creationId xmlns:a16="http://schemas.microsoft.com/office/drawing/2014/main" id="{A7FAC0AA-BAB3-9F7B-30B9-4EA46D6BB82D}"/>
              </a:ext>
            </a:extLst>
          </p:cNvPr>
          <p:cNvSpPr>
            <a:spLocks noGrp="1"/>
          </p:cNvSpPr>
          <p:nvPr>
            <p:ph type="ftr" sz="quarter" idx="11"/>
          </p:nvPr>
        </p:nvSpPr>
        <p:spPr>
          <a:xfrm>
            <a:off x="913794" y="5883275"/>
            <a:ext cx="6672865" cy="365125"/>
          </a:xfrm>
        </p:spPr>
        <p:txBody>
          <a:bodyPr vert="horz" lIns="91440" tIns="45720" rIns="91440" bIns="45720" rtlCol="0" anchor="ctr">
            <a:normAutofit/>
          </a:bodyPr>
          <a:lstStyle/>
          <a:p>
            <a:pPr>
              <a:spcAft>
                <a:spcPts val="600"/>
              </a:spcAft>
            </a:pPr>
            <a:r>
              <a:rPr lang="en-US"/>
              <a:t>Systeemiset Oy Marjo Panttila</a:t>
            </a:r>
          </a:p>
        </p:txBody>
      </p:sp>
    </p:spTree>
    <p:extLst>
      <p:ext uri="{BB962C8B-B14F-4D97-AF65-F5344CB8AC3E}">
        <p14:creationId xmlns:p14="http://schemas.microsoft.com/office/powerpoint/2010/main" val="327120204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latunnisteen paikkamerkki 1">
            <a:extLst>
              <a:ext uri="{FF2B5EF4-FFF2-40B4-BE49-F238E27FC236}">
                <a16:creationId xmlns:a16="http://schemas.microsoft.com/office/drawing/2014/main" id="{6FB400A7-0E1E-4948-A294-CC4272E63729}"/>
              </a:ext>
            </a:extLst>
          </p:cNvPr>
          <p:cNvSpPr>
            <a:spLocks noGrp="1"/>
          </p:cNvSpPr>
          <p:nvPr>
            <p:ph type="ftr" sz="quarter" idx="11"/>
          </p:nvPr>
        </p:nvSpPr>
        <p:spPr/>
        <p:txBody>
          <a:bodyPr/>
          <a:lstStyle/>
          <a:p>
            <a:r>
              <a:rPr lang="en-US"/>
              <a:t>Terapia &amp; Työnohjaus Marjo Panttila</a:t>
            </a:r>
            <a:endParaRPr lang="en-US" dirty="0"/>
          </a:p>
        </p:txBody>
      </p:sp>
      <p:sp>
        <p:nvSpPr>
          <p:cNvPr id="3" name="Suorakulmio 2">
            <a:extLst>
              <a:ext uri="{FF2B5EF4-FFF2-40B4-BE49-F238E27FC236}">
                <a16:creationId xmlns:a16="http://schemas.microsoft.com/office/drawing/2014/main" id="{85F739E6-2F0F-4944-B713-88902F6D631A}"/>
              </a:ext>
            </a:extLst>
          </p:cNvPr>
          <p:cNvSpPr/>
          <p:nvPr/>
        </p:nvSpPr>
        <p:spPr>
          <a:xfrm>
            <a:off x="785611" y="443568"/>
            <a:ext cx="9530366" cy="4862870"/>
          </a:xfrm>
          <a:prstGeom prst="rect">
            <a:avLst/>
          </a:prstGeom>
        </p:spPr>
        <p:txBody>
          <a:bodyPr wrap="square">
            <a:spAutoFit/>
          </a:bodyPr>
          <a:lstStyle/>
          <a:p>
            <a:pPr>
              <a:buFont typeface="Arial" charset="0"/>
              <a:buChar char="•"/>
              <a:defRPr/>
            </a:pPr>
            <a:endParaRPr lang="fi-FI" sz="2400" dirty="0">
              <a:solidFill>
                <a:schemeClr val="tx1">
                  <a:lumMod val="65000"/>
                  <a:lumOff val="35000"/>
                </a:schemeClr>
              </a:solidFill>
            </a:endParaRPr>
          </a:p>
          <a:p>
            <a:pPr>
              <a:buFont typeface="Arial" charset="0"/>
              <a:buChar char="•"/>
              <a:defRPr/>
            </a:pPr>
            <a:endParaRPr lang="fi-FI" sz="2400" dirty="0">
              <a:solidFill>
                <a:schemeClr val="tx1">
                  <a:lumMod val="65000"/>
                  <a:lumOff val="35000"/>
                </a:schemeClr>
              </a:solidFill>
            </a:endParaRPr>
          </a:p>
          <a:p>
            <a:pPr>
              <a:buFont typeface="Arial" charset="0"/>
              <a:buChar char="•"/>
              <a:defRPr/>
            </a:pPr>
            <a:r>
              <a:rPr lang="fi-FI" sz="2400" dirty="0">
                <a:solidFill>
                  <a:schemeClr val="tx1">
                    <a:lumMod val="65000"/>
                    <a:lumOff val="35000"/>
                  </a:schemeClr>
                </a:solidFill>
              </a:rPr>
              <a:t>Toimivia keinoja oman ja toisten tunnetilan ”viilentämiseksi”</a:t>
            </a:r>
          </a:p>
          <a:p>
            <a:pPr lvl="1">
              <a:buFont typeface="Arial" charset="0"/>
              <a:buChar char="•"/>
              <a:defRPr/>
            </a:pPr>
            <a:r>
              <a:rPr lang="fi-FI" sz="2200" dirty="0">
                <a:solidFill>
                  <a:schemeClr val="tx1">
                    <a:lumMod val="65000"/>
                    <a:lumOff val="35000"/>
                  </a:schemeClr>
                </a:solidFill>
              </a:rPr>
              <a:t>oma: </a:t>
            </a:r>
          </a:p>
          <a:p>
            <a:pPr lvl="2">
              <a:buFont typeface="Symbol" charset="0"/>
              <a:buChar char=""/>
              <a:defRPr/>
            </a:pPr>
            <a:r>
              <a:rPr lang="fi-FI" sz="2400" dirty="0">
                <a:solidFill>
                  <a:schemeClr val="tx1">
                    <a:lumMod val="65000"/>
                    <a:lumOff val="35000"/>
                  </a:schemeClr>
                </a:solidFill>
              </a:rPr>
              <a:t>ilmiöiden ymmärtäminen, vahva sisäinen käyttöteoria (aiheen opiskelu, teoreettinen ymmärrys, ns. ”sisäinen </a:t>
            </a:r>
            <a:r>
              <a:rPr lang="fi-FI" sz="2400" dirty="0" err="1">
                <a:solidFill>
                  <a:schemeClr val="tx1">
                    <a:lumMod val="65000"/>
                    <a:lumOff val="35000"/>
                  </a:schemeClr>
                </a:solidFill>
              </a:rPr>
              <a:t>psykoedukaatio</a:t>
            </a:r>
            <a:r>
              <a:rPr lang="fi-FI" sz="2400" dirty="0">
                <a:solidFill>
                  <a:schemeClr val="tx1">
                    <a:lumMod val="65000"/>
                    <a:lumOff val="35000"/>
                  </a:schemeClr>
                </a:solidFill>
              </a:rPr>
              <a:t>”) </a:t>
            </a:r>
          </a:p>
          <a:p>
            <a:pPr lvl="2">
              <a:buFont typeface="Symbol" charset="0"/>
              <a:buChar char=""/>
              <a:defRPr/>
            </a:pPr>
            <a:r>
              <a:rPr lang="fi-FI" sz="2400" dirty="0">
                <a:solidFill>
                  <a:schemeClr val="tx1">
                    <a:lumMod val="65000"/>
                    <a:lumOff val="35000"/>
                  </a:schemeClr>
                </a:solidFill>
              </a:rPr>
              <a:t>kehomieliharjoitukset, hengitysharjoitukset</a:t>
            </a:r>
          </a:p>
          <a:p>
            <a:pPr lvl="2">
              <a:defRPr/>
            </a:pPr>
            <a:r>
              <a:rPr lang="fi-FI" sz="2400" dirty="0">
                <a:solidFill>
                  <a:schemeClr val="tx1">
                    <a:lumMod val="65000"/>
                    <a:lumOff val="35000"/>
                  </a:schemeClr>
                </a:solidFill>
              </a:rPr>
              <a:t>itsemyötätunto, </a:t>
            </a:r>
            <a:r>
              <a:rPr lang="fi-FI" sz="2400" dirty="0" err="1">
                <a:solidFill>
                  <a:schemeClr val="tx1">
                    <a:lumMod val="65000"/>
                    <a:lumOff val="35000"/>
                  </a:schemeClr>
                </a:solidFill>
              </a:rPr>
              <a:t>mindfulness</a:t>
            </a:r>
            <a:r>
              <a:rPr lang="fi-FI" sz="2400" dirty="0">
                <a:solidFill>
                  <a:schemeClr val="tx1">
                    <a:lumMod val="65000"/>
                    <a:lumOff val="35000"/>
                  </a:schemeClr>
                </a:solidFill>
              </a:rPr>
              <a:t>-harjoitukset </a:t>
            </a:r>
          </a:p>
          <a:p>
            <a:pPr lvl="1">
              <a:defRPr/>
            </a:pPr>
            <a:r>
              <a:rPr lang="fi-FI" sz="2400" dirty="0">
                <a:solidFill>
                  <a:schemeClr val="tx1">
                    <a:lumMod val="65000"/>
                    <a:lumOff val="35000"/>
                  </a:schemeClr>
                </a:solidFill>
              </a:rPr>
              <a:t>toisen: </a:t>
            </a:r>
          </a:p>
          <a:p>
            <a:pPr lvl="2">
              <a:buFont typeface="Symbol" charset="0"/>
              <a:buChar char=""/>
              <a:defRPr/>
            </a:pPr>
            <a:r>
              <a:rPr lang="fi-FI" sz="2400" dirty="0">
                <a:solidFill>
                  <a:schemeClr val="tx1">
                    <a:lumMod val="65000"/>
                    <a:lumOff val="35000"/>
                  </a:schemeClr>
                </a:solidFill>
              </a:rPr>
              <a:t>empatia, myötätunto</a:t>
            </a:r>
          </a:p>
          <a:p>
            <a:pPr lvl="2">
              <a:buFont typeface="Symbol" charset="0"/>
              <a:buChar char=""/>
              <a:defRPr/>
            </a:pPr>
            <a:r>
              <a:rPr lang="fi-FI" sz="2400" dirty="0">
                <a:solidFill>
                  <a:schemeClr val="tx1">
                    <a:lumMod val="65000"/>
                    <a:lumOff val="35000"/>
                  </a:schemeClr>
                </a:solidFill>
              </a:rPr>
              <a:t>oman prosessin (yllä) mukanaan tuoma rauhoittava ja vakauttava olemus</a:t>
            </a:r>
          </a:p>
        </p:txBody>
      </p:sp>
    </p:spTree>
    <p:extLst>
      <p:ext uri="{BB962C8B-B14F-4D97-AF65-F5344CB8AC3E}">
        <p14:creationId xmlns:p14="http://schemas.microsoft.com/office/powerpoint/2010/main" val="2441381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82DB45F4-E208-4885-9F62-504BFACC6F20}"/>
              </a:ext>
            </a:extLst>
          </p:cNvPr>
          <p:cNvSpPr>
            <a:spLocks noGrp="1"/>
          </p:cNvSpPr>
          <p:nvPr>
            <p:ph type="title"/>
          </p:nvPr>
        </p:nvSpPr>
        <p:spPr/>
        <p:txBody>
          <a:bodyPr/>
          <a:lstStyle/>
          <a:p>
            <a:r>
              <a:rPr lang="fi-FI" dirty="0"/>
              <a:t>Aivojen käsimalli</a:t>
            </a:r>
          </a:p>
        </p:txBody>
      </p:sp>
      <p:sp>
        <p:nvSpPr>
          <p:cNvPr id="8" name="Sisällön paikkamerkki 7">
            <a:extLst>
              <a:ext uri="{FF2B5EF4-FFF2-40B4-BE49-F238E27FC236}">
                <a16:creationId xmlns:a16="http://schemas.microsoft.com/office/drawing/2014/main" id="{8D93198A-BB38-4253-B4A6-C377B4DA841A}"/>
              </a:ext>
            </a:extLst>
          </p:cNvPr>
          <p:cNvSpPr>
            <a:spLocks noGrp="1"/>
          </p:cNvSpPr>
          <p:nvPr>
            <p:ph idx="1"/>
          </p:nvPr>
        </p:nvSpPr>
        <p:spPr/>
        <p:txBody>
          <a:bodyPr/>
          <a:lstStyle/>
          <a:p>
            <a:endParaRPr lang="fi-FI"/>
          </a:p>
        </p:txBody>
      </p:sp>
      <p:sp>
        <p:nvSpPr>
          <p:cNvPr id="9" name="Tekstin paikkamerkki 8">
            <a:extLst>
              <a:ext uri="{FF2B5EF4-FFF2-40B4-BE49-F238E27FC236}">
                <a16:creationId xmlns:a16="http://schemas.microsoft.com/office/drawing/2014/main" id="{6247636C-1A9C-4966-BFE4-C7691A1D506F}"/>
              </a:ext>
            </a:extLst>
          </p:cNvPr>
          <p:cNvSpPr>
            <a:spLocks noGrp="1"/>
          </p:cNvSpPr>
          <p:nvPr>
            <p:ph type="body" sz="half" idx="2"/>
          </p:nvPr>
        </p:nvSpPr>
        <p:spPr/>
        <p:txBody>
          <a:bodyPr/>
          <a:lstStyle/>
          <a:p>
            <a:r>
              <a:rPr lang="fi-FI" dirty="0"/>
              <a:t>Daniel </a:t>
            </a:r>
            <a:r>
              <a:rPr lang="fi-FI" dirty="0" err="1"/>
              <a:t>Siegel</a:t>
            </a:r>
            <a:endParaRPr lang="fi-FI" dirty="0"/>
          </a:p>
        </p:txBody>
      </p:sp>
      <p:sp>
        <p:nvSpPr>
          <p:cNvPr id="2" name="Alatunnisteen paikkamerkki 1">
            <a:extLst>
              <a:ext uri="{FF2B5EF4-FFF2-40B4-BE49-F238E27FC236}">
                <a16:creationId xmlns:a16="http://schemas.microsoft.com/office/drawing/2014/main" id="{09F2BEC6-5637-4609-B7FB-88DCBE7B2B8F}"/>
              </a:ext>
            </a:extLst>
          </p:cNvPr>
          <p:cNvSpPr>
            <a:spLocks noGrp="1"/>
          </p:cNvSpPr>
          <p:nvPr>
            <p:ph type="ftr" sz="quarter" idx="11"/>
          </p:nvPr>
        </p:nvSpPr>
        <p:spPr/>
        <p:txBody>
          <a:bodyPr/>
          <a:lstStyle/>
          <a:p>
            <a:r>
              <a:rPr lang="en-US"/>
              <a:t>Terapia &amp; Työnohjaus Marjo Panttila</a:t>
            </a:r>
            <a:endParaRPr lang="en-US" dirty="0"/>
          </a:p>
        </p:txBody>
      </p:sp>
      <p:pic>
        <p:nvPicPr>
          <p:cNvPr id="3" name="Kuva 2">
            <a:extLst>
              <a:ext uri="{FF2B5EF4-FFF2-40B4-BE49-F238E27FC236}">
                <a16:creationId xmlns:a16="http://schemas.microsoft.com/office/drawing/2014/main" id="{8FA289D7-2C43-4B72-8D92-6347D3CAE662}"/>
              </a:ext>
            </a:extLst>
          </p:cNvPr>
          <p:cNvPicPr>
            <a:picLocks noChangeAspect="1"/>
          </p:cNvPicPr>
          <p:nvPr/>
        </p:nvPicPr>
        <p:blipFill rotWithShape="1">
          <a:blip r:embed="rId2"/>
          <a:srcRect l="17619" r="7619"/>
          <a:stretch/>
        </p:blipFill>
        <p:spPr>
          <a:xfrm rot="5400000">
            <a:off x="1488903" y="-964009"/>
            <a:ext cx="5542079" cy="7910286"/>
          </a:xfrm>
          <a:prstGeom prst="rect">
            <a:avLst/>
          </a:prstGeom>
        </p:spPr>
      </p:pic>
    </p:spTree>
    <p:extLst>
      <p:ext uri="{BB962C8B-B14F-4D97-AF65-F5344CB8AC3E}">
        <p14:creationId xmlns:p14="http://schemas.microsoft.com/office/powerpoint/2010/main" val="425252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6C4DA97-0CD8-4367-A460-CCB636AE459D}"/>
              </a:ext>
            </a:extLst>
          </p:cNvPr>
          <p:cNvSpPr>
            <a:spLocks noGrp="1"/>
          </p:cNvSpPr>
          <p:nvPr>
            <p:ph type="title"/>
          </p:nvPr>
        </p:nvSpPr>
        <p:spPr>
          <a:xfrm>
            <a:off x="382280" y="484632"/>
            <a:ext cx="6743844" cy="1609344"/>
          </a:xfrm>
        </p:spPr>
        <p:txBody>
          <a:bodyPr>
            <a:normAutofit/>
          </a:bodyPr>
          <a:lstStyle/>
          <a:p>
            <a:r>
              <a:rPr lang="fi-FI" sz="4800"/>
              <a:t>Aivojen kolme aluetta</a:t>
            </a:r>
          </a:p>
        </p:txBody>
      </p:sp>
      <p:sp>
        <p:nvSpPr>
          <p:cNvPr id="3" name="Sisällön paikkamerkki 2">
            <a:extLst>
              <a:ext uri="{FF2B5EF4-FFF2-40B4-BE49-F238E27FC236}">
                <a16:creationId xmlns:a16="http://schemas.microsoft.com/office/drawing/2014/main" id="{833ECCE5-58BF-4B9A-A201-715147B4872F}"/>
              </a:ext>
            </a:extLst>
          </p:cNvPr>
          <p:cNvSpPr>
            <a:spLocks noGrp="1"/>
          </p:cNvSpPr>
          <p:nvPr>
            <p:ph idx="1"/>
          </p:nvPr>
        </p:nvSpPr>
        <p:spPr>
          <a:xfrm>
            <a:off x="382279" y="2121408"/>
            <a:ext cx="6743845" cy="4050792"/>
          </a:xfrm>
        </p:spPr>
        <p:txBody>
          <a:bodyPr>
            <a:normAutofit/>
          </a:bodyPr>
          <a:lstStyle/>
          <a:p>
            <a:r>
              <a:rPr lang="fi-FI" sz="1800"/>
              <a:t>Aivorunko, limbinen järjestelmä ja aivokuori muodostavat kolmijakoiset aivot, jonka kerrokset ovat kehittyneet evoluution edetessä.</a:t>
            </a:r>
          </a:p>
          <a:p>
            <a:endParaRPr lang="fi-FI" sz="1800"/>
          </a:p>
          <a:p>
            <a:r>
              <a:rPr lang="fi-FI" sz="1800"/>
              <a:t>Aivojen eheyttäminen on vähintään näiden kolmen alueen yhdistämistä.</a:t>
            </a:r>
          </a:p>
          <a:p>
            <a:endParaRPr lang="fi-FI" sz="1800"/>
          </a:p>
          <a:p>
            <a:r>
              <a:rPr lang="fi-FI" sz="1800"/>
              <a:t>Eheyttämisessä huomioitava kehotuntuma, tunne ja kognitio</a:t>
            </a:r>
          </a:p>
        </p:txBody>
      </p:sp>
      <p:sp>
        <p:nvSpPr>
          <p:cNvPr id="4" name="Alatunnisteen paikkamerkki 3">
            <a:extLst>
              <a:ext uri="{FF2B5EF4-FFF2-40B4-BE49-F238E27FC236}">
                <a16:creationId xmlns:a16="http://schemas.microsoft.com/office/drawing/2014/main" id="{363BE126-1438-4046-98D8-42E532E5A1A6}"/>
              </a:ext>
            </a:extLst>
          </p:cNvPr>
          <p:cNvSpPr>
            <a:spLocks noGrp="1"/>
          </p:cNvSpPr>
          <p:nvPr>
            <p:ph type="ftr" sz="quarter" idx="11"/>
          </p:nvPr>
        </p:nvSpPr>
        <p:spPr>
          <a:xfrm>
            <a:off x="382279" y="6272784"/>
            <a:ext cx="4435857" cy="365125"/>
          </a:xfrm>
        </p:spPr>
        <p:txBody>
          <a:bodyPr>
            <a:normAutofit/>
          </a:bodyPr>
          <a:lstStyle/>
          <a:p>
            <a:pPr>
              <a:spcAft>
                <a:spcPts val="600"/>
              </a:spcAft>
            </a:pPr>
            <a:r>
              <a:rPr lang="en-US"/>
              <a:t>Terapia &amp; Työnohjaus Marjo Panttila</a:t>
            </a:r>
          </a:p>
        </p:txBody>
      </p:sp>
      <p:pic>
        <p:nvPicPr>
          <p:cNvPr id="17" name="Picture 16" descr="Ihmisaivojen skannaus neurologian klinikalla">
            <a:extLst>
              <a:ext uri="{FF2B5EF4-FFF2-40B4-BE49-F238E27FC236}">
                <a16:creationId xmlns:a16="http://schemas.microsoft.com/office/drawing/2014/main" id="{B9CF9C3C-49B3-51BF-20BC-6C6C17D7D654}"/>
              </a:ext>
            </a:extLst>
          </p:cNvPr>
          <p:cNvPicPr>
            <a:picLocks noChangeAspect="1"/>
          </p:cNvPicPr>
          <p:nvPr/>
        </p:nvPicPr>
        <p:blipFill rotWithShape="1">
          <a:blip r:embed="rId4"/>
          <a:srcRect l="49183"/>
          <a:stretch/>
        </p:blipFill>
        <p:spPr>
          <a:xfrm>
            <a:off x="7545274" y="10"/>
            <a:ext cx="4646726" cy="6857990"/>
          </a:xfrm>
          <a:prstGeom prst="rect">
            <a:avLst/>
          </a:prstGeom>
        </p:spPr>
      </p:pic>
      <p:grpSp>
        <p:nvGrpSpPr>
          <p:cNvPr id="23" name="Group 2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750602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Oval 27">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C9C596E3-EEA7-4E76-A813-8B8CD4DDE433}"/>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Aivojen kaksipuolisuus oikea ja vasen aivopuolisko</a:t>
            </a:r>
          </a:p>
        </p:txBody>
      </p:sp>
      <p:sp>
        <p:nvSpPr>
          <p:cNvPr id="32" name="Rectangle 31">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4C0174C0-AAB5-43CF-824C-FF82937C33ED}"/>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24A013C0-A976-4832-9B9B-FE36F2F3F21E}"/>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54741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Otsikko 1">
            <a:extLst>
              <a:ext uri="{FF2B5EF4-FFF2-40B4-BE49-F238E27FC236}">
                <a16:creationId xmlns:a16="http://schemas.microsoft.com/office/drawing/2014/main" id="{C11CDF92-E8D7-4790-A856-A149C66FA118}"/>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aivorunko</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 name="Sisällön paikkamerkki 2">
            <a:extLst>
              <a:ext uri="{FF2B5EF4-FFF2-40B4-BE49-F238E27FC236}">
                <a16:creationId xmlns:a16="http://schemas.microsoft.com/office/drawing/2014/main" id="{77676FB8-F4C9-4086-87F7-A6C746859D85}"/>
              </a:ext>
            </a:extLst>
          </p:cNvPr>
          <p:cNvSpPr>
            <a:spLocks noGrp="1"/>
          </p:cNvSpPr>
          <p:nvPr>
            <p:ph idx="1"/>
          </p:nvPr>
        </p:nvSpPr>
        <p:spPr>
          <a:xfrm>
            <a:off x="6081089" y="725394"/>
            <a:ext cx="5142658" cy="5407212"/>
          </a:xfrm>
        </p:spPr>
        <p:txBody>
          <a:bodyPr anchor="ctr">
            <a:normAutofit/>
          </a:bodyPr>
          <a:lstStyle/>
          <a:p>
            <a:r>
              <a:rPr lang="fi-FI" dirty="0"/>
              <a:t>”Liskoaivot”</a:t>
            </a:r>
          </a:p>
          <a:p>
            <a:endParaRPr lang="fi-FI" dirty="0"/>
          </a:p>
          <a:p>
            <a:r>
              <a:rPr lang="fi-FI" dirty="0"/>
              <a:t>Vastaanottaa ja lähettää viestejä aivojen ja kehon välillä</a:t>
            </a:r>
          </a:p>
          <a:p>
            <a:endParaRPr lang="fi-FI" dirty="0"/>
          </a:p>
          <a:p>
            <a:r>
              <a:rPr lang="fi-FI" dirty="0"/>
              <a:t>Säätelee sydämen ja keuhkojen toimintaa</a:t>
            </a:r>
          </a:p>
          <a:p>
            <a:endParaRPr lang="fi-FI" dirty="0"/>
          </a:p>
          <a:p>
            <a:r>
              <a:rPr lang="fi-FI" dirty="0"/>
              <a:t>Muokkaa ylempien toimintojen energiatasoa ja vireystilaa</a:t>
            </a:r>
          </a:p>
          <a:p>
            <a:endParaRPr lang="fi-FI" dirty="0"/>
          </a:p>
          <a:p>
            <a:pPr marL="0" indent="0">
              <a:buNone/>
            </a:pPr>
            <a:endParaRPr lang="fi-FI" dirty="0"/>
          </a:p>
        </p:txBody>
      </p:sp>
      <p:sp>
        <p:nvSpPr>
          <p:cNvPr id="4" name="Alatunnisteen paikkamerkki 3">
            <a:extLst>
              <a:ext uri="{FF2B5EF4-FFF2-40B4-BE49-F238E27FC236}">
                <a16:creationId xmlns:a16="http://schemas.microsoft.com/office/drawing/2014/main" id="{DFC56B25-6F61-4DCE-8A97-0E675A2FB5AE}"/>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spTree>
    <p:extLst>
      <p:ext uri="{BB962C8B-B14F-4D97-AF65-F5344CB8AC3E}">
        <p14:creationId xmlns:p14="http://schemas.microsoft.com/office/powerpoint/2010/main" val="3554611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075F90CE-0B3B-43B8-96AD-69835C0D54EB}"/>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Limbinen järjestelmä</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849EA59C-C76E-4F88-A294-F6A8FB76D75F}"/>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7E9D8F76-B061-413F-87C9-95C7AF312BEE}"/>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85949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D6CA2752-3B83-476C-8B06-E4BE88852983}"/>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Etuotsalohkon keskiosa</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AF3A4080-A64D-4AC5-AFDA-E481BD02DDA2}"/>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C38CC791-FF4B-4A9C-89AD-60FF960972FC}"/>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50086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FE866C14-5448-4697-A434-2D67DBD1F195}"/>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VAGAALINEN JARRU</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A8B4222F-C7F6-425D-989E-66C4B2F8CD96}"/>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2171EAED-77BE-4F1D-862A-E149AE9B4122}"/>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53157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D5A15CBD-8F4F-4A7A-8F01-D8C22CBEE622}"/>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Vakauttaminen perustuu</a:t>
            </a:r>
          </a:p>
        </p:txBody>
      </p:sp>
      <p:sp>
        <p:nvSpPr>
          <p:cNvPr id="16" name="Rectangle 15">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4" name="Alatunnisteen paikkamerkki 3">
            <a:extLst>
              <a:ext uri="{FF2B5EF4-FFF2-40B4-BE49-F238E27FC236}">
                <a16:creationId xmlns:a16="http://schemas.microsoft.com/office/drawing/2014/main" id="{1FBCCBE1-36A1-49D0-A877-2C5C50FAAAB8}"/>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graphicFrame>
        <p:nvGraphicFramePr>
          <p:cNvPr id="6" name="Sisällön paikkamerkki 2">
            <a:extLst>
              <a:ext uri="{FF2B5EF4-FFF2-40B4-BE49-F238E27FC236}">
                <a16:creationId xmlns:a16="http://schemas.microsoft.com/office/drawing/2014/main" id="{B5813B2E-5BA5-4077-B67B-17AA2DE138C4}"/>
              </a:ext>
            </a:extLst>
          </p:cNvPr>
          <p:cNvGraphicFramePr>
            <a:graphicFrameLocks noGrp="1"/>
          </p:cNvGraphicFramePr>
          <p:nvPr>
            <p:ph idx="1"/>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9138641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Otsikko 1">
            <a:extLst>
              <a:ext uri="{FF2B5EF4-FFF2-40B4-BE49-F238E27FC236}">
                <a16:creationId xmlns:a16="http://schemas.microsoft.com/office/drawing/2014/main" id="{36B46DB6-33AE-4DE2-A746-5260C1335F43}"/>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TYÖNTEKIJÄN VAGAALINEN JARRU</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 name="Sisällön paikkamerkki 2">
            <a:extLst>
              <a:ext uri="{FF2B5EF4-FFF2-40B4-BE49-F238E27FC236}">
                <a16:creationId xmlns:a16="http://schemas.microsoft.com/office/drawing/2014/main" id="{CC21CE1B-5C46-451F-AEB9-75E6BDA57657}"/>
              </a:ext>
            </a:extLst>
          </p:cNvPr>
          <p:cNvSpPr>
            <a:spLocks noGrp="1"/>
          </p:cNvSpPr>
          <p:nvPr>
            <p:ph idx="1"/>
          </p:nvPr>
        </p:nvSpPr>
        <p:spPr>
          <a:xfrm>
            <a:off x="6081089" y="725394"/>
            <a:ext cx="5142658" cy="5407212"/>
          </a:xfrm>
        </p:spPr>
        <p:txBody>
          <a:bodyPr anchor="ctr">
            <a:normAutofit/>
          </a:bodyPr>
          <a:lstStyle/>
          <a:p>
            <a:endParaRPr lang="fi-FI" dirty="0"/>
          </a:p>
          <a:p>
            <a:endParaRPr lang="fi-FI" dirty="0"/>
          </a:p>
          <a:p>
            <a:r>
              <a:rPr lang="fi-FI" dirty="0"/>
              <a:t>Hengityksen säätely siten, että uloshengitys on pidempi kuin sisäänhengitys</a:t>
            </a:r>
          </a:p>
          <a:p>
            <a:r>
              <a:rPr lang="fi-FI" dirty="0"/>
              <a:t>Puheen prosodia; matala ja hidas puhe</a:t>
            </a:r>
          </a:p>
          <a:p>
            <a:r>
              <a:rPr lang="fi-FI" dirty="0"/>
              <a:t>Kasvojen ja pään myötäilevät ilmeet ja liikkeet</a:t>
            </a:r>
          </a:p>
          <a:p>
            <a:r>
              <a:rPr lang="fi-FI" dirty="0"/>
              <a:t>Puoleen kääntyminen</a:t>
            </a:r>
          </a:p>
        </p:txBody>
      </p:sp>
      <p:sp>
        <p:nvSpPr>
          <p:cNvPr id="4" name="Alatunnisteen paikkamerkki 3">
            <a:extLst>
              <a:ext uri="{FF2B5EF4-FFF2-40B4-BE49-F238E27FC236}">
                <a16:creationId xmlns:a16="http://schemas.microsoft.com/office/drawing/2014/main" id="{CDB3332A-85A3-4D2B-9216-FC5247F20408}"/>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spTree>
    <p:extLst>
      <p:ext uri="{BB962C8B-B14F-4D97-AF65-F5344CB8AC3E}">
        <p14:creationId xmlns:p14="http://schemas.microsoft.com/office/powerpoint/2010/main" val="699681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0F171F-BF9B-48C5-9DC7-FFF9CF4DD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DF8FE9F-2CDE-43C9-9002-524C409D9804}"/>
              </a:ext>
            </a:extLst>
          </p:cNvPr>
          <p:cNvSpPr>
            <a:spLocks noGrp="1"/>
          </p:cNvSpPr>
          <p:nvPr>
            <p:ph type="title"/>
          </p:nvPr>
        </p:nvSpPr>
        <p:spPr>
          <a:xfrm>
            <a:off x="913796" y="1055914"/>
            <a:ext cx="3415718" cy="4746172"/>
          </a:xfrm>
        </p:spPr>
        <p:txBody>
          <a:bodyPr anchor="ctr">
            <a:normAutofit/>
          </a:bodyPr>
          <a:lstStyle/>
          <a:p>
            <a:pPr algn="r"/>
            <a:r>
              <a:rPr lang="fi-FI" sz="2800">
                <a:solidFill>
                  <a:schemeClr val="tx2"/>
                </a:solidFill>
              </a:rPr>
              <a:t>Tunteet ovat ensin kehossa</a:t>
            </a:r>
          </a:p>
        </p:txBody>
      </p:sp>
      <p:cxnSp>
        <p:nvCxnSpPr>
          <p:cNvPr id="11" name="Straight Connector 10">
            <a:extLst>
              <a:ext uri="{FF2B5EF4-FFF2-40B4-BE49-F238E27FC236}">
                <a16:creationId xmlns:a16="http://schemas.microsoft.com/office/drawing/2014/main" id="{69E8FF8A-7BA5-48E8-AA6E-85EC29AFDA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1248" y="2079171"/>
            <a:ext cx="0" cy="2699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FACB9D25-6356-47BB-88C1-A04186BF669F}"/>
              </a:ext>
            </a:extLst>
          </p:cNvPr>
          <p:cNvSpPr>
            <a:spLocks noGrp="1"/>
          </p:cNvSpPr>
          <p:nvPr>
            <p:ph idx="1"/>
          </p:nvPr>
        </p:nvSpPr>
        <p:spPr>
          <a:xfrm>
            <a:off x="4972981" y="1055914"/>
            <a:ext cx="6294576" cy="4746172"/>
          </a:xfrm>
        </p:spPr>
        <p:txBody>
          <a:bodyPr anchor="ctr">
            <a:normAutofit/>
          </a:bodyPr>
          <a:lstStyle/>
          <a:p>
            <a:endParaRPr lang="fi-FI" sz="1600">
              <a:solidFill>
                <a:schemeClr val="tx1">
                  <a:lumMod val="85000"/>
                  <a:lumOff val="15000"/>
                </a:schemeClr>
              </a:solidFill>
            </a:endParaRPr>
          </a:p>
          <a:p>
            <a:r>
              <a:rPr lang="fi-FI" sz="1600">
                <a:solidFill>
                  <a:schemeClr val="tx1">
                    <a:lumMod val="85000"/>
                    <a:lumOff val="15000"/>
                  </a:schemeClr>
                </a:solidFill>
              </a:rPr>
              <a:t>John Bowlby, joka loi uuden kiintymyssuhdeteorian tutki lapsia orpokodeissa ja sairaaloissa, jotka hänen käsityksensä mukaan kuolivat suruun. Heille tarjottiin turvaa ja ruokaa, mutta he eivät saaneet tuntea ihmisen kosketusta eivätkä voineet luoda tunneyhteyttä toiseen ihmiseen.</a:t>
            </a:r>
          </a:p>
          <a:p>
            <a:r>
              <a:rPr lang="fi-FI" sz="1600">
                <a:solidFill>
                  <a:schemeClr val="tx1">
                    <a:lumMod val="85000"/>
                    <a:lumOff val="15000"/>
                  </a:schemeClr>
                </a:solidFill>
              </a:rPr>
              <a:t>Jos lapsi joutuu eroon vanhemmistaan tai hoivaavasta aikuisesta, hän joutuu lamaannuttavan surun valtaan. </a:t>
            </a:r>
          </a:p>
          <a:p>
            <a:endParaRPr lang="fi-FI" sz="1600">
              <a:solidFill>
                <a:schemeClr val="tx1">
                  <a:lumMod val="85000"/>
                  <a:lumOff val="15000"/>
                </a:schemeClr>
              </a:solidFill>
            </a:endParaRPr>
          </a:p>
        </p:txBody>
      </p:sp>
      <p:sp>
        <p:nvSpPr>
          <p:cNvPr id="4" name="Alatunnisteen paikkamerkki 3">
            <a:extLst>
              <a:ext uri="{FF2B5EF4-FFF2-40B4-BE49-F238E27FC236}">
                <a16:creationId xmlns:a16="http://schemas.microsoft.com/office/drawing/2014/main" id="{D6F03AA7-5909-4A8C-8B18-F9B1CAC80DE3}"/>
              </a:ext>
            </a:extLst>
          </p:cNvPr>
          <p:cNvSpPr>
            <a:spLocks noGrp="1"/>
          </p:cNvSpPr>
          <p:nvPr>
            <p:ph type="ftr" sz="quarter" idx="11"/>
          </p:nvPr>
        </p:nvSpPr>
        <p:spPr>
          <a:xfrm>
            <a:off x="913794" y="5883275"/>
            <a:ext cx="6672865" cy="365125"/>
          </a:xfrm>
        </p:spPr>
        <p:txBody>
          <a:bodyPr>
            <a:normAutofit/>
          </a:bodyPr>
          <a:lstStyle/>
          <a:p>
            <a:pPr>
              <a:spcAft>
                <a:spcPts val="600"/>
              </a:spcAft>
            </a:pPr>
            <a:r>
              <a:rPr lang="en-US"/>
              <a:t>Systeemiset Oy Marjo Panttila</a:t>
            </a:r>
          </a:p>
        </p:txBody>
      </p:sp>
    </p:spTree>
    <p:extLst>
      <p:ext uri="{BB962C8B-B14F-4D97-AF65-F5344CB8AC3E}">
        <p14:creationId xmlns:p14="http://schemas.microsoft.com/office/powerpoint/2010/main" val="1570005448"/>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Otsikko 1">
            <a:extLst>
              <a:ext uri="{FF2B5EF4-FFF2-40B4-BE49-F238E27FC236}">
                <a16:creationId xmlns:a16="http://schemas.microsoft.com/office/drawing/2014/main" id="{FF166465-DCDC-4D50-9293-134DD141923A}"/>
              </a:ext>
            </a:extLst>
          </p:cNvPr>
          <p:cNvSpPr>
            <a:spLocks noGrp="1"/>
          </p:cNvSpPr>
          <p:nvPr>
            <p:ph type="title"/>
          </p:nvPr>
        </p:nvSpPr>
        <p:spPr>
          <a:xfrm>
            <a:off x="1490145" y="2376862"/>
            <a:ext cx="2640646" cy="2104273"/>
          </a:xfrm>
          <a:noFill/>
        </p:spPr>
        <p:txBody>
          <a:bodyPr>
            <a:normAutofit/>
          </a:bodyPr>
          <a:lstStyle/>
          <a:p>
            <a:pPr algn="ctr"/>
            <a:r>
              <a:rPr lang="fi-FI" sz="3000">
                <a:solidFill>
                  <a:srgbClr val="FFFFFF"/>
                </a:solidFill>
              </a:rPr>
              <a:t>Hellittävä hengitys</a:t>
            </a:r>
          </a:p>
        </p:txBody>
      </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3" name="Sisällön paikkamerkki 2">
            <a:extLst>
              <a:ext uri="{FF2B5EF4-FFF2-40B4-BE49-F238E27FC236}">
                <a16:creationId xmlns:a16="http://schemas.microsoft.com/office/drawing/2014/main" id="{D674F07D-6974-4C07-B675-D6428BDD59D4}"/>
              </a:ext>
            </a:extLst>
          </p:cNvPr>
          <p:cNvSpPr>
            <a:spLocks noGrp="1"/>
          </p:cNvSpPr>
          <p:nvPr>
            <p:ph idx="1"/>
          </p:nvPr>
        </p:nvSpPr>
        <p:spPr>
          <a:xfrm>
            <a:off x="6081089" y="725394"/>
            <a:ext cx="5142658" cy="5407212"/>
          </a:xfrm>
        </p:spPr>
        <p:txBody>
          <a:bodyPr anchor="ctr">
            <a:normAutofit/>
          </a:bodyPr>
          <a:lstStyle/>
          <a:p>
            <a:r>
              <a:rPr lang="fi-FI" sz="1700" dirty="0"/>
              <a:t>Ota tuolissa mahdollisimman mukava asento</a:t>
            </a:r>
          </a:p>
          <a:p>
            <a:r>
              <a:rPr lang="fi-FI" sz="1700" dirty="0"/>
              <a:t>Voit sulkea silmäsi. Kuuntele itseäsi millainen hengitystila avautuu, kun lasket kädet omaan syliin ja asetat jalkapohjat lattiaa vasten. Hellitä jännitteistä, huokaa helpotuksesta ja juurru alustalle, tuolin ja lattian kannateltavaksi.</a:t>
            </a:r>
          </a:p>
          <a:p>
            <a:r>
              <a:rPr lang="fi-FI" sz="1700" dirty="0"/>
              <a:t>Huomaa miten oma hengityksesi kulkee sisään ja ulos.</a:t>
            </a:r>
          </a:p>
          <a:p>
            <a:r>
              <a:rPr lang="fi-FI" sz="1700" dirty="0"/>
              <a:t>Hengitä sisäänhengityksellä mielikuvissasi vatsan pohjaan ja anna uloshengityksen virrata sieltä hellittäen ulos.</a:t>
            </a:r>
          </a:p>
          <a:p>
            <a:r>
              <a:rPr lang="fi-FI" sz="1700" dirty="0"/>
              <a:t>Voit myös uloshengityksellä heittää mielikuvissasi itseäsi irti sellaisesta mihin huomaat olevasi takertunut.</a:t>
            </a:r>
          </a:p>
          <a:p>
            <a:r>
              <a:rPr lang="fi-FI" sz="1700" dirty="0"/>
              <a:t>Kun takertuminen alkaa sulaa, saatat huomata pienen tauon uloshengityksen jälkeen. Voit viipyillä ja levähtää siinä. Siinä saat olla vain.</a:t>
            </a:r>
          </a:p>
          <a:p>
            <a:endParaRPr lang="fi-FI" sz="1700" dirty="0"/>
          </a:p>
        </p:txBody>
      </p:sp>
      <p:sp>
        <p:nvSpPr>
          <p:cNvPr id="4" name="Alatunnisteen paikkamerkki 3">
            <a:extLst>
              <a:ext uri="{FF2B5EF4-FFF2-40B4-BE49-F238E27FC236}">
                <a16:creationId xmlns:a16="http://schemas.microsoft.com/office/drawing/2014/main" id="{7229FE19-545A-44AD-B8B1-87397D92B904}"/>
              </a:ext>
            </a:extLst>
          </p:cNvPr>
          <p:cNvSpPr>
            <a:spLocks noGrp="1"/>
          </p:cNvSpPr>
          <p:nvPr>
            <p:ph type="ftr" sz="quarter" idx="11"/>
          </p:nvPr>
        </p:nvSpPr>
        <p:spPr>
          <a:xfrm>
            <a:off x="1088136" y="6272784"/>
            <a:ext cx="6327648" cy="365125"/>
          </a:xfrm>
        </p:spPr>
        <p:txBody>
          <a:bodyPr>
            <a:normAutofit/>
          </a:bodyPr>
          <a:lstStyle/>
          <a:p>
            <a:pPr>
              <a:spcAft>
                <a:spcPts val="600"/>
              </a:spcAft>
            </a:pPr>
            <a:r>
              <a:rPr lang="en-US"/>
              <a:t>Terapia &amp; Työnohjaus Marjo Panttila</a:t>
            </a:r>
          </a:p>
        </p:txBody>
      </p:sp>
    </p:spTree>
    <p:extLst>
      <p:ext uri="{BB962C8B-B14F-4D97-AF65-F5344CB8AC3E}">
        <p14:creationId xmlns:p14="http://schemas.microsoft.com/office/powerpoint/2010/main" val="40232263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21">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24" name="Rectangle 23">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26" name="Rectangle 25">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F64F65F3-E034-41D8-82C3-9731465B13BF}"/>
              </a:ext>
            </a:extLst>
          </p:cNvPr>
          <p:cNvSpPr>
            <a:spLocks noGrp="1"/>
          </p:cNvSpPr>
          <p:nvPr>
            <p:ph type="title"/>
          </p:nvPr>
        </p:nvSpPr>
        <p:spPr>
          <a:xfrm>
            <a:off x="7532835" y="1420706"/>
            <a:ext cx="3466540" cy="4016587"/>
          </a:xfrm>
        </p:spPr>
        <p:txBody>
          <a:bodyPr>
            <a:normAutofit/>
          </a:bodyPr>
          <a:lstStyle/>
          <a:p>
            <a:r>
              <a:rPr lang="fi-FI" sz="3600"/>
              <a:t>Tietoinen, hyväksyvä läsnäolo, Mindfulness</a:t>
            </a:r>
          </a:p>
        </p:txBody>
      </p:sp>
      <p:sp>
        <p:nvSpPr>
          <p:cNvPr id="3" name="Sisällön paikkamerkki 2">
            <a:extLst>
              <a:ext uri="{FF2B5EF4-FFF2-40B4-BE49-F238E27FC236}">
                <a16:creationId xmlns:a16="http://schemas.microsoft.com/office/drawing/2014/main" id="{8DF7DDD9-B496-4B35-BFA2-F950A1609BE5}"/>
              </a:ext>
            </a:extLst>
          </p:cNvPr>
          <p:cNvSpPr>
            <a:spLocks noGrp="1"/>
          </p:cNvSpPr>
          <p:nvPr>
            <p:ph idx="1"/>
          </p:nvPr>
        </p:nvSpPr>
        <p:spPr>
          <a:xfrm>
            <a:off x="1440519" y="1420706"/>
            <a:ext cx="5514758" cy="4016587"/>
          </a:xfrm>
        </p:spPr>
        <p:txBody>
          <a:bodyPr anchor="ctr">
            <a:normAutofit/>
          </a:bodyPr>
          <a:lstStyle/>
          <a:p>
            <a:endParaRPr lang="fi-FI">
              <a:solidFill>
                <a:schemeClr val="tx1">
                  <a:lumMod val="75000"/>
                  <a:lumOff val="25000"/>
                </a:schemeClr>
              </a:solidFill>
            </a:endParaRPr>
          </a:p>
          <a:p>
            <a:pPr marL="0" indent="0">
              <a:buNone/>
            </a:pPr>
            <a:r>
              <a:rPr lang="fi-FI">
                <a:solidFill>
                  <a:schemeClr val="tx1">
                    <a:lumMod val="75000"/>
                    <a:lumOff val="25000"/>
                  </a:schemeClr>
                </a:solidFill>
              </a:rPr>
              <a:t>• on huomion kiinnittämistä erityisellä tavalla, tarkoituksellisesti, tässä hetkessä, tuomitsematta tai arvioimatta </a:t>
            </a:r>
          </a:p>
          <a:p>
            <a:pPr marL="0" indent="0">
              <a:buNone/>
            </a:pPr>
            <a:endParaRPr lang="fi-FI">
              <a:solidFill>
                <a:schemeClr val="tx1">
                  <a:lumMod val="75000"/>
                  <a:lumOff val="25000"/>
                </a:schemeClr>
              </a:solidFill>
            </a:endParaRPr>
          </a:p>
          <a:p>
            <a:pPr marL="0" indent="0">
              <a:buNone/>
            </a:pPr>
            <a:r>
              <a:rPr lang="fi-FI">
                <a:solidFill>
                  <a:schemeClr val="tx1">
                    <a:lumMod val="75000"/>
                    <a:lumOff val="25000"/>
                  </a:schemeClr>
                </a:solidFill>
              </a:rPr>
              <a:t>• Siinä ei pyritä pääsemään mihinkään tai kokemaan mitään erityistä vaan olemaan läsnä tässä ja nyt, tämänhetkisten kokemusten kanssa</a:t>
            </a:r>
          </a:p>
          <a:p>
            <a:endParaRPr lang="fi-FI">
              <a:solidFill>
                <a:schemeClr val="tx1">
                  <a:lumMod val="75000"/>
                  <a:lumOff val="25000"/>
                </a:schemeClr>
              </a:solidFill>
            </a:endParaRPr>
          </a:p>
        </p:txBody>
      </p:sp>
      <p:cxnSp>
        <p:nvCxnSpPr>
          <p:cNvPr id="28" name="Straight Connector 27">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41AD0807-B980-4942-933A-985AD36EB1C5}"/>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42505153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hade val="100000"/>
                <a:satMod val="300000"/>
              </a:schemeClr>
            </a:gs>
            <a:gs pos="100000">
              <a:schemeClr val="bg2">
                <a:tint val="100000"/>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fi-FI"/>
          </a:p>
        </p:txBody>
      </p:sp>
      <p:sp>
        <p:nvSpPr>
          <p:cNvPr id="13" name="Rectangle 12">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fi-FI"/>
          </a:p>
        </p:txBody>
      </p:sp>
      <p:sp>
        <p:nvSpPr>
          <p:cNvPr id="15" name="Rectangle 14">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txBody>
          <a:bodyPr/>
          <a:lstStyle/>
          <a:p>
            <a:endParaRPr lang="fi-FI"/>
          </a:p>
        </p:txBody>
      </p:sp>
      <p:sp>
        <p:nvSpPr>
          <p:cNvPr id="2" name="Otsikko 1">
            <a:extLst>
              <a:ext uri="{FF2B5EF4-FFF2-40B4-BE49-F238E27FC236}">
                <a16:creationId xmlns:a16="http://schemas.microsoft.com/office/drawing/2014/main" id="{B8A2AD56-A717-419A-A73F-763BF55C1299}"/>
              </a:ext>
            </a:extLst>
          </p:cNvPr>
          <p:cNvSpPr>
            <a:spLocks noGrp="1"/>
          </p:cNvSpPr>
          <p:nvPr>
            <p:ph type="title"/>
          </p:nvPr>
        </p:nvSpPr>
        <p:spPr>
          <a:xfrm>
            <a:off x="7532835" y="1420706"/>
            <a:ext cx="3466540" cy="4016587"/>
          </a:xfrm>
        </p:spPr>
        <p:txBody>
          <a:bodyPr>
            <a:normAutofit/>
          </a:bodyPr>
          <a:lstStyle/>
          <a:p>
            <a:r>
              <a:rPr lang="fi-FI" sz="3600"/>
              <a:t>Suunnattu Mindfulness</a:t>
            </a:r>
          </a:p>
        </p:txBody>
      </p:sp>
      <p:sp>
        <p:nvSpPr>
          <p:cNvPr id="3" name="Sisällön paikkamerkki 2">
            <a:extLst>
              <a:ext uri="{FF2B5EF4-FFF2-40B4-BE49-F238E27FC236}">
                <a16:creationId xmlns:a16="http://schemas.microsoft.com/office/drawing/2014/main" id="{ED7993C3-DAF2-47A7-B4CD-2905A0166F53}"/>
              </a:ext>
            </a:extLst>
          </p:cNvPr>
          <p:cNvSpPr>
            <a:spLocks noGrp="1"/>
          </p:cNvSpPr>
          <p:nvPr>
            <p:ph idx="1"/>
          </p:nvPr>
        </p:nvSpPr>
        <p:spPr>
          <a:xfrm>
            <a:off x="1440519" y="1420706"/>
            <a:ext cx="5514758" cy="4016587"/>
          </a:xfrm>
        </p:spPr>
        <p:txBody>
          <a:bodyPr anchor="ctr">
            <a:normAutofit/>
          </a:bodyPr>
          <a:lstStyle/>
          <a:p>
            <a:pPr marL="0" indent="0">
              <a:buNone/>
            </a:pPr>
            <a:r>
              <a:rPr lang="fi-FI">
                <a:solidFill>
                  <a:schemeClr val="tx1">
                    <a:lumMod val="75000"/>
                    <a:lumOff val="25000"/>
                  </a:schemeClr>
                </a:solidFill>
              </a:rPr>
              <a:t>• Huomion suuntaamista sisäisen kokemuksen tiettyihin elementteihin, kuten kehoaistimuksiin, liikkeisiin, tunteisiin, mielikuviin tai ajatuksiin, sen mukaan minkä ajatellaan kulloinkin olevan terapeuttisesti merkityksellistä. </a:t>
            </a:r>
          </a:p>
          <a:p>
            <a:pPr marL="0" indent="0">
              <a:buNone/>
            </a:pPr>
            <a:endParaRPr lang="fi-FI">
              <a:solidFill>
                <a:schemeClr val="tx1">
                  <a:lumMod val="75000"/>
                  <a:lumOff val="25000"/>
                </a:schemeClr>
              </a:solidFill>
            </a:endParaRPr>
          </a:p>
          <a:p>
            <a:pPr marL="0" indent="0">
              <a:buNone/>
            </a:pPr>
            <a:r>
              <a:rPr lang="fi-FI">
                <a:solidFill>
                  <a:schemeClr val="tx1">
                    <a:lumMod val="75000"/>
                    <a:lumOff val="25000"/>
                  </a:schemeClr>
                </a:solidFill>
              </a:rPr>
              <a:t>• Suunnatun mindfulnessin käyttö on oleellista työskenneltäessä asiakkaiden kanssa, joilla on puutteellinen itsesäätelykyky.</a:t>
            </a:r>
          </a:p>
          <a:p>
            <a:endParaRPr lang="fi-FI">
              <a:solidFill>
                <a:schemeClr val="tx1">
                  <a:lumMod val="75000"/>
                  <a:lumOff val="25000"/>
                </a:schemeClr>
              </a:solidFill>
            </a:endParaRPr>
          </a:p>
        </p:txBody>
      </p:sp>
      <p:cxnSp>
        <p:nvCxnSpPr>
          <p:cNvPr id="17" name="Straight Connector 16">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1889E815-7FF0-46D7-A09C-8A708A56B6DE}"/>
              </a:ext>
            </a:extLst>
          </p:cNvPr>
          <p:cNvSpPr>
            <a:spLocks noGrp="1"/>
          </p:cNvSpPr>
          <p:nvPr>
            <p:ph type="ftr" sz="quarter" idx="11"/>
          </p:nvPr>
        </p:nvSpPr>
        <p:spPr>
          <a:xfrm>
            <a:off x="1440519" y="5714047"/>
            <a:ext cx="5120640" cy="274320"/>
          </a:xfrm>
        </p:spPr>
        <p:txBody>
          <a:bodyPr anchor="ctr">
            <a:normAutofit/>
          </a:bodyPr>
          <a:lstStyle/>
          <a:p>
            <a:pPr algn="l">
              <a:spcAft>
                <a:spcPts val="600"/>
              </a:spcAft>
            </a:pPr>
            <a:r>
              <a:rPr lang="en-US">
                <a:solidFill>
                  <a:schemeClr val="tx1"/>
                </a:solidFill>
              </a:rPr>
              <a:t>Systeemiset Oy Marjo Panttila</a:t>
            </a:r>
          </a:p>
        </p:txBody>
      </p:sp>
    </p:spTree>
    <p:extLst>
      <p:ext uri="{BB962C8B-B14F-4D97-AF65-F5344CB8AC3E}">
        <p14:creationId xmlns:p14="http://schemas.microsoft.com/office/powerpoint/2010/main" val="492417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24" name="Freeform: Shape 23">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29" name="Rectangle 28">
            <a:extLst>
              <a:ext uri="{FF2B5EF4-FFF2-40B4-BE49-F238E27FC236}">
                <a16:creationId xmlns:a16="http://schemas.microsoft.com/office/drawing/2014/main" id="{51A3F57D-626F-8947-B9AA-B2ED86DBD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47E897D-97BB-4D47-A2D6-140A9030BC96}"/>
              </a:ext>
            </a:extLst>
          </p:cNvPr>
          <p:cNvSpPr>
            <a:spLocks noGrp="1"/>
          </p:cNvSpPr>
          <p:nvPr>
            <p:ph type="title"/>
          </p:nvPr>
        </p:nvSpPr>
        <p:spPr>
          <a:xfrm>
            <a:off x="949151" y="1205036"/>
            <a:ext cx="3994146" cy="2536159"/>
          </a:xfrm>
        </p:spPr>
        <p:txBody>
          <a:bodyPr vert="horz" lIns="91440" tIns="45720" rIns="91440" bIns="45720" rtlCol="0" anchor="b">
            <a:normAutofit/>
          </a:bodyPr>
          <a:lstStyle/>
          <a:p>
            <a:r>
              <a:rPr lang="en-US" sz="4400"/>
              <a:t> </a:t>
            </a:r>
          </a:p>
        </p:txBody>
      </p:sp>
      <p:sp>
        <p:nvSpPr>
          <p:cNvPr id="3" name="Sisällön paikkamerkki 2">
            <a:extLst>
              <a:ext uri="{FF2B5EF4-FFF2-40B4-BE49-F238E27FC236}">
                <a16:creationId xmlns:a16="http://schemas.microsoft.com/office/drawing/2014/main" id="{6C9ED4F0-A6E2-4005-A9F1-A0943317FCE9}"/>
              </a:ext>
            </a:extLst>
          </p:cNvPr>
          <p:cNvSpPr>
            <a:spLocks noGrp="1"/>
          </p:cNvSpPr>
          <p:nvPr>
            <p:ph idx="1"/>
          </p:nvPr>
        </p:nvSpPr>
        <p:spPr>
          <a:xfrm>
            <a:off x="952501" y="3949334"/>
            <a:ext cx="3162300" cy="1432914"/>
          </a:xfrm>
        </p:spPr>
        <p:txBody>
          <a:bodyPr vert="horz" lIns="91440" tIns="45720" rIns="91440" bIns="45720" rtlCol="0">
            <a:normAutofit/>
          </a:bodyPr>
          <a:lstStyle/>
          <a:p>
            <a:pPr marL="0" indent="0">
              <a:buNone/>
            </a:pPr>
            <a:r>
              <a:rPr lang="en-US" cap="all" spc="300"/>
              <a:t>AINOA TAPA OPPIA ON OLLA SUHTEESSA MUIDEN KANSSA</a:t>
            </a:r>
          </a:p>
        </p:txBody>
      </p:sp>
      <p:sp>
        <p:nvSpPr>
          <p:cNvPr id="4" name="Alatunnisteen paikkamerkki 3">
            <a:extLst>
              <a:ext uri="{FF2B5EF4-FFF2-40B4-BE49-F238E27FC236}">
                <a16:creationId xmlns:a16="http://schemas.microsoft.com/office/drawing/2014/main" id="{9D8A36C0-8171-BA92-B480-89589A68E0D4}"/>
              </a:ext>
            </a:extLst>
          </p:cNvPr>
          <p:cNvSpPr>
            <a:spLocks noGrp="1"/>
          </p:cNvSpPr>
          <p:nvPr>
            <p:ph type="ftr" sz="quarter" idx="11"/>
          </p:nvPr>
        </p:nvSpPr>
        <p:spPr>
          <a:xfrm>
            <a:off x="966745" y="501128"/>
            <a:ext cx="3311342" cy="365125"/>
          </a:xfrm>
        </p:spPr>
        <p:txBody>
          <a:bodyPr vert="horz" lIns="91440" tIns="45720" rIns="91440" bIns="45720" rtlCol="0" anchor="ctr">
            <a:normAutofit/>
          </a:bodyPr>
          <a:lstStyle/>
          <a:p>
            <a:pPr>
              <a:spcAft>
                <a:spcPts val="600"/>
              </a:spcAft>
            </a:pPr>
            <a:r>
              <a:rPr lang="en-US" i="0" kern="1200">
                <a:solidFill>
                  <a:schemeClr val="tx2">
                    <a:alpha val="85000"/>
                  </a:schemeClr>
                </a:solidFill>
                <a:latin typeface="+mn-lt"/>
                <a:ea typeface="+mn-ea"/>
                <a:cs typeface="+mn-cs"/>
              </a:rPr>
              <a:t>Systeemiset Oy Marjo Panttila</a:t>
            </a:r>
          </a:p>
        </p:txBody>
      </p:sp>
      <p:pic>
        <p:nvPicPr>
          <p:cNvPr id="5" name="Kuva 4" descr="Kahden aikuisille ja lasten yläreunassa kunkin muun">
            <a:extLst>
              <a:ext uri="{FF2B5EF4-FFF2-40B4-BE49-F238E27FC236}">
                <a16:creationId xmlns:a16="http://schemas.microsoft.com/office/drawing/2014/main" id="{3E86FAB1-92B2-402D-A799-9D46D77855B3}"/>
              </a:ext>
            </a:extLst>
          </p:cNvPr>
          <p:cNvPicPr>
            <a:picLocks noChangeAspect="1"/>
          </p:cNvPicPr>
          <p:nvPr/>
        </p:nvPicPr>
        <p:blipFill rotWithShape="1">
          <a:blip r:embed="rId2"/>
          <a:srcRect l="19172" r="12228" b="1"/>
          <a:stretch/>
        </p:blipFill>
        <p:spPr>
          <a:xfrm>
            <a:off x="7433857" y="-7697"/>
            <a:ext cx="3852835" cy="3748892"/>
          </a:xfrm>
          <a:custGeom>
            <a:avLst/>
            <a:gdLst/>
            <a:ahLst/>
            <a:cxnLst/>
            <a:rect l="l" t="t" r="r" b="b"/>
            <a:pathLst>
              <a:path w="3852835" h="3748892">
                <a:moveTo>
                  <a:pt x="2039" y="0"/>
                </a:moveTo>
                <a:lnTo>
                  <a:pt x="3850797" y="0"/>
                </a:lnTo>
                <a:lnTo>
                  <a:pt x="3852835" y="1257182"/>
                </a:lnTo>
                <a:lnTo>
                  <a:pt x="3851825" y="1283709"/>
                </a:lnTo>
                <a:lnTo>
                  <a:pt x="3852834" y="1905677"/>
                </a:lnTo>
                <a:cubicBezTo>
                  <a:pt x="3852834" y="2459920"/>
                  <a:pt x="3695589" y="2737336"/>
                  <a:pt x="3349647" y="2979232"/>
                </a:cubicBezTo>
                <a:cubicBezTo>
                  <a:pt x="2989876" y="3187669"/>
                  <a:pt x="2517644" y="3276872"/>
                  <a:pt x="2098579" y="3600716"/>
                </a:cubicBezTo>
                <a:lnTo>
                  <a:pt x="1923260" y="3748892"/>
                </a:lnTo>
                <a:lnTo>
                  <a:pt x="1754253" y="3600716"/>
                </a:lnTo>
                <a:cubicBezTo>
                  <a:pt x="1335186" y="3276872"/>
                  <a:pt x="862955" y="3187669"/>
                  <a:pt x="503186" y="2979232"/>
                </a:cubicBezTo>
                <a:cubicBezTo>
                  <a:pt x="157244" y="2737336"/>
                  <a:pt x="0" y="2459920"/>
                  <a:pt x="0" y="1905677"/>
                </a:cubicBezTo>
                <a:lnTo>
                  <a:pt x="1008" y="1283653"/>
                </a:lnTo>
                <a:lnTo>
                  <a:pt x="1" y="1257182"/>
                </a:lnTo>
                <a:close/>
              </a:path>
            </a:pathLst>
          </a:custGeom>
        </p:spPr>
      </p:pic>
      <p:pic>
        <p:nvPicPr>
          <p:cNvPr id="9" name="Kuva 8" descr="Kuva, joka sisältää kohteen henkilö, piha-, vaate, tyttö&#10;&#10;Kuvaus luotu automaattisesti">
            <a:extLst>
              <a:ext uri="{FF2B5EF4-FFF2-40B4-BE49-F238E27FC236}">
                <a16:creationId xmlns:a16="http://schemas.microsoft.com/office/drawing/2014/main" id="{9EA9490D-280C-1874-1A08-7825EE3075DD}"/>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744" r="28840"/>
          <a:stretch/>
        </p:blipFill>
        <p:spPr>
          <a:xfrm>
            <a:off x="5335404" y="2865563"/>
            <a:ext cx="3852835" cy="3992437"/>
          </a:xfrm>
          <a:custGeom>
            <a:avLst/>
            <a:gdLst/>
            <a:ahLst/>
            <a:cxnLst/>
            <a:rect l="l" t="t" r="r" b="b"/>
            <a:pathLst>
              <a:path w="3852835" h="3992437">
                <a:moveTo>
                  <a:pt x="1929575" y="0"/>
                </a:moveTo>
                <a:lnTo>
                  <a:pt x="2098582" y="148176"/>
                </a:lnTo>
                <a:cubicBezTo>
                  <a:pt x="2517649" y="472020"/>
                  <a:pt x="2989880" y="561223"/>
                  <a:pt x="3349649" y="769660"/>
                </a:cubicBezTo>
                <a:cubicBezTo>
                  <a:pt x="3695591" y="1011556"/>
                  <a:pt x="3852835" y="1288972"/>
                  <a:pt x="3852835" y="1843215"/>
                </a:cubicBezTo>
                <a:lnTo>
                  <a:pt x="3851827" y="2465239"/>
                </a:lnTo>
                <a:lnTo>
                  <a:pt x="3852834" y="2491710"/>
                </a:lnTo>
                <a:lnTo>
                  <a:pt x="3850402" y="3992437"/>
                </a:lnTo>
                <a:lnTo>
                  <a:pt x="2433" y="3992437"/>
                </a:lnTo>
                <a:lnTo>
                  <a:pt x="0" y="2491710"/>
                </a:lnTo>
                <a:lnTo>
                  <a:pt x="1010" y="2465183"/>
                </a:lnTo>
                <a:lnTo>
                  <a:pt x="1" y="1843215"/>
                </a:lnTo>
                <a:cubicBezTo>
                  <a:pt x="1" y="1288972"/>
                  <a:pt x="157246" y="1011556"/>
                  <a:pt x="503188" y="769660"/>
                </a:cubicBezTo>
                <a:cubicBezTo>
                  <a:pt x="862959" y="561223"/>
                  <a:pt x="1335191" y="472020"/>
                  <a:pt x="1754256" y="148176"/>
                </a:cubicBezTo>
                <a:close/>
              </a:path>
            </a:pathLst>
          </a:custGeom>
        </p:spPr>
      </p:pic>
      <p:sp>
        <p:nvSpPr>
          <p:cNvPr id="31" name="Freeform: Shape 52">
            <a:extLst>
              <a:ext uri="{FF2B5EF4-FFF2-40B4-BE49-F238E27FC236}">
                <a16:creationId xmlns:a16="http://schemas.microsoft.com/office/drawing/2014/main" id="{D63786BF-7AEB-F844-9C8C-6801828CA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7364106" y="-15629"/>
            <a:ext cx="3994903" cy="3863969"/>
          </a:xfrm>
          <a:custGeom>
            <a:avLst/>
            <a:gdLst>
              <a:gd name="connsiteX0" fmla="*/ 1324902 w 2644724"/>
              <a:gd name="connsiteY0" fmla="*/ 0 h 2397243"/>
              <a:gd name="connsiteX1" fmla="*/ 1324529 w 2644724"/>
              <a:gd name="connsiteY1" fmla="*/ 2617 h 2397243"/>
              <a:gd name="connsiteX2" fmla="*/ 1440541 w 2644724"/>
              <a:gd name="connsiteY2" fmla="*/ 67117 h 2397243"/>
              <a:gd name="connsiteX3" fmla="*/ 2299319 w 2644724"/>
              <a:gd name="connsiteY3" fmla="*/ 337644 h 2397243"/>
              <a:gd name="connsiteX4" fmla="*/ 2644724 w 2644724"/>
              <a:gd name="connsiteY4" fmla="*/ 804953 h 2397243"/>
              <a:gd name="connsiteX5" fmla="*/ 2644724 w 2644724"/>
              <a:gd name="connsiteY5" fmla="*/ 2397217 h 2397243"/>
              <a:gd name="connsiteX6" fmla="*/ 2644719 w 2644724"/>
              <a:gd name="connsiteY6" fmla="*/ 2397243 h 2397243"/>
              <a:gd name="connsiteX7" fmla="*/ 6 w 2644724"/>
              <a:gd name="connsiteY7" fmla="*/ 2397243 h 2397243"/>
              <a:gd name="connsiteX8" fmla="*/ 0 w 2644724"/>
              <a:gd name="connsiteY8" fmla="*/ 2397217 h 2397243"/>
              <a:gd name="connsiteX9" fmla="*/ 0 w 2644724"/>
              <a:gd name="connsiteY9" fmla="*/ 804953 h 2397243"/>
              <a:gd name="connsiteX10" fmla="*/ 345405 w 2644724"/>
              <a:gd name="connsiteY10" fmla="*/ 337644 h 2397243"/>
              <a:gd name="connsiteX11" fmla="*/ 1204184 w 2644724"/>
              <a:gd name="connsiteY11" fmla="*/ 67117 h 2397243"/>
              <a:gd name="connsiteX12" fmla="*/ 1320196 w 2644724"/>
              <a:gd name="connsiteY12" fmla="*/ 2617 h 2397243"/>
              <a:gd name="connsiteX13" fmla="*/ 1322362 w 2644724"/>
              <a:gd name="connsiteY13" fmla="*/ 1412 h 2397243"/>
              <a:gd name="connsiteX0" fmla="*/ 1324902 w 2644724"/>
              <a:gd name="connsiteY0" fmla="*/ 0 h 2472784"/>
              <a:gd name="connsiteX1" fmla="*/ 1324529 w 2644724"/>
              <a:gd name="connsiteY1" fmla="*/ 78158 h 2472784"/>
              <a:gd name="connsiteX2" fmla="*/ 1440541 w 2644724"/>
              <a:gd name="connsiteY2" fmla="*/ 142658 h 2472784"/>
              <a:gd name="connsiteX3" fmla="*/ 2299319 w 2644724"/>
              <a:gd name="connsiteY3" fmla="*/ 413185 h 2472784"/>
              <a:gd name="connsiteX4" fmla="*/ 2644724 w 2644724"/>
              <a:gd name="connsiteY4" fmla="*/ 880494 h 2472784"/>
              <a:gd name="connsiteX5" fmla="*/ 2644724 w 2644724"/>
              <a:gd name="connsiteY5" fmla="*/ 2472758 h 2472784"/>
              <a:gd name="connsiteX6" fmla="*/ 2644719 w 2644724"/>
              <a:gd name="connsiteY6" fmla="*/ 2472784 h 2472784"/>
              <a:gd name="connsiteX7" fmla="*/ 6 w 2644724"/>
              <a:gd name="connsiteY7" fmla="*/ 2472784 h 2472784"/>
              <a:gd name="connsiteX8" fmla="*/ 0 w 2644724"/>
              <a:gd name="connsiteY8" fmla="*/ 2472758 h 2472784"/>
              <a:gd name="connsiteX9" fmla="*/ 0 w 2644724"/>
              <a:gd name="connsiteY9" fmla="*/ 880494 h 2472784"/>
              <a:gd name="connsiteX10" fmla="*/ 345405 w 2644724"/>
              <a:gd name="connsiteY10" fmla="*/ 413185 h 2472784"/>
              <a:gd name="connsiteX11" fmla="*/ 1204184 w 2644724"/>
              <a:gd name="connsiteY11" fmla="*/ 142658 h 2472784"/>
              <a:gd name="connsiteX12" fmla="*/ 1320196 w 2644724"/>
              <a:gd name="connsiteY12" fmla="*/ 78158 h 2472784"/>
              <a:gd name="connsiteX13" fmla="*/ 1322362 w 2644724"/>
              <a:gd name="connsiteY13" fmla="*/ 76953 h 2472784"/>
              <a:gd name="connsiteX14" fmla="*/ 1324902 w 2644724"/>
              <a:gd name="connsiteY14" fmla="*/ 0 h 2472784"/>
              <a:gd name="connsiteX0" fmla="*/ 1322362 w 2644724"/>
              <a:gd name="connsiteY0" fmla="*/ 3996 h 2399827"/>
              <a:gd name="connsiteX1" fmla="*/ 1324529 w 2644724"/>
              <a:gd name="connsiteY1" fmla="*/ 5201 h 2399827"/>
              <a:gd name="connsiteX2" fmla="*/ 1440541 w 2644724"/>
              <a:gd name="connsiteY2" fmla="*/ 69701 h 2399827"/>
              <a:gd name="connsiteX3" fmla="*/ 2299319 w 2644724"/>
              <a:gd name="connsiteY3" fmla="*/ 340228 h 2399827"/>
              <a:gd name="connsiteX4" fmla="*/ 2644724 w 2644724"/>
              <a:gd name="connsiteY4" fmla="*/ 807537 h 2399827"/>
              <a:gd name="connsiteX5" fmla="*/ 2644724 w 2644724"/>
              <a:gd name="connsiteY5" fmla="*/ 2399801 h 2399827"/>
              <a:gd name="connsiteX6" fmla="*/ 2644719 w 2644724"/>
              <a:gd name="connsiteY6" fmla="*/ 2399827 h 2399827"/>
              <a:gd name="connsiteX7" fmla="*/ 6 w 2644724"/>
              <a:gd name="connsiteY7" fmla="*/ 2399827 h 2399827"/>
              <a:gd name="connsiteX8" fmla="*/ 0 w 2644724"/>
              <a:gd name="connsiteY8" fmla="*/ 2399801 h 2399827"/>
              <a:gd name="connsiteX9" fmla="*/ 0 w 2644724"/>
              <a:gd name="connsiteY9" fmla="*/ 807537 h 2399827"/>
              <a:gd name="connsiteX10" fmla="*/ 345405 w 2644724"/>
              <a:gd name="connsiteY10" fmla="*/ 340228 h 2399827"/>
              <a:gd name="connsiteX11" fmla="*/ 1204184 w 2644724"/>
              <a:gd name="connsiteY11" fmla="*/ 69701 h 2399827"/>
              <a:gd name="connsiteX12" fmla="*/ 1320196 w 2644724"/>
              <a:gd name="connsiteY12" fmla="*/ 5201 h 2399827"/>
              <a:gd name="connsiteX13" fmla="*/ 1322362 w 2644724"/>
              <a:gd name="connsiteY13" fmla="*/ 3996 h 2399827"/>
              <a:gd name="connsiteX0" fmla="*/ 1322362 w 2644724"/>
              <a:gd name="connsiteY0" fmla="*/ 0 h 2461519"/>
              <a:gd name="connsiteX1" fmla="*/ 1324529 w 2644724"/>
              <a:gd name="connsiteY1" fmla="*/ 66893 h 2461519"/>
              <a:gd name="connsiteX2" fmla="*/ 1440541 w 2644724"/>
              <a:gd name="connsiteY2" fmla="*/ 131393 h 2461519"/>
              <a:gd name="connsiteX3" fmla="*/ 2299319 w 2644724"/>
              <a:gd name="connsiteY3" fmla="*/ 401920 h 2461519"/>
              <a:gd name="connsiteX4" fmla="*/ 2644724 w 2644724"/>
              <a:gd name="connsiteY4" fmla="*/ 869229 h 2461519"/>
              <a:gd name="connsiteX5" fmla="*/ 2644724 w 2644724"/>
              <a:gd name="connsiteY5" fmla="*/ 2461493 h 2461519"/>
              <a:gd name="connsiteX6" fmla="*/ 2644719 w 2644724"/>
              <a:gd name="connsiteY6" fmla="*/ 2461519 h 2461519"/>
              <a:gd name="connsiteX7" fmla="*/ 6 w 2644724"/>
              <a:gd name="connsiteY7" fmla="*/ 2461519 h 2461519"/>
              <a:gd name="connsiteX8" fmla="*/ 0 w 2644724"/>
              <a:gd name="connsiteY8" fmla="*/ 2461493 h 2461519"/>
              <a:gd name="connsiteX9" fmla="*/ 0 w 2644724"/>
              <a:gd name="connsiteY9" fmla="*/ 869229 h 2461519"/>
              <a:gd name="connsiteX10" fmla="*/ 345405 w 2644724"/>
              <a:gd name="connsiteY10" fmla="*/ 401920 h 2461519"/>
              <a:gd name="connsiteX11" fmla="*/ 1204184 w 2644724"/>
              <a:gd name="connsiteY11" fmla="*/ 131393 h 2461519"/>
              <a:gd name="connsiteX12" fmla="*/ 1320196 w 2644724"/>
              <a:gd name="connsiteY12" fmla="*/ 66893 h 2461519"/>
              <a:gd name="connsiteX13" fmla="*/ 1322362 w 2644724"/>
              <a:gd name="connsiteY13" fmla="*/ 0 h 2461519"/>
              <a:gd name="connsiteX0" fmla="*/ 1320196 w 2644724"/>
              <a:gd name="connsiteY0" fmla="*/ 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12" fmla="*/ 1320196 w 2644724"/>
              <a:gd name="connsiteY12" fmla="*/ 0 h 2394626"/>
              <a:gd name="connsiteX0" fmla="*/ 1204184 w 2644724"/>
              <a:gd name="connsiteY0" fmla="*/ 6450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0" fmla="*/ 1204184 w 2644724"/>
              <a:gd name="connsiteY0" fmla="*/ 84206 h 2414332"/>
              <a:gd name="connsiteX1" fmla="*/ 1324529 w 2644724"/>
              <a:gd name="connsiteY1" fmla="*/ 0 h 2414332"/>
              <a:gd name="connsiteX2" fmla="*/ 1440541 w 2644724"/>
              <a:gd name="connsiteY2" fmla="*/ 84206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204184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188792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8792 w 2644724"/>
              <a:gd name="connsiteY11" fmla="*/ 84206 h 2414332"/>
              <a:gd name="connsiteX0" fmla="*/ 1181815 w 2644724"/>
              <a:gd name="connsiteY0" fmla="*/ 88701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1815 w 2644724"/>
              <a:gd name="connsiteY11" fmla="*/ 88701 h 2414332"/>
              <a:gd name="connsiteX0" fmla="*/ 0 w 2644724"/>
              <a:gd name="connsiteY0" fmla="*/ 2414306 h 2453562"/>
              <a:gd name="connsiteX1" fmla="*/ 0 w 2644724"/>
              <a:gd name="connsiteY1" fmla="*/ 822042 h 2453562"/>
              <a:gd name="connsiteX2" fmla="*/ 345405 w 2644724"/>
              <a:gd name="connsiteY2" fmla="*/ 354733 h 2453562"/>
              <a:gd name="connsiteX3" fmla="*/ 1181815 w 2644724"/>
              <a:gd name="connsiteY3" fmla="*/ 88701 h 2453562"/>
              <a:gd name="connsiteX4" fmla="*/ 1324529 w 2644724"/>
              <a:gd name="connsiteY4" fmla="*/ 0 h 2453562"/>
              <a:gd name="connsiteX5" fmla="*/ 1455933 w 2644724"/>
              <a:gd name="connsiteY5" fmla="*/ 80922 h 2453562"/>
              <a:gd name="connsiteX6" fmla="*/ 2299319 w 2644724"/>
              <a:gd name="connsiteY6" fmla="*/ 354733 h 2453562"/>
              <a:gd name="connsiteX7" fmla="*/ 2644724 w 2644724"/>
              <a:gd name="connsiteY7" fmla="*/ 822042 h 2453562"/>
              <a:gd name="connsiteX8" fmla="*/ 2644724 w 2644724"/>
              <a:gd name="connsiteY8" fmla="*/ 2414306 h 2453562"/>
              <a:gd name="connsiteX9" fmla="*/ 2644719 w 2644724"/>
              <a:gd name="connsiteY9" fmla="*/ 2414332 h 2453562"/>
              <a:gd name="connsiteX10" fmla="*/ 6 w 2644724"/>
              <a:gd name="connsiteY10" fmla="*/ 2414332 h 2453562"/>
              <a:gd name="connsiteX11" fmla="*/ 60547 w 2644724"/>
              <a:gd name="connsiteY11" fmla="*/ 2453562 h 245356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10" fmla="*/ 6 w 2644724"/>
              <a:gd name="connsiteY10" fmla="*/ 2414332 h 241433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0" fmla="*/ 0 w 2644724"/>
              <a:gd name="connsiteY0" fmla="*/ 2414306 h 2414332"/>
              <a:gd name="connsiteX1" fmla="*/ 822 w 2644724"/>
              <a:gd name="connsiteY1" fmla="*/ 1668912 h 2414332"/>
              <a:gd name="connsiteX2" fmla="*/ 0 w 2644724"/>
              <a:gd name="connsiteY2" fmla="*/ 822042 h 2414332"/>
              <a:gd name="connsiteX3" fmla="*/ 345405 w 2644724"/>
              <a:gd name="connsiteY3" fmla="*/ 354733 h 2414332"/>
              <a:gd name="connsiteX4" fmla="*/ 1181815 w 2644724"/>
              <a:gd name="connsiteY4" fmla="*/ 88701 h 2414332"/>
              <a:gd name="connsiteX5" fmla="*/ 1324529 w 2644724"/>
              <a:gd name="connsiteY5" fmla="*/ 0 h 2414332"/>
              <a:gd name="connsiteX6" fmla="*/ 1455933 w 2644724"/>
              <a:gd name="connsiteY6" fmla="*/ 80922 h 2414332"/>
              <a:gd name="connsiteX7" fmla="*/ 2299319 w 2644724"/>
              <a:gd name="connsiteY7" fmla="*/ 354733 h 2414332"/>
              <a:gd name="connsiteX8" fmla="*/ 2644724 w 2644724"/>
              <a:gd name="connsiteY8" fmla="*/ 822042 h 2414332"/>
              <a:gd name="connsiteX9" fmla="*/ 2644724 w 2644724"/>
              <a:gd name="connsiteY9" fmla="*/ 2414306 h 2414332"/>
              <a:gd name="connsiteX10" fmla="*/ 2644719 w 2644724"/>
              <a:gd name="connsiteY10" fmla="*/ 2414332 h 2414332"/>
              <a:gd name="connsiteX0" fmla="*/ 0 w 2644724"/>
              <a:gd name="connsiteY0" fmla="*/ 2414306 h 2414332"/>
              <a:gd name="connsiteX1" fmla="*/ 822 w 2644724"/>
              <a:gd name="connsiteY1" fmla="*/ 1650458 h 2414332"/>
              <a:gd name="connsiteX2" fmla="*/ 0 w 2644724"/>
              <a:gd name="connsiteY2" fmla="*/ 822042 h 2414332"/>
              <a:gd name="connsiteX3" fmla="*/ 345405 w 2644724"/>
              <a:gd name="connsiteY3" fmla="*/ 354733 h 2414332"/>
              <a:gd name="connsiteX4" fmla="*/ 1181815 w 2644724"/>
              <a:gd name="connsiteY4" fmla="*/ 88701 h 2414332"/>
              <a:gd name="connsiteX5" fmla="*/ 1324529 w 2644724"/>
              <a:gd name="connsiteY5" fmla="*/ 0 h 2414332"/>
              <a:gd name="connsiteX6" fmla="*/ 1455933 w 2644724"/>
              <a:gd name="connsiteY6" fmla="*/ 80922 h 2414332"/>
              <a:gd name="connsiteX7" fmla="*/ 2299319 w 2644724"/>
              <a:gd name="connsiteY7" fmla="*/ 354733 h 2414332"/>
              <a:gd name="connsiteX8" fmla="*/ 2644724 w 2644724"/>
              <a:gd name="connsiteY8" fmla="*/ 822042 h 2414332"/>
              <a:gd name="connsiteX9" fmla="*/ 2644724 w 2644724"/>
              <a:gd name="connsiteY9" fmla="*/ 2414306 h 2414332"/>
              <a:gd name="connsiteX10" fmla="*/ 2644719 w 2644724"/>
              <a:gd name="connsiteY10" fmla="*/ 2414332 h 2414332"/>
              <a:gd name="connsiteX0" fmla="*/ 0 w 2645225"/>
              <a:gd name="connsiteY0" fmla="*/ 2414306 h 2414332"/>
              <a:gd name="connsiteX1" fmla="*/ 822 w 2645225"/>
              <a:gd name="connsiteY1" fmla="*/ 1650458 h 2414332"/>
              <a:gd name="connsiteX2" fmla="*/ 0 w 2645225"/>
              <a:gd name="connsiteY2" fmla="*/ 822042 h 2414332"/>
              <a:gd name="connsiteX3" fmla="*/ 345405 w 2645225"/>
              <a:gd name="connsiteY3" fmla="*/ 354733 h 2414332"/>
              <a:gd name="connsiteX4" fmla="*/ 1181815 w 2645225"/>
              <a:gd name="connsiteY4" fmla="*/ 88701 h 2414332"/>
              <a:gd name="connsiteX5" fmla="*/ 1324529 w 2645225"/>
              <a:gd name="connsiteY5" fmla="*/ 0 h 2414332"/>
              <a:gd name="connsiteX6" fmla="*/ 1455933 w 2645225"/>
              <a:gd name="connsiteY6" fmla="*/ 80922 h 2414332"/>
              <a:gd name="connsiteX7" fmla="*/ 2299319 w 2645225"/>
              <a:gd name="connsiteY7" fmla="*/ 354733 h 2414332"/>
              <a:gd name="connsiteX8" fmla="*/ 2644724 w 2645225"/>
              <a:gd name="connsiteY8" fmla="*/ 822042 h 2414332"/>
              <a:gd name="connsiteX9" fmla="*/ 2645225 w 2645225"/>
              <a:gd name="connsiteY9" fmla="*/ 1658846 h 2414332"/>
              <a:gd name="connsiteX10" fmla="*/ 2644724 w 2645225"/>
              <a:gd name="connsiteY10" fmla="*/ 2414306 h 2414332"/>
              <a:gd name="connsiteX11" fmla="*/ 2644719 w 2645225"/>
              <a:gd name="connsiteY11" fmla="*/ 2414332 h 2414332"/>
              <a:gd name="connsiteX0" fmla="*/ 0 w 2645225"/>
              <a:gd name="connsiteY0" fmla="*/ 2414306 h 2414306"/>
              <a:gd name="connsiteX1" fmla="*/ 822 w 2645225"/>
              <a:gd name="connsiteY1" fmla="*/ 1650458 h 2414306"/>
              <a:gd name="connsiteX2" fmla="*/ 0 w 2645225"/>
              <a:gd name="connsiteY2" fmla="*/ 822042 h 2414306"/>
              <a:gd name="connsiteX3" fmla="*/ 345405 w 2645225"/>
              <a:gd name="connsiteY3" fmla="*/ 354733 h 2414306"/>
              <a:gd name="connsiteX4" fmla="*/ 1181815 w 2645225"/>
              <a:gd name="connsiteY4" fmla="*/ 88701 h 2414306"/>
              <a:gd name="connsiteX5" fmla="*/ 1324529 w 2645225"/>
              <a:gd name="connsiteY5" fmla="*/ 0 h 2414306"/>
              <a:gd name="connsiteX6" fmla="*/ 1455933 w 2645225"/>
              <a:gd name="connsiteY6" fmla="*/ 80922 h 2414306"/>
              <a:gd name="connsiteX7" fmla="*/ 2299319 w 2645225"/>
              <a:gd name="connsiteY7" fmla="*/ 354733 h 2414306"/>
              <a:gd name="connsiteX8" fmla="*/ 2644724 w 2645225"/>
              <a:gd name="connsiteY8" fmla="*/ 822042 h 2414306"/>
              <a:gd name="connsiteX9" fmla="*/ 2645225 w 2645225"/>
              <a:gd name="connsiteY9" fmla="*/ 1658846 h 2414306"/>
              <a:gd name="connsiteX10" fmla="*/ 2644724 w 2645225"/>
              <a:gd name="connsiteY10" fmla="*/ 2414306 h 2414306"/>
              <a:gd name="connsiteX0" fmla="*/ 0 w 2645225"/>
              <a:gd name="connsiteY0" fmla="*/ 2414306 h 2414306"/>
              <a:gd name="connsiteX1" fmla="*/ 822 w 2645225"/>
              <a:gd name="connsiteY1" fmla="*/ 1650458 h 2414306"/>
              <a:gd name="connsiteX2" fmla="*/ 0 w 2645225"/>
              <a:gd name="connsiteY2" fmla="*/ 822042 h 2414306"/>
              <a:gd name="connsiteX3" fmla="*/ 345405 w 2645225"/>
              <a:gd name="connsiteY3" fmla="*/ 354733 h 2414306"/>
              <a:gd name="connsiteX4" fmla="*/ 1181815 w 2645225"/>
              <a:gd name="connsiteY4" fmla="*/ 88701 h 2414306"/>
              <a:gd name="connsiteX5" fmla="*/ 1324529 w 2645225"/>
              <a:gd name="connsiteY5" fmla="*/ 0 h 2414306"/>
              <a:gd name="connsiteX6" fmla="*/ 1455933 w 2645225"/>
              <a:gd name="connsiteY6" fmla="*/ 80922 h 2414306"/>
              <a:gd name="connsiteX7" fmla="*/ 2299319 w 2645225"/>
              <a:gd name="connsiteY7" fmla="*/ 354733 h 2414306"/>
              <a:gd name="connsiteX8" fmla="*/ 2644724 w 2645225"/>
              <a:gd name="connsiteY8" fmla="*/ 822042 h 2414306"/>
              <a:gd name="connsiteX9" fmla="*/ 2645225 w 2645225"/>
              <a:gd name="connsiteY9" fmla="*/ 1658846 h 2414306"/>
              <a:gd name="connsiteX0" fmla="*/ 822 w 2645225"/>
              <a:gd name="connsiteY0" fmla="*/ 1650458 h 1658846"/>
              <a:gd name="connsiteX1" fmla="*/ 0 w 2645225"/>
              <a:gd name="connsiteY1" fmla="*/ 822042 h 1658846"/>
              <a:gd name="connsiteX2" fmla="*/ 345405 w 2645225"/>
              <a:gd name="connsiteY2" fmla="*/ 354733 h 1658846"/>
              <a:gd name="connsiteX3" fmla="*/ 1181815 w 2645225"/>
              <a:gd name="connsiteY3" fmla="*/ 88701 h 1658846"/>
              <a:gd name="connsiteX4" fmla="*/ 1324529 w 2645225"/>
              <a:gd name="connsiteY4" fmla="*/ 0 h 1658846"/>
              <a:gd name="connsiteX5" fmla="*/ 1455933 w 2645225"/>
              <a:gd name="connsiteY5" fmla="*/ 80922 h 1658846"/>
              <a:gd name="connsiteX6" fmla="*/ 2299319 w 2645225"/>
              <a:gd name="connsiteY6" fmla="*/ 354733 h 1658846"/>
              <a:gd name="connsiteX7" fmla="*/ 2644724 w 2645225"/>
              <a:gd name="connsiteY7" fmla="*/ 822042 h 1658846"/>
              <a:gd name="connsiteX8" fmla="*/ 2645225 w 2645225"/>
              <a:gd name="connsiteY8" fmla="*/ 1658846 h 165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225" h="1658846">
                <a:moveTo>
                  <a:pt x="822" y="1650458"/>
                </a:moveTo>
                <a:lnTo>
                  <a:pt x="0" y="822042"/>
                </a:lnTo>
                <a:cubicBezTo>
                  <a:pt x="0" y="580785"/>
                  <a:pt x="107938" y="460028"/>
                  <a:pt x="345405" y="354733"/>
                </a:cubicBezTo>
                <a:cubicBezTo>
                  <a:pt x="592364" y="264002"/>
                  <a:pt x="894152" y="229668"/>
                  <a:pt x="1181815" y="88701"/>
                </a:cubicBezTo>
                <a:lnTo>
                  <a:pt x="1324529" y="0"/>
                </a:lnTo>
                <a:lnTo>
                  <a:pt x="1455933" y="80922"/>
                </a:lnTo>
                <a:cubicBezTo>
                  <a:pt x="1743596" y="221889"/>
                  <a:pt x="2052361" y="264002"/>
                  <a:pt x="2299319" y="354733"/>
                </a:cubicBezTo>
                <a:cubicBezTo>
                  <a:pt x="2536786" y="460028"/>
                  <a:pt x="2644724" y="580785"/>
                  <a:pt x="2644724" y="822042"/>
                </a:cubicBezTo>
                <a:lnTo>
                  <a:pt x="2645225" y="1658846"/>
                </a:ln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53">
            <a:extLst>
              <a:ext uri="{FF2B5EF4-FFF2-40B4-BE49-F238E27FC236}">
                <a16:creationId xmlns:a16="http://schemas.microsoft.com/office/drawing/2014/main" id="{45159B87-E988-4045-87F8-935850A50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66410" y="2758419"/>
            <a:ext cx="3994146" cy="4121502"/>
          </a:xfrm>
          <a:custGeom>
            <a:avLst/>
            <a:gdLst>
              <a:gd name="connsiteX0" fmla="*/ 1324902 w 2644724"/>
              <a:gd name="connsiteY0" fmla="*/ 0 h 2397243"/>
              <a:gd name="connsiteX1" fmla="*/ 1324529 w 2644724"/>
              <a:gd name="connsiteY1" fmla="*/ 2617 h 2397243"/>
              <a:gd name="connsiteX2" fmla="*/ 1440541 w 2644724"/>
              <a:gd name="connsiteY2" fmla="*/ 67117 h 2397243"/>
              <a:gd name="connsiteX3" fmla="*/ 2299319 w 2644724"/>
              <a:gd name="connsiteY3" fmla="*/ 337644 h 2397243"/>
              <a:gd name="connsiteX4" fmla="*/ 2644724 w 2644724"/>
              <a:gd name="connsiteY4" fmla="*/ 804953 h 2397243"/>
              <a:gd name="connsiteX5" fmla="*/ 2644724 w 2644724"/>
              <a:gd name="connsiteY5" fmla="*/ 2397217 h 2397243"/>
              <a:gd name="connsiteX6" fmla="*/ 2644719 w 2644724"/>
              <a:gd name="connsiteY6" fmla="*/ 2397243 h 2397243"/>
              <a:gd name="connsiteX7" fmla="*/ 6 w 2644724"/>
              <a:gd name="connsiteY7" fmla="*/ 2397243 h 2397243"/>
              <a:gd name="connsiteX8" fmla="*/ 0 w 2644724"/>
              <a:gd name="connsiteY8" fmla="*/ 2397217 h 2397243"/>
              <a:gd name="connsiteX9" fmla="*/ 0 w 2644724"/>
              <a:gd name="connsiteY9" fmla="*/ 804953 h 2397243"/>
              <a:gd name="connsiteX10" fmla="*/ 345405 w 2644724"/>
              <a:gd name="connsiteY10" fmla="*/ 337644 h 2397243"/>
              <a:gd name="connsiteX11" fmla="*/ 1204184 w 2644724"/>
              <a:gd name="connsiteY11" fmla="*/ 67117 h 2397243"/>
              <a:gd name="connsiteX12" fmla="*/ 1320196 w 2644724"/>
              <a:gd name="connsiteY12" fmla="*/ 2617 h 2397243"/>
              <a:gd name="connsiteX13" fmla="*/ 1322362 w 2644724"/>
              <a:gd name="connsiteY13" fmla="*/ 1412 h 2397243"/>
              <a:gd name="connsiteX0" fmla="*/ 1324902 w 2644724"/>
              <a:gd name="connsiteY0" fmla="*/ 0 h 2472784"/>
              <a:gd name="connsiteX1" fmla="*/ 1324529 w 2644724"/>
              <a:gd name="connsiteY1" fmla="*/ 78158 h 2472784"/>
              <a:gd name="connsiteX2" fmla="*/ 1440541 w 2644724"/>
              <a:gd name="connsiteY2" fmla="*/ 142658 h 2472784"/>
              <a:gd name="connsiteX3" fmla="*/ 2299319 w 2644724"/>
              <a:gd name="connsiteY3" fmla="*/ 413185 h 2472784"/>
              <a:gd name="connsiteX4" fmla="*/ 2644724 w 2644724"/>
              <a:gd name="connsiteY4" fmla="*/ 880494 h 2472784"/>
              <a:gd name="connsiteX5" fmla="*/ 2644724 w 2644724"/>
              <a:gd name="connsiteY5" fmla="*/ 2472758 h 2472784"/>
              <a:gd name="connsiteX6" fmla="*/ 2644719 w 2644724"/>
              <a:gd name="connsiteY6" fmla="*/ 2472784 h 2472784"/>
              <a:gd name="connsiteX7" fmla="*/ 6 w 2644724"/>
              <a:gd name="connsiteY7" fmla="*/ 2472784 h 2472784"/>
              <a:gd name="connsiteX8" fmla="*/ 0 w 2644724"/>
              <a:gd name="connsiteY8" fmla="*/ 2472758 h 2472784"/>
              <a:gd name="connsiteX9" fmla="*/ 0 w 2644724"/>
              <a:gd name="connsiteY9" fmla="*/ 880494 h 2472784"/>
              <a:gd name="connsiteX10" fmla="*/ 345405 w 2644724"/>
              <a:gd name="connsiteY10" fmla="*/ 413185 h 2472784"/>
              <a:gd name="connsiteX11" fmla="*/ 1204184 w 2644724"/>
              <a:gd name="connsiteY11" fmla="*/ 142658 h 2472784"/>
              <a:gd name="connsiteX12" fmla="*/ 1320196 w 2644724"/>
              <a:gd name="connsiteY12" fmla="*/ 78158 h 2472784"/>
              <a:gd name="connsiteX13" fmla="*/ 1322362 w 2644724"/>
              <a:gd name="connsiteY13" fmla="*/ 76953 h 2472784"/>
              <a:gd name="connsiteX14" fmla="*/ 1324902 w 2644724"/>
              <a:gd name="connsiteY14" fmla="*/ 0 h 2472784"/>
              <a:gd name="connsiteX0" fmla="*/ 1322362 w 2644724"/>
              <a:gd name="connsiteY0" fmla="*/ 3996 h 2399827"/>
              <a:gd name="connsiteX1" fmla="*/ 1324529 w 2644724"/>
              <a:gd name="connsiteY1" fmla="*/ 5201 h 2399827"/>
              <a:gd name="connsiteX2" fmla="*/ 1440541 w 2644724"/>
              <a:gd name="connsiteY2" fmla="*/ 69701 h 2399827"/>
              <a:gd name="connsiteX3" fmla="*/ 2299319 w 2644724"/>
              <a:gd name="connsiteY3" fmla="*/ 340228 h 2399827"/>
              <a:gd name="connsiteX4" fmla="*/ 2644724 w 2644724"/>
              <a:gd name="connsiteY4" fmla="*/ 807537 h 2399827"/>
              <a:gd name="connsiteX5" fmla="*/ 2644724 w 2644724"/>
              <a:gd name="connsiteY5" fmla="*/ 2399801 h 2399827"/>
              <a:gd name="connsiteX6" fmla="*/ 2644719 w 2644724"/>
              <a:gd name="connsiteY6" fmla="*/ 2399827 h 2399827"/>
              <a:gd name="connsiteX7" fmla="*/ 6 w 2644724"/>
              <a:gd name="connsiteY7" fmla="*/ 2399827 h 2399827"/>
              <a:gd name="connsiteX8" fmla="*/ 0 w 2644724"/>
              <a:gd name="connsiteY8" fmla="*/ 2399801 h 2399827"/>
              <a:gd name="connsiteX9" fmla="*/ 0 w 2644724"/>
              <a:gd name="connsiteY9" fmla="*/ 807537 h 2399827"/>
              <a:gd name="connsiteX10" fmla="*/ 345405 w 2644724"/>
              <a:gd name="connsiteY10" fmla="*/ 340228 h 2399827"/>
              <a:gd name="connsiteX11" fmla="*/ 1204184 w 2644724"/>
              <a:gd name="connsiteY11" fmla="*/ 69701 h 2399827"/>
              <a:gd name="connsiteX12" fmla="*/ 1320196 w 2644724"/>
              <a:gd name="connsiteY12" fmla="*/ 5201 h 2399827"/>
              <a:gd name="connsiteX13" fmla="*/ 1322362 w 2644724"/>
              <a:gd name="connsiteY13" fmla="*/ 3996 h 2399827"/>
              <a:gd name="connsiteX0" fmla="*/ 1322362 w 2644724"/>
              <a:gd name="connsiteY0" fmla="*/ 0 h 2461519"/>
              <a:gd name="connsiteX1" fmla="*/ 1324529 w 2644724"/>
              <a:gd name="connsiteY1" fmla="*/ 66893 h 2461519"/>
              <a:gd name="connsiteX2" fmla="*/ 1440541 w 2644724"/>
              <a:gd name="connsiteY2" fmla="*/ 131393 h 2461519"/>
              <a:gd name="connsiteX3" fmla="*/ 2299319 w 2644724"/>
              <a:gd name="connsiteY3" fmla="*/ 401920 h 2461519"/>
              <a:gd name="connsiteX4" fmla="*/ 2644724 w 2644724"/>
              <a:gd name="connsiteY4" fmla="*/ 869229 h 2461519"/>
              <a:gd name="connsiteX5" fmla="*/ 2644724 w 2644724"/>
              <a:gd name="connsiteY5" fmla="*/ 2461493 h 2461519"/>
              <a:gd name="connsiteX6" fmla="*/ 2644719 w 2644724"/>
              <a:gd name="connsiteY6" fmla="*/ 2461519 h 2461519"/>
              <a:gd name="connsiteX7" fmla="*/ 6 w 2644724"/>
              <a:gd name="connsiteY7" fmla="*/ 2461519 h 2461519"/>
              <a:gd name="connsiteX8" fmla="*/ 0 w 2644724"/>
              <a:gd name="connsiteY8" fmla="*/ 2461493 h 2461519"/>
              <a:gd name="connsiteX9" fmla="*/ 0 w 2644724"/>
              <a:gd name="connsiteY9" fmla="*/ 869229 h 2461519"/>
              <a:gd name="connsiteX10" fmla="*/ 345405 w 2644724"/>
              <a:gd name="connsiteY10" fmla="*/ 401920 h 2461519"/>
              <a:gd name="connsiteX11" fmla="*/ 1204184 w 2644724"/>
              <a:gd name="connsiteY11" fmla="*/ 131393 h 2461519"/>
              <a:gd name="connsiteX12" fmla="*/ 1320196 w 2644724"/>
              <a:gd name="connsiteY12" fmla="*/ 66893 h 2461519"/>
              <a:gd name="connsiteX13" fmla="*/ 1322362 w 2644724"/>
              <a:gd name="connsiteY13" fmla="*/ 0 h 2461519"/>
              <a:gd name="connsiteX0" fmla="*/ 1320196 w 2644724"/>
              <a:gd name="connsiteY0" fmla="*/ 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12" fmla="*/ 1320196 w 2644724"/>
              <a:gd name="connsiteY12" fmla="*/ 0 h 2394626"/>
              <a:gd name="connsiteX0" fmla="*/ 1204184 w 2644724"/>
              <a:gd name="connsiteY0" fmla="*/ 64500 h 2394626"/>
              <a:gd name="connsiteX1" fmla="*/ 1324529 w 2644724"/>
              <a:gd name="connsiteY1" fmla="*/ 0 h 2394626"/>
              <a:gd name="connsiteX2" fmla="*/ 1440541 w 2644724"/>
              <a:gd name="connsiteY2" fmla="*/ 64500 h 2394626"/>
              <a:gd name="connsiteX3" fmla="*/ 2299319 w 2644724"/>
              <a:gd name="connsiteY3" fmla="*/ 335027 h 2394626"/>
              <a:gd name="connsiteX4" fmla="*/ 2644724 w 2644724"/>
              <a:gd name="connsiteY4" fmla="*/ 802336 h 2394626"/>
              <a:gd name="connsiteX5" fmla="*/ 2644724 w 2644724"/>
              <a:gd name="connsiteY5" fmla="*/ 2394600 h 2394626"/>
              <a:gd name="connsiteX6" fmla="*/ 2644719 w 2644724"/>
              <a:gd name="connsiteY6" fmla="*/ 2394626 h 2394626"/>
              <a:gd name="connsiteX7" fmla="*/ 6 w 2644724"/>
              <a:gd name="connsiteY7" fmla="*/ 2394626 h 2394626"/>
              <a:gd name="connsiteX8" fmla="*/ 0 w 2644724"/>
              <a:gd name="connsiteY8" fmla="*/ 2394600 h 2394626"/>
              <a:gd name="connsiteX9" fmla="*/ 0 w 2644724"/>
              <a:gd name="connsiteY9" fmla="*/ 802336 h 2394626"/>
              <a:gd name="connsiteX10" fmla="*/ 345405 w 2644724"/>
              <a:gd name="connsiteY10" fmla="*/ 335027 h 2394626"/>
              <a:gd name="connsiteX11" fmla="*/ 1204184 w 2644724"/>
              <a:gd name="connsiteY11" fmla="*/ 64500 h 2394626"/>
              <a:gd name="connsiteX0" fmla="*/ 1204184 w 2644724"/>
              <a:gd name="connsiteY0" fmla="*/ 84206 h 2414332"/>
              <a:gd name="connsiteX1" fmla="*/ 1324529 w 2644724"/>
              <a:gd name="connsiteY1" fmla="*/ 0 h 2414332"/>
              <a:gd name="connsiteX2" fmla="*/ 1440541 w 2644724"/>
              <a:gd name="connsiteY2" fmla="*/ 84206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204184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204184 w 2644724"/>
              <a:gd name="connsiteY11" fmla="*/ 84206 h 2414332"/>
              <a:gd name="connsiteX0" fmla="*/ 1188792 w 2644724"/>
              <a:gd name="connsiteY0" fmla="*/ 84206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8792 w 2644724"/>
              <a:gd name="connsiteY11" fmla="*/ 84206 h 2414332"/>
              <a:gd name="connsiteX0" fmla="*/ 1181815 w 2644724"/>
              <a:gd name="connsiteY0" fmla="*/ 88701 h 2414332"/>
              <a:gd name="connsiteX1" fmla="*/ 1324529 w 2644724"/>
              <a:gd name="connsiteY1" fmla="*/ 0 h 2414332"/>
              <a:gd name="connsiteX2" fmla="*/ 1455933 w 2644724"/>
              <a:gd name="connsiteY2" fmla="*/ 80922 h 2414332"/>
              <a:gd name="connsiteX3" fmla="*/ 2299319 w 2644724"/>
              <a:gd name="connsiteY3" fmla="*/ 354733 h 2414332"/>
              <a:gd name="connsiteX4" fmla="*/ 2644724 w 2644724"/>
              <a:gd name="connsiteY4" fmla="*/ 822042 h 2414332"/>
              <a:gd name="connsiteX5" fmla="*/ 2644724 w 2644724"/>
              <a:gd name="connsiteY5" fmla="*/ 2414306 h 2414332"/>
              <a:gd name="connsiteX6" fmla="*/ 2644719 w 2644724"/>
              <a:gd name="connsiteY6" fmla="*/ 2414332 h 2414332"/>
              <a:gd name="connsiteX7" fmla="*/ 6 w 2644724"/>
              <a:gd name="connsiteY7" fmla="*/ 2414332 h 2414332"/>
              <a:gd name="connsiteX8" fmla="*/ 0 w 2644724"/>
              <a:gd name="connsiteY8" fmla="*/ 2414306 h 2414332"/>
              <a:gd name="connsiteX9" fmla="*/ 0 w 2644724"/>
              <a:gd name="connsiteY9" fmla="*/ 822042 h 2414332"/>
              <a:gd name="connsiteX10" fmla="*/ 345405 w 2644724"/>
              <a:gd name="connsiteY10" fmla="*/ 354733 h 2414332"/>
              <a:gd name="connsiteX11" fmla="*/ 1181815 w 2644724"/>
              <a:gd name="connsiteY11" fmla="*/ 88701 h 2414332"/>
              <a:gd name="connsiteX0" fmla="*/ 0 w 2644724"/>
              <a:gd name="connsiteY0" fmla="*/ 2414306 h 2453562"/>
              <a:gd name="connsiteX1" fmla="*/ 0 w 2644724"/>
              <a:gd name="connsiteY1" fmla="*/ 822042 h 2453562"/>
              <a:gd name="connsiteX2" fmla="*/ 345405 w 2644724"/>
              <a:gd name="connsiteY2" fmla="*/ 354733 h 2453562"/>
              <a:gd name="connsiteX3" fmla="*/ 1181815 w 2644724"/>
              <a:gd name="connsiteY3" fmla="*/ 88701 h 2453562"/>
              <a:gd name="connsiteX4" fmla="*/ 1324529 w 2644724"/>
              <a:gd name="connsiteY4" fmla="*/ 0 h 2453562"/>
              <a:gd name="connsiteX5" fmla="*/ 1455933 w 2644724"/>
              <a:gd name="connsiteY5" fmla="*/ 80922 h 2453562"/>
              <a:gd name="connsiteX6" fmla="*/ 2299319 w 2644724"/>
              <a:gd name="connsiteY6" fmla="*/ 354733 h 2453562"/>
              <a:gd name="connsiteX7" fmla="*/ 2644724 w 2644724"/>
              <a:gd name="connsiteY7" fmla="*/ 822042 h 2453562"/>
              <a:gd name="connsiteX8" fmla="*/ 2644724 w 2644724"/>
              <a:gd name="connsiteY8" fmla="*/ 2414306 h 2453562"/>
              <a:gd name="connsiteX9" fmla="*/ 2644719 w 2644724"/>
              <a:gd name="connsiteY9" fmla="*/ 2414332 h 2453562"/>
              <a:gd name="connsiteX10" fmla="*/ 6 w 2644724"/>
              <a:gd name="connsiteY10" fmla="*/ 2414332 h 2453562"/>
              <a:gd name="connsiteX11" fmla="*/ 60547 w 2644724"/>
              <a:gd name="connsiteY11" fmla="*/ 2453562 h 245356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10" fmla="*/ 6 w 2644724"/>
              <a:gd name="connsiteY10" fmla="*/ 2414332 h 2414332"/>
              <a:gd name="connsiteX0" fmla="*/ 0 w 2644724"/>
              <a:gd name="connsiteY0" fmla="*/ 2414306 h 2414332"/>
              <a:gd name="connsiteX1" fmla="*/ 0 w 2644724"/>
              <a:gd name="connsiteY1" fmla="*/ 822042 h 2414332"/>
              <a:gd name="connsiteX2" fmla="*/ 345405 w 2644724"/>
              <a:gd name="connsiteY2" fmla="*/ 354733 h 2414332"/>
              <a:gd name="connsiteX3" fmla="*/ 1181815 w 2644724"/>
              <a:gd name="connsiteY3" fmla="*/ 88701 h 2414332"/>
              <a:gd name="connsiteX4" fmla="*/ 1324529 w 2644724"/>
              <a:gd name="connsiteY4" fmla="*/ 0 h 2414332"/>
              <a:gd name="connsiteX5" fmla="*/ 1455933 w 2644724"/>
              <a:gd name="connsiteY5" fmla="*/ 80922 h 2414332"/>
              <a:gd name="connsiteX6" fmla="*/ 2299319 w 2644724"/>
              <a:gd name="connsiteY6" fmla="*/ 354733 h 2414332"/>
              <a:gd name="connsiteX7" fmla="*/ 2644724 w 2644724"/>
              <a:gd name="connsiteY7" fmla="*/ 822042 h 2414332"/>
              <a:gd name="connsiteX8" fmla="*/ 2644724 w 2644724"/>
              <a:gd name="connsiteY8" fmla="*/ 2414306 h 2414332"/>
              <a:gd name="connsiteX9" fmla="*/ 2644719 w 2644724"/>
              <a:gd name="connsiteY9" fmla="*/ 2414332 h 2414332"/>
              <a:gd name="connsiteX0" fmla="*/ 0 w 2644724"/>
              <a:gd name="connsiteY0" fmla="*/ 2414306 h 2414306"/>
              <a:gd name="connsiteX1" fmla="*/ 0 w 2644724"/>
              <a:gd name="connsiteY1" fmla="*/ 822042 h 2414306"/>
              <a:gd name="connsiteX2" fmla="*/ 345405 w 2644724"/>
              <a:gd name="connsiteY2" fmla="*/ 354733 h 2414306"/>
              <a:gd name="connsiteX3" fmla="*/ 1181815 w 2644724"/>
              <a:gd name="connsiteY3" fmla="*/ 88701 h 2414306"/>
              <a:gd name="connsiteX4" fmla="*/ 1324529 w 2644724"/>
              <a:gd name="connsiteY4" fmla="*/ 0 h 2414306"/>
              <a:gd name="connsiteX5" fmla="*/ 1455933 w 2644724"/>
              <a:gd name="connsiteY5" fmla="*/ 80922 h 2414306"/>
              <a:gd name="connsiteX6" fmla="*/ 2299319 w 2644724"/>
              <a:gd name="connsiteY6" fmla="*/ 354733 h 2414306"/>
              <a:gd name="connsiteX7" fmla="*/ 2644724 w 2644724"/>
              <a:gd name="connsiteY7" fmla="*/ 822042 h 2414306"/>
              <a:gd name="connsiteX8" fmla="*/ 2644724 w 2644724"/>
              <a:gd name="connsiteY8" fmla="*/ 2414306 h 2414306"/>
              <a:gd name="connsiteX9" fmla="*/ 2644719 w 2644724"/>
              <a:gd name="connsiteY9" fmla="*/ 1769408 h 2414306"/>
              <a:gd name="connsiteX0" fmla="*/ 8650 w 2644724"/>
              <a:gd name="connsiteY0" fmla="*/ 1758166 h 2414306"/>
              <a:gd name="connsiteX1" fmla="*/ 0 w 2644724"/>
              <a:gd name="connsiteY1" fmla="*/ 822042 h 2414306"/>
              <a:gd name="connsiteX2" fmla="*/ 345405 w 2644724"/>
              <a:gd name="connsiteY2" fmla="*/ 354733 h 2414306"/>
              <a:gd name="connsiteX3" fmla="*/ 1181815 w 2644724"/>
              <a:gd name="connsiteY3" fmla="*/ 88701 h 2414306"/>
              <a:gd name="connsiteX4" fmla="*/ 1324529 w 2644724"/>
              <a:gd name="connsiteY4" fmla="*/ 0 h 2414306"/>
              <a:gd name="connsiteX5" fmla="*/ 1455933 w 2644724"/>
              <a:gd name="connsiteY5" fmla="*/ 80922 h 2414306"/>
              <a:gd name="connsiteX6" fmla="*/ 2299319 w 2644724"/>
              <a:gd name="connsiteY6" fmla="*/ 354733 h 2414306"/>
              <a:gd name="connsiteX7" fmla="*/ 2644724 w 2644724"/>
              <a:gd name="connsiteY7" fmla="*/ 822042 h 2414306"/>
              <a:gd name="connsiteX8" fmla="*/ 2644724 w 2644724"/>
              <a:gd name="connsiteY8" fmla="*/ 2414306 h 2414306"/>
              <a:gd name="connsiteX9" fmla="*/ 2644719 w 2644724"/>
              <a:gd name="connsiteY9" fmla="*/ 1769408 h 2414306"/>
              <a:gd name="connsiteX0" fmla="*/ 8650 w 2644724"/>
              <a:gd name="connsiteY0" fmla="*/ 1758166 h 1769408"/>
              <a:gd name="connsiteX1" fmla="*/ 0 w 2644724"/>
              <a:gd name="connsiteY1" fmla="*/ 822042 h 1769408"/>
              <a:gd name="connsiteX2" fmla="*/ 345405 w 2644724"/>
              <a:gd name="connsiteY2" fmla="*/ 354733 h 1769408"/>
              <a:gd name="connsiteX3" fmla="*/ 1181815 w 2644724"/>
              <a:gd name="connsiteY3" fmla="*/ 88701 h 1769408"/>
              <a:gd name="connsiteX4" fmla="*/ 1324529 w 2644724"/>
              <a:gd name="connsiteY4" fmla="*/ 0 h 1769408"/>
              <a:gd name="connsiteX5" fmla="*/ 1455933 w 2644724"/>
              <a:gd name="connsiteY5" fmla="*/ 80922 h 1769408"/>
              <a:gd name="connsiteX6" fmla="*/ 2299319 w 2644724"/>
              <a:gd name="connsiteY6" fmla="*/ 354733 h 1769408"/>
              <a:gd name="connsiteX7" fmla="*/ 2644724 w 2644724"/>
              <a:gd name="connsiteY7" fmla="*/ 822042 h 1769408"/>
              <a:gd name="connsiteX8" fmla="*/ 2644719 w 2644724"/>
              <a:gd name="connsiteY8" fmla="*/ 1769408 h 176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724" h="1769408">
                <a:moveTo>
                  <a:pt x="8650" y="1758166"/>
                </a:moveTo>
                <a:cubicBezTo>
                  <a:pt x="5767" y="1446125"/>
                  <a:pt x="2883" y="1134083"/>
                  <a:pt x="0" y="822042"/>
                </a:cubicBezTo>
                <a:cubicBezTo>
                  <a:pt x="0" y="580785"/>
                  <a:pt x="107938" y="460028"/>
                  <a:pt x="345405" y="354733"/>
                </a:cubicBezTo>
                <a:cubicBezTo>
                  <a:pt x="592364" y="264002"/>
                  <a:pt x="894152" y="229668"/>
                  <a:pt x="1181815" y="88701"/>
                </a:cubicBezTo>
                <a:lnTo>
                  <a:pt x="1324529" y="0"/>
                </a:lnTo>
                <a:lnTo>
                  <a:pt x="1455933" y="80922"/>
                </a:lnTo>
                <a:cubicBezTo>
                  <a:pt x="1743596" y="221889"/>
                  <a:pt x="2052361" y="264002"/>
                  <a:pt x="2299319" y="354733"/>
                </a:cubicBezTo>
                <a:cubicBezTo>
                  <a:pt x="2536786" y="460028"/>
                  <a:pt x="2644724" y="580785"/>
                  <a:pt x="2644724" y="822042"/>
                </a:cubicBezTo>
                <a:cubicBezTo>
                  <a:pt x="2644722" y="1137831"/>
                  <a:pt x="2644721" y="1453619"/>
                  <a:pt x="2644719" y="1769408"/>
                </a:cubicBezTo>
              </a:path>
            </a:pathLst>
          </a:custGeom>
          <a:noFill/>
          <a:ln w="25400" cap="rnd">
            <a:solidFill>
              <a:schemeClr val="bg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kstiruutu 9">
            <a:extLst>
              <a:ext uri="{FF2B5EF4-FFF2-40B4-BE49-F238E27FC236}">
                <a16:creationId xmlns:a16="http://schemas.microsoft.com/office/drawing/2014/main" id="{AA44C3EB-BB52-043F-8C33-CFCEE763FA5F}"/>
              </a:ext>
            </a:extLst>
          </p:cNvPr>
          <p:cNvSpPr txBox="1"/>
          <p:nvPr/>
        </p:nvSpPr>
        <p:spPr>
          <a:xfrm>
            <a:off x="9756718" y="6657945"/>
            <a:ext cx="2435282" cy="200055"/>
          </a:xfrm>
          <a:prstGeom prst="rect">
            <a:avLst/>
          </a:prstGeom>
          <a:solidFill>
            <a:srgbClr val="000000"/>
          </a:solidFill>
        </p:spPr>
        <p:txBody>
          <a:bodyPr wrap="none" rtlCol="0">
            <a:spAutoFit/>
          </a:bodyPr>
          <a:lstStyle/>
          <a:p>
            <a:pPr algn="r">
              <a:spcAft>
                <a:spcPts val="600"/>
              </a:spcAft>
            </a:pPr>
            <a:r>
              <a:rPr lang="fi-FI" sz="700">
                <a:solidFill>
                  <a:srgbClr val="FFFFFF"/>
                </a:solidFill>
                <a:hlinkClick r:id="rId4" tooltip="https://hallatar.blogspot.com/2020/01/halaus-sinulle.html">
                  <a:extLst>
                    <a:ext uri="{A12FA001-AC4F-418D-AE19-62706E023703}">
                      <ahyp:hlinkClr xmlns:ahyp="http://schemas.microsoft.com/office/drawing/2018/hyperlinkcolor" val="tx"/>
                    </a:ext>
                  </a:extLst>
                </a:hlinkClick>
              </a:rPr>
              <a:t>Tämä kuva</a:t>
            </a:r>
            <a:r>
              <a:rPr lang="fi-FI" sz="700">
                <a:solidFill>
                  <a:srgbClr val="FFFFFF"/>
                </a:solidFill>
              </a:rPr>
              <a:t>, tekijä Tuntematon tekijä, käyttöoikeus: </a:t>
            </a:r>
            <a:r>
              <a:rPr lang="fi-FI" sz="700">
                <a:solidFill>
                  <a:srgbClr val="FFFFFF"/>
                </a:solidFill>
                <a:hlinkClick r:id="rId5" tooltip="https://creativecommons.org/licenses/by-nd/3.0/">
                  <a:extLst>
                    <a:ext uri="{A12FA001-AC4F-418D-AE19-62706E023703}">
                      <ahyp:hlinkClr xmlns:ahyp="http://schemas.microsoft.com/office/drawing/2018/hyperlinkcolor" val="tx"/>
                    </a:ext>
                  </a:extLst>
                </a:hlinkClick>
              </a:rPr>
              <a:t>CC BY-ND</a:t>
            </a:r>
            <a:endParaRPr lang="fi-FI" sz="700">
              <a:solidFill>
                <a:srgbClr val="FFFFFF"/>
              </a:solidFill>
            </a:endParaRPr>
          </a:p>
        </p:txBody>
      </p:sp>
    </p:spTree>
    <p:extLst>
      <p:ext uri="{BB962C8B-B14F-4D97-AF65-F5344CB8AC3E}">
        <p14:creationId xmlns:p14="http://schemas.microsoft.com/office/powerpoint/2010/main" val="247014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39" name="Freeform: Shape 38">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44" name="Rectangle 43">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tsikko 1">
            <a:extLst>
              <a:ext uri="{FF2B5EF4-FFF2-40B4-BE49-F238E27FC236}">
                <a16:creationId xmlns:a16="http://schemas.microsoft.com/office/drawing/2014/main" id="{32BB2E8F-C5EF-02E7-B244-75D60A5B9A22}"/>
              </a:ext>
            </a:extLst>
          </p:cNvPr>
          <p:cNvSpPr>
            <a:spLocks noGrp="1"/>
          </p:cNvSpPr>
          <p:nvPr>
            <p:ph type="title"/>
          </p:nvPr>
        </p:nvSpPr>
        <p:spPr>
          <a:xfrm>
            <a:off x="1473390" y="1826096"/>
            <a:ext cx="3149221" cy="2142699"/>
          </a:xfrm>
        </p:spPr>
        <p:txBody>
          <a:bodyPr vert="horz" lIns="91440" tIns="45720" rIns="91440" bIns="45720" rtlCol="0" anchor="b">
            <a:normAutofit fontScale="90000"/>
          </a:bodyPr>
          <a:lstStyle/>
          <a:p>
            <a:pPr algn="ctr">
              <a:lnSpc>
                <a:spcPct val="90000"/>
              </a:lnSpc>
            </a:pPr>
            <a:r>
              <a:rPr lang="en-US" sz="2400" b="1" dirty="0" err="1"/>
              <a:t>Toivo</a:t>
            </a:r>
            <a:r>
              <a:rPr lang="en-US" sz="2400" b="1" dirty="0"/>
              <a:t> </a:t>
            </a:r>
            <a:r>
              <a:rPr lang="en-US" sz="2400" b="1" dirty="0" err="1"/>
              <a:t>antaa</a:t>
            </a:r>
            <a:r>
              <a:rPr lang="en-US" sz="2400" b="1" dirty="0"/>
              <a:t> </a:t>
            </a:r>
            <a:r>
              <a:rPr lang="en-US" sz="2400" b="1" dirty="0" err="1"/>
              <a:t>voimaa</a:t>
            </a:r>
            <a:br>
              <a:rPr lang="en-US" sz="2400" b="1" dirty="0"/>
            </a:br>
            <a:r>
              <a:rPr lang="en-US" sz="2400" b="1" dirty="0"/>
              <a:t>Kiitos </a:t>
            </a:r>
            <a:r>
              <a:rPr lang="en-US" sz="2400" b="1" dirty="0" err="1"/>
              <a:t>kohtaamisesta</a:t>
            </a:r>
            <a:br>
              <a:rPr lang="en-US" sz="2400" b="1" dirty="0"/>
            </a:br>
            <a:br>
              <a:rPr lang="en-US" sz="1600" dirty="0"/>
            </a:br>
            <a:r>
              <a:rPr lang="en-US" sz="1600" dirty="0"/>
              <a:t>Marjo Panttila</a:t>
            </a:r>
            <a:br>
              <a:rPr lang="en-US" sz="1600" dirty="0"/>
            </a:br>
            <a:r>
              <a:rPr lang="en-US" sz="1600" dirty="0" err="1"/>
              <a:t>Perhe</a:t>
            </a:r>
            <a:r>
              <a:rPr lang="en-US" sz="1600" dirty="0"/>
              <a:t>- ja </a:t>
            </a:r>
            <a:r>
              <a:rPr lang="en-US" sz="1600" dirty="0" err="1"/>
              <a:t>pariterapian</a:t>
            </a:r>
            <a:r>
              <a:rPr lang="en-US" sz="1600" dirty="0"/>
              <a:t> </a:t>
            </a:r>
            <a:r>
              <a:rPr lang="en-US" sz="1600" dirty="0" err="1"/>
              <a:t>kouluttajapsykoterapeutti</a:t>
            </a:r>
            <a:br>
              <a:rPr lang="en-US" sz="1600" dirty="0"/>
            </a:br>
            <a:r>
              <a:rPr lang="en-US" sz="1600" dirty="0" err="1"/>
              <a:t>Työnohjaaja</a:t>
            </a:r>
            <a:br>
              <a:rPr lang="en-US" sz="1600" dirty="0"/>
            </a:br>
            <a:r>
              <a:rPr lang="en-US" sz="1600" dirty="0" err="1"/>
              <a:t>Psyiatrinen</a:t>
            </a:r>
            <a:r>
              <a:rPr lang="en-US" sz="1600" dirty="0"/>
              <a:t> </a:t>
            </a:r>
            <a:r>
              <a:rPr lang="en-US" sz="1600" dirty="0" err="1"/>
              <a:t>sairaanhoitaja</a:t>
            </a:r>
            <a:r>
              <a:rPr lang="en-US" sz="1600" dirty="0"/>
              <a:t> </a:t>
            </a:r>
            <a:br>
              <a:rPr lang="en-US" sz="1600" dirty="0"/>
            </a:br>
            <a:r>
              <a:rPr lang="en-US" sz="1600" dirty="0" err="1"/>
              <a:t>Elämänihmettelijä</a:t>
            </a:r>
            <a:br>
              <a:rPr lang="en-US" sz="1600" dirty="0"/>
            </a:br>
            <a:endParaRPr lang="en-US" sz="1600" dirty="0"/>
          </a:p>
        </p:txBody>
      </p:sp>
      <p:sp>
        <p:nvSpPr>
          <p:cNvPr id="3" name="Alatunnisteen paikkamerkki 2">
            <a:extLst>
              <a:ext uri="{FF2B5EF4-FFF2-40B4-BE49-F238E27FC236}">
                <a16:creationId xmlns:a16="http://schemas.microsoft.com/office/drawing/2014/main" id="{2574B834-865D-B977-E306-6639C12F84C1}"/>
              </a:ext>
            </a:extLst>
          </p:cNvPr>
          <p:cNvSpPr>
            <a:spLocks noGrp="1"/>
          </p:cNvSpPr>
          <p:nvPr>
            <p:ph type="ftr" sz="quarter" idx="11"/>
          </p:nvPr>
        </p:nvSpPr>
        <p:spPr>
          <a:xfrm>
            <a:off x="966745" y="501128"/>
            <a:ext cx="3311342" cy="365125"/>
          </a:xfrm>
        </p:spPr>
        <p:txBody>
          <a:bodyPr vert="horz" lIns="91440" tIns="45720" rIns="91440" bIns="45720" rtlCol="0" anchor="ctr">
            <a:normAutofit/>
          </a:bodyPr>
          <a:lstStyle/>
          <a:p>
            <a:pPr>
              <a:spcAft>
                <a:spcPts val="600"/>
              </a:spcAft>
            </a:pPr>
            <a:r>
              <a:rPr lang="en-US" i="0" kern="1200">
                <a:latin typeface="+mn-lt"/>
                <a:ea typeface="+mn-ea"/>
                <a:cs typeface="+mn-cs"/>
              </a:rPr>
              <a:t>Systeemiset Oy Marjo Panttila</a:t>
            </a:r>
          </a:p>
        </p:txBody>
      </p:sp>
      <p:sp>
        <p:nvSpPr>
          <p:cNvPr id="48" name="Freeform: Shape 47">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Kuva 6" descr="Kuva, joka sisältää kohteen mustavalkoinen, Ihmisen kasvot, henkilö, vaate&#10;&#10;Kuvaus luotu automaattisesti">
            <a:extLst>
              <a:ext uri="{FF2B5EF4-FFF2-40B4-BE49-F238E27FC236}">
                <a16:creationId xmlns:a16="http://schemas.microsoft.com/office/drawing/2014/main" id="{E259AF03-F07C-B9C4-B823-A14BC0095752}"/>
              </a:ext>
            </a:extLst>
          </p:cNvPr>
          <p:cNvPicPr>
            <a:picLocks noChangeAspect="1"/>
          </p:cNvPicPr>
          <p:nvPr/>
        </p:nvPicPr>
        <p:blipFill rotWithShape="1">
          <a:blip r:embed="rId2">
            <a:extLst>
              <a:ext uri="{28A0092B-C50C-407E-A947-70E740481C1C}">
                <a14:useLocalDpi xmlns:a14="http://schemas.microsoft.com/office/drawing/2010/main" val="0"/>
              </a:ext>
            </a:extLst>
          </a:blip>
          <a:srcRect t="4784" b="10629"/>
          <a:stretch/>
        </p:blipFill>
        <p:spPr>
          <a:xfrm>
            <a:off x="6075003" y="1863741"/>
            <a:ext cx="5571565" cy="3134025"/>
          </a:xfrm>
          <a:prstGeom prst="rect">
            <a:avLst/>
          </a:prstGeom>
        </p:spPr>
      </p:pic>
      <mc:AlternateContent xmlns:mc="http://schemas.openxmlformats.org/markup-compatibility/2006">
        <mc:Choice xmlns:pslz="http://schemas.microsoft.com/office/powerpoint/2016/slidezoom" Requires="pslz">
          <p:graphicFrame>
            <p:nvGraphicFramePr>
              <p:cNvPr id="5" name="Dian zoomaustoiminto 4">
                <a:extLst>
                  <a:ext uri="{FF2B5EF4-FFF2-40B4-BE49-F238E27FC236}">
                    <a16:creationId xmlns:a16="http://schemas.microsoft.com/office/drawing/2014/main" id="{7FBA4399-15A8-D3AF-B57A-155043018271}"/>
                  </a:ext>
                </a:extLst>
              </p:cNvPr>
              <p:cNvGraphicFramePr>
                <a:graphicFrameLocks noChangeAspect="1"/>
              </p:cNvGraphicFramePr>
              <p:nvPr>
                <p:extLst>
                  <p:ext uri="{D42A27DB-BD31-4B8C-83A1-F6EECF244321}">
                    <p14:modId xmlns:p14="http://schemas.microsoft.com/office/powerpoint/2010/main" val="3071453880"/>
                  </p:ext>
                </p:extLst>
              </p:nvPr>
            </p:nvGraphicFramePr>
            <p:xfrm>
              <a:off x="-1044090" y="5852160"/>
              <a:ext cx="3048000" cy="1714500"/>
            </p:xfrm>
            <a:graphic>
              <a:graphicData uri="http://schemas.microsoft.com/office/powerpoint/2016/slidezoom">
                <pslz:sldZm>
                  <pslz:sldZmObj sldId="272" cId="4250515335">
                    <pslz:zmPr id="{C67B64CE-C727-46FB-B0DF-09D75CB37255}"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5" name="Dian zoomaustoiminto 4">
                <a:hlinkClick r:id="rId4" action="ppaction://hlinksldjump"/>
                <a:extLst>
                  <a:ext uri="{FF2B5EF4-FFF2-40B4-BE49-F238E27FC236}">
                    <a16:creationId xmlns:a16="http://schemas.microsoft.com/office/drawing/2014/main" id="{7FBA4399-15A8-D3AF-B57A-155043018271}"/>
                  </a:ext>
                </a:extLst>
              </p:cNvPr>
              <p:cNvPicPr>
                <a:picLocks noGrp="1" noRot="1" noChangeAspect="1" noMove="1" noResize="1" noEditPoints="1" noAdjustHandles="1" noChangeArrowheads="1" noChangeShapeType="1"/>
              </p:cNvPicPr>
              <p:nvPr/>
            </p:nvPicPr>
            <p:blipFill>
              <a:blip r:embed="rId3"/>
              <a:stretch>
                <a:fillRect/>
              </a:stretch>
            </p:blipFill>
            <p:spPr>
              <a:xfrm>
                <a:off x="-1044090" y="5852160"/>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9703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6" name="Picture 5" descr="Taiteelliset voikukka päässä ja sumea overblown hiukset">
            <a:extLst>
              <a:ext uri="{FF2B5EF4-FFF2-40B4-BE49-F238E27FC236}">
                <a16:creationId xmlns:a16="http://schemas.microsoft.com/office/drawing/2014/main" id="{7855D6BA-3EC9-BA92-F615-DCEDFDE4BD9C}"/>
              </a:ext>
            </a:extLst>
          </p:cNvPr>
          <p:cNvPicPr>
            <a:picLocks noChangeAspect="1"/>
          </p:cNvPicPr>
          <p:nvPr/>
        </p:nvPicPr>
        <p:blipFill rotWithShape="1">
          <a:blip r:embed="rId3">
            <a:alphaModFix amt="35000"/>
          </a:blip>
          <a:srcRect t="29"/>
          <a:stretch/>
        </p:blipFill>
        <p:spPr>
          <a:xfrm>
            <a:off x="20" y="10"/>
            <a:ext cx="12191980" cy="6857990"/>
          </a:xfrm>
          <a:prstGeom prst="rect">
            <a:avLst/>
          </a:prstGeom>
        </p:spPr>
      </p:pic>
      <p:sp>
        <p:nvSpPr>
          <p:cNvPr id="12" name="Rectangle 10">
            <a:extLst>
              <a:ext uri="{FF2B5EF4-FFF2-40B4-BE49-F238E27FC236}">
                <a16:creationId xmlns:a16="http://schemas.microsoft.com/office/drawing/2014/main" id="{4DE0D6BE-330A-422D-9BD9-1E18F73C6E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Otsikko 1">
            <a:extLst>
              <a:ext uri="{FF2B5EF4-FFF2-40B4-BE49-F238E27FC236}">
                <a16:creationId xmlns:a16="http://schemas.microsoft.com/office/drawing/2014/main" id="{9B533A0F-4B0E-4497-979E-769142B58062}"/>
              </a:ext>
            </a:extLst>
          </p:cNvPr>
          <p:cNvSpPr>
            <a:spLocks noGrp="1"/>
          </p:cNvSpPr>
          <p:nvPr>
            <p:ph type="title"/>
          </p:nvPr>
        </p:nvSpPr>
        <p:spPr>
          <a:xfrm>
            <a:off x="913795" y="609600"/>
            <a:ext cx="10353761" cy="1326321"/>
          </a:xfrm>
        </p:spPr>
        <p:txBody>
          <a:bodyPr>
            <a:normAutofit/>
          </a:bodyPr>
          <a:lstStyle/>
          <a:p>
            <a:endParaRPr lang="fi-FI"/>
          </a:p>
        </p:txBody>
      </p:sp>
      <p:sp>
        <p:nvSpPr>
          <p:cNvPr id="3" name="Sisällön paikkamerkki 2">
            <a:extLst>
              <a:ext uri="{FF2B5EF4-FFF2-40B4-BE49-F238E27FC236}">
                <a16:creationId xmlns:a16="http://schemas.microsoft.com/office/drawing/2014/main" id="{F54B5EAC-B4F8-456F-8EA7-B8EACA41B255}"/>
              </a:ext>
            </a:extLst>
          </p:cNvPr>
          <p:cNvSpPr>
            <a:spLocks noGrp="1"/>
          </p:cNvSpPr>
          <p:nvPr>
            <p:ph idx="1"/>
          </p:nvPr>
        </p:nvSpPr>
        <p:spPr>
          <a:xfrm>
            <a:off x="913795" y="2096064"/>
            <a:ext cx="10353762" cy="3695136"/>
          </a:xfrm>
        </p:spPr>
        <p:txBody>
          <a:bodyPr>
            <a:normAutofit/>
          </a:bodyPr>
          <a:lstStyle/>
          <a:p>
            <a:r>
              <a:rPr lang="fi-FI"/>
              <a:t>Tunteisiin liittyy kehollisia tuntemuksia, tunnemme mielellämme ja kehollamme</a:t>
            </a:r>
          </a:p>
          <a:p>
            <a:r>
              <a:rPr lang="fi-FI"/>
              <a:t>Kiire ja stressi katkaisevat helposti yhteytemme kehoon ja tunteiden tunnistaminen vaikeutuu</a:t>
            </a:r>
          </a:p>
          <a:p>
            <a:r>
              <a:rPr lang="fi-FI"/>
              <a:t>Kun emme tunnista tunteita, tunneryöpyt ja voimakkaat tunnevaihtelut valtaavat kokemuksiamme, teemme helpommin harkitsemattomia tekoja ja päätöksiä</a:t>
            </a:r>
          </a:p>
          <a:p>
            <a:r>
              <a:rPr lang="fi-FI"/>
              <a:t>Kun kehotietoisuus lisääntyy saamme aikaa ja mahdollisuuksia vaikuttaa tunteisiin ja niiden ilmaisuun</a:t>
            </a:r>
          </a:p>
          <a:p>
            <a:endParaRPr lang="fi-FI" dirty="0"/>
          </a:p>
        </p:txBody>
      </p:sp>
      <p:sp>
        <p:nvSpPr>
          <p:cNvPr id="4" name="Alatunnisteen paikkamerkki 3">
            <a:extLst>
              <a:ext uri="{FF2B5EF4-FFF2-40B4-BE49-F238E27FC236}">
                <a16:creationId xmlns:a16="http://schemas.microsoft.com/office/drawing/2014/main" id="{0FD081D8-D643-4E7E-885D-063C77CFE789}"/>
              </a:ext>
            </a:extLst>
          </p:cNvPr>
          <p:cNvSpPr>
            <a:spLocks noGrp="1"/>
          </p:cNvSpPr>
          <p:nvPr>
            <p:ph type="ftr" sz="quarter" idx="11"/>
          </p:nvPr>
        </p:nvSpPr>
        <p:spPr>
          <a:xfrm>
            <a:off x="913794" y="5883275"/>
            <a:ext cx="6672865" cy="365125"/>
          </a:xfrm>
        </p:spPr>
        <p:txBody>
          <a:bodyPr>
            <a:normAutofit/>
          </a:bodyPr>
          <a:lstStyle/>
          <a:p>
            <a:pPr>
              <a:spcAft>
                <a:spcPts val="600"/>
              </a:spcAft>
            </a:pPr>
            <a:r>
              <a:rPr lang="en-US" dirty="0" err="1"/>
              <a:t>Systeemiset</a:t>
            </a:r>
            <a:r>
              <a:rPr lang="en-US" dirty="0"/>
              <a:t> Oy Marjo Panttila</a:t>
            </a:r>
          </a:p>
        </p:txBody>
      </p:sp>
    </p:spTree>
    <p:extLst>
      <p:ext uri="{BB962C8B-B14F-4D97-AF65-F5344CB8AC3E}">
        <p14:creationId xmlns:p14="http://schemas.microsoft.com/office/powerpoint/2010/main" val="2840095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DE230C47-811C-4DE3-BA19-DB0117600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5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ABDB585D-E6DD-4F6B-9C76-ECBC8AEF0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uva, joka sisältää kohteen märkäpuku, henkilö&#10;&#10;Kuvaus luotu automaattisesti">
            <a:extLst>
              <a:ext uri="{FF2B5EF4-FFF2-40B4-BE49-F238E27FC236}">
                <a16:creationId xmlns:a16="http://schemas.microsoft.com/office/drawing/2014/main" id="{BEA6BA9E-1D5A-84B1-8E41-479724E327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618758" y="738294"/>
            <a:ext cx="6592978"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Alatunnisteen paikkamerkki 1">
            <a:extLst>
              <a:ext uri="{FF2B5EF4-FFF2-40B4-BE49-F238E27FC236}">
                <a16:creationId xmlns:a16="http://schemas.microsoft.com/office/drawing/2014/main" id="{F7120A54-63A1-ED5C-D23D-73A2DE7BAD28}"/>
              </a:ext>
            </a:extLst>
          </p:cNvPr>
          <p:cNvSpPr>
            <a:spLocks noGrp="1"/>
          </p:cNvSpPr>
          <p:nvPr>
            <p:ph type="ftr" sz="quarter" idx="11"/>
          </p:nvPr>
        </p:nvSpPr>
        <p:spPr>
          <a:xfrm>
            <a:off x="913794" y="6309360"/>
            <a:ext cx="6672865" cy="365125"/>
          </a:xfrm>
        </p:spPr>
        <p:txBody>
          <a:bodyPr>
            <a:normAutofit/>
          </a:bodyPr>
          <a:lstStyle/>
          <a:p>
            <a:pPr>
              <a:spcAft>
                <a:spcPts val="600"/>
              </a:spcAft>
            </a:pPr>
            <a:r>
              <a:rPr lang="en-US">
                <a:solidFill>
                  <a:schemeClr val="bg1"/>
                </a:solidFill>
              </a:rPr>
              <a:t>Systeemiset Oy Marjo Panttila</a:t>
            </a:r>
          </a:p>
        </p:txBody>
      </p:sp>
    </p:spTree>
    <p:extLst>
      <p:ext uri="{BB962C8B-B14F-4D97-AF65-F5344CB8AC3E}">
        <p14:creationId xmlns:p14="http://schemas.microsoft.com/office/powerpoint/2010/main" val="4910791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0F171F-BF9B-48C5-9DC7-FFF9CF4DD0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8F2A6DBB-78A1-92C1-54DB-AC3095A43CBA}"/>
              </a:ext>
            </a:extLst>
          </p:cNvPr>
          <p:cNvSpPr>
            <a:spLocks noGrp="1"/>
          </p:cNvSpPr>
          <p:nvPr>
            <p:ph type="title"/>
          </p:nvPr>
        </p:nvSpPr>
        <p:spPr>
          <a:xfrm>
            <a:off x="913796" y="1055914"/>
            <a:ext cx="3415718" cy="4746172"/>
          </a:xfrm>
        </p:spPr>
        <p:txBody>
          <a:bodyPr anchor="ctr">
            <a:normAutofit/>
          </a:bodyPr>
          <a:lstStyle/>
          <a:p>
            <a:pPr algn="r"/>
            <a:r>
              <a:rPr lang="fi-FI" sz="2800">
                <a:solidFill>
                  <a:schemeClr val="tx2"/>
                </a:solidFill>
              </a:rPr>
              <a:t>Tunteet ja keho</a:t>
            </a:r>
          </a:p>
        </p:txBody>
      </p:sp>
      <p:cxnSp>
        <p:nvCxnSpPr>
          <p:cNvPr id="11" name="Straight Connector 10">
            <a:extLst>
              <a:ext uri="{FF2B5EF4-FFF2-40B4-BE49-F238E27FC236}">
                <a16:creationId xmlns:a16="http://schemas.microsoft.com/office/drawing/2014/main" id="{69E8FF8A-7BA5-48E8-AA6E-85EC29AFDA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1248" y="2079171"/>
            <a:ext cx="0" cy="2699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652F841B-70C5-63B7-72DD-2EF8C1D20210}"/>
              </a:ext>
            </a:extLst>
          </p:cNvPr>
          <p:cNvSpPr>
            <a:spLocks noGrp="1"/>
          </p:cNvSpPr>
          <p:nvPr>
            <p:ph idx="1"/>
          </p:nvPr>
        </p:nvSpPr>
        <p:spPr>
          <a:xfrm>
            <a:off x="4972981" y="1055914"/>
            <a:ext cx="6294576" cy="4746172"/>
          </a:xfrm>
        </p:spPr>
        <p:txBody>
          <a:bodyPr anchor="ctr">
            <a:normAutofit/>
          </a:bodyPr>
          <a:lstStyle/>
          <a:p>
            <a:r>
              <a:rPr lang="fi-FI" sz="1600">
                <a:solidFill>
                  <a:schemeClr val="tx1">
                    <a:lumMod val="85000"/>
                    <a:lumOff val="15000"/>
                  </a:schemeClr>
                </a:solidFill>
              </a:rPr>
              <a:t>Fyysinen tuntemus vaihtelee ihmisen yksilöllisen kokemuksen ja tunteen mukaan.</a:t>
            </a:r>
          </a:p>
          <a:p>
            <a:r>
              <a:rPr lang="fi-FI" sz="1600">
                <a:solidFill>
                  <a:schemeClr val="tx1">
                    <a:lumMod val="85000"/>
                    <a:lumOff val="15000"/>
                  </a:schemeClr>
                </a:solidFill>
              </a:rPr>
              <a:t>Jotkut tuntevat vihan ohimolla tykytyksen, joillakin se pistelee käsivarsissa, jotkut tuntevat vihan kurkussa tai rintakehällä jne</a:t>
            </a:r>
          </a:p>
          <a:p>
            <a:r>
              <a:rPr lang="fi-FI" sz="1600">
                <a:solidFill>
                  <a:schemeClr val="tx1">
                    <a:lumMod val="85000"/>
                    <a:lumOff val="15000"/>
                  </a:schemeClr>
                </a:solidFill>
              </a:rPr>
              <a:t>Ilo voi säteillä koko kehossa, joillakin ilo kuplii sydämessä tai päälaella.</a:t>
            </a:r>
          </a:p>
          <a:p>
            <a:r>
              <a:rPr lang="fi-FI" sz="1600">
                <a:solidFill>
                  <a:schemeClr val="tx1">
                    <a:lumMod val="85000"/>
                    <a:lumOff val="15000"/>
                  </a:schemeClr>
                </a:solidFill>
              </a:rPr>
              <a:t>Tunteista puhumisen ja niiden tunnistamisen voi oppia havainnoimalla kehoa.</a:t>
            </a:r>
          </a:p>
          <a:p>
            <a:r>
              <a:rPr lang="fi-FI" sz="1600">
                <a:solidFill>
                  <a:schemeClr val="tx1">
                    <a:lumMod val="85000"/>
                    <a:lumOff val="15000"/>
                  </a:schemeClr>
                </a:solidFill>
              </a:rPr>
              <a:t>Oman kehon tunteminen vahvistaa itsetuntoa.</a:t>
            </a:r>
          </a:p>
          <a:p>
            <a:endParaRPr lang="fi-FI" sz="1600">
              <a:solidFill>
                <a:schemeClr val="tx1">
                  <a:lumMod val="85000"/>
                  <a:lumOff val="15000"/>
                </a:schemeClr>
              </a:solidFill>
            </a:endParaRPr>
          </a:p>
        </p:txBody>
      </p:sp>
      <p:sp>
        <p:nvSpPr>
          <p:cNvPr id="4" name="Alatunnisteen paikkamerkki 3">
            <a:extLst>
              <a:ext uri="{FF2B5EF4-FFF2-40B4-BE49-F238E27FC236}">
                <a16:creationId xmlns:a16="http://schemas.microsoft.com/office/drawing/2014/main" id="{CFF2BD05-121F-184D-051D-29F19ED761AD}"/>
              </a:ext>
            </a:extLst>
          </p:cNvPr>
          <p:cNvSpPr>
            <a:spLocks noGrp="1"/>
          </p:cNvSpPr>
          <p:nvPr>
            <p:ph type="ftr" sz="quarter" idx="11"/>
          </p:nvPr>
        </p:nvSpPr>
        <p:spPr>
          <a:xfrm>
            <a:off x="913794" y="5883275"/>
            <a:ext cx="6672865" cy="365125"/>
          </a:xfrm>
        </p:spPr>
        <p:txBody>
          <a:bodyPr>
            <a:normAutofit/>
          </a:bodyPr>
          <a:lstStyle/>
          <a:p>
            <a:pPr rtl="0"/>
            <a:endParaRPr lang="fi-FI" noProof="0" dirty="0"/>
          </a:p>
        </p:txBody>
      </p:sp>
    </p:spTree>
    <p:extLst>
      <p:ext uri="{BB962C8B-B14F-4D97-AF65-F5344CB8AC3E}">
        <p14:creationId xmlns:p14="http://schemas.microsoft.com/office/powerpoint/2010/main" val="1043341107"/>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A724EA-75A9-CB0E-8379-45034D8506D5}"/>
              </a:ext>
            </a:extLst>
          </p:cNvPr>
          <p:cNvSpPr>
            <a:spLocks noGrp="1"/>
          </p:cNvSpPr>
          <p:nvPr>
            <p:ph type="title"/>
          </p:nvPr>
        </p:nvSpPr>
        <p:spPr/>
        <p:txBody>
          <a:bodyPr/>
          <a:lstStyle/>
          <a:p>
            <a:r>
              <a:rPr lang="fi-FI" dirty="0"/>
              <a:t>Kehon ja mielen yhteys</a:t>
            </a:r>
          </a:p>
        </p:txBody>
      </p:sp>
      <p:sp>
        <p:nvSpPr>
          <p:cNvPr id="3" name="Sisällön paikkamerkki 2">
            <a:extLst>
              <a:ext uri="{FF2B5EF4-FFF2-40B4-BE49-F238E27FC236}">
                <a16:creationId xmlns:a16="http://schemas.microsoft.com/office/drawing/2014/main" id="{84D2E997-E0FA-9FA9-6AE0-7104AC05D190}"/>
              </a:ext>
            </a:extLst>
          </p:cNvPr>
          <p:cNvSpPr>
            <a:spLocks noGrp="1"/>
          </p:cNvSpPr>
          <p:nvPr>
            <p:ph idx="1"/>
          </p:nvPr>
        </p:nvSpPr>
        <p:spPr/>
        <p:txBody>
          <a:bodyPr/>
          <a:lstStyle/>
          <a:p>
            <a:r>
              <a:rPr lang="fi-FI" sz="2400" dirty="0"/>
              <a:t>Kiihtyneenä tai hyvin stressaantuneena on vaikeata ajatella selkeästi selitys siihen löytyy aivojen ja kehon toiminnasta stressitilanteessa. Se johtuu siitä, että aktivoituessaan kehollinen puolustautumisjärjestelmä aktivoi aivojen ydinalueita, joita kutsutaan matelija-aivoiksi ja limbiseksi järjestelmäksi.  Tästä syystä sekä uskomusten jäsentäminen, sekä kehon rauhoittaminen yhtä aikaa on olennaista selkeätä ajattelua ajatellen</a:t>
            </a:r>
            <a:r>
              <a:rPr lang="fi-FI" dirty="0"/>
              <a:t>.</a:t>
            </a:r>
          </a:p>
        </p:txBody>
      </p:sp>
      <p:sp>
        <p:nvSpPr>
          <p:cNvPr id="4" name="Alatunnisteen paikkamerkki 3">
            <a:extLst>
              <a:ext uri="{FF2B5EF4-FFF2-40B4-BE49-F238E27FC236}">
                <a16:creationId xmlns:a16="http://schemas.microsoft.com/office/drawing/2014/main" id="{2EE0028D-96D9-92D0-F6FB-526174D32AAD}"/>
              </a:ext>
            </a:extLst>
          </p:cNvPr>
          <p:cNvSpPr>
            <a:spLocks noGrp="1"/>
          </p:cNvSpPr>
          <p:nvPr>
            <p:ph type="ftr" sz="quarter" idx="11"/>
          </p:nvPr>
        </p:nvSpPr>
        <p:spPr/>
        <p:txBody>
          <a:bodyPr/>
          <a:lstStyle/>
          <a:p>
            <a:pPr rtl="0"/>
            <a:endParaRPr lang="fi-FI" noProof="0"/>
          </a:p>
        </p:txBody>
      </p:sp>
    </p:spTree>
    <p:extLst>
      <p:ext uri="{BB962C8B-B14F-4D97-AF65-F5344CB8AC3E}">
        <p14:creationId xmlns:p14="http://schemas.microsoft.com/office/powerpoint/2010/main" val="27013971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2.xml><?xml version="1.0" encoding="utf-8"?>
<a:theme xmlns:a="http://schemas.openxmlformats.org/drawingml/2006/main" name="Puutyyppi">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3.xml><?xml version="1.0" encoding="utf-8"?>
<a:theme xmlns:a="http://schemas.openxmlformats.org/drawingml/2006/main" name="MarrakeshVTI">
  <a:themeElements>
    <a:clrScheme name="AnalogousFromDarkSeedLeftStep">
      <a:dk1>
        <a:srgbClr val="000000"/>
      </a:dk1>
      <a:lt1>
        <a:srgbClr val="FFFFFF"/>
      </a:lt1>
      <a:dk2>
        <a:srgbClr val="1B2F2F"/>
      </a:dk2>
      <a:lt2>
        <a:srgbClr val="F2F3F0"/>
      </a:lt2>
      <a:accent1>
        <a:srgbClr val="633BD5"/>
      </a:accent1>
      <a:accent2>
        <a:srgbClr val="374DC7"/>
      </a:accent2>
      <a:accent3>
        <a:srgbClr val="3B93D5"/>
      </a:accent3>
      <a:accent4>
        <a:srgbClr val="28BDBF"/>
      </a:accent4>
      <a:accent5>
        <a:srgbClr val="36C289"/>
      </a:accent5>
      <a:accent6>
        <a:srgbClr val="29C345"/>
      </a:accent6>
      <a:hlink>
        <a:srgbClr val="349C83"/>
      </a:hlink>
      <a:folHlink>
        <a:srgbClr val="7F7F7F"/>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6.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264</TotalTime>
  <Words>2344</Words>
  <Application>Microsoft Office PowerPoint</Application>
  <PresentationFormat>Laajakuva</PresentationFormat>
  <Paragraphs>367</Paragraphs>
  <Slides>54</Slides>
  <Notes>0</Notes>
  <HiddenSlides>0</HiddenSlides>
  <MMClips>0</MMClips>
  <ScaleCrop>false</ScaleCrop>
  <HeadingPairs>
    <vt:vector size="6" baseType="variant">
      <vt:variant>
        <vt:lpstr>Käytetyt fontit</vt:lpstr>
      </vt:variant>
      <vt:variant>
        <vt:i4>11</vt:i4>
      </vt:variant>
      <vt:variant>
        <vt:lpstr>Teema</vt:lpstr>
      </vt:variant>
      <vt:variant>
        <vt:i4>5</vt:i4>
      </vt:variant>
      <vt:variant>
        <vt:lpstr>Dian otsikot</vt:lpstr>
      </vt:variant>
      <vt:variant>
        <vt:i4>54</vt:i4>
      </vt:variant>
    </vt:vector>
  </HeadingPairs>
  <TitlesOfParts>
    <vt:vector size="70" baseType="lpstr">
      <vt:lpstr>Arial</vt:lpstr>
      <vt:lpstr>Bookman Old Style</vt:lpstr>
      <vt:lpstr>Calibri</vt:lpstr>
      <vt:lpstr>Calibri Light</vt:lpstr>
      <vt:lpstr>Garamond</vt:lpstr>
      <vt:lpstr>Goudy Old Style</vt:lpstr>
      <vt:lpstr>Rockwell</vt:lpstr>
      <vt:lpstr>Rockwell Condensed</vt:lpstr>
      <vt:lpstr>Rockwell Extra Bold</vt:lpstr>
      <vt:lpstr>Symbol</vt:lpstr>
      <vt:lpstr>Wingdings</vt:lpstr>
      <vt:lpstr>Savon</vt:lpstr>
      <vt:lpstr>Puutyyppi</vt:lpstr>
      <vt:lpstr>MarrakeshVTI</vt:lpstr>
      <vt:lpstr>Office-teema</vt:lpstr>
      <vt:lpstr>Damask</vt:lpstr>
      <vt:lpstr>Kehollisuus vuorovaikutuksessa</vt:lpstr>
      <vt:lpstr>PowerPoint-esitys</vt:lpstr>
      <vt:lpstr>OLEMME RUUMIILLISIA OLENTOJA</vt:lpstr>
      <vt:lpstr>PowerPoint-esitys</vt:lpstr>
      <vt:lpstr>Tunteet ovat ensin kehossa</vt:lpstr>
      <vt:lpstr>PowerPoint-esitys</vt:lpstr>
      <vt:lpstr>PowerPoint-esitys</vt:lpstr>
      <vt:lpstr>Tunteet ja keho</vt:lpstr>
      <vt:lpstr>Kehon ja mielen yhteys</vt:lpstr>
      <vt:lpstr>PowerPoint-esitys</vt:lpstr>
      <vt:lpstr>PowerPoint-esitys</vt:lpstr>
      <vt:lpstr>PowerPoint-esitys</vt:lpstr>
      <vt:lpstr>PowerPoint-esitys</vt:lpstr>
      <vt:lpstr>KOKEMISEN KOLME TASOA</vt:lpstr>
      <vt:lpstr>SIETOIKKUNA</vt:lpstr>
      <vt:lpstr>ITSEN SÄÄTELY</vt:lpstr>
      <vt:lpstr>SISÄINEN SÄÄTELY</vt:lpstr>
      <vt:lpstr>VUOROVAIKUTUKSELLINEN SÄÄTELY</vt:lpstr>
      <vt:lpstr>PowerPoint-esitys</vt:lpstr>
      <vt:lpstr>Mitä on mentalisaatio (P.Fonagy)</vt:lpstr>
      <vt:lpstr>Mentalisaatiokyvyn kehitys</vt:lpstr>
      <vt:lpstr>Reflektiivisyys, mentalisointi</vt:lpstr>
      <vt:lpstr>Sosiaaliset taidot</vt:lpstr>
      <vt:lpstr>Lapsuuden interpersoonallinen trauma</vt:lpstr>
      <vt:lpstr>Ryhmässä lapselta odotetaan</vt:lpstr>
      <vt:lpstr>Ääniä</vt:lpstr>
      <vt:lpstr>Oireita kiintymyssuhdehäiriössä</vt:lpstr>
      <vt:lpstr>Järki ja tunne</vt:lpstr>
      <vt:lpstr>Järki ja tunne</vt:lpstr>
      <vt:lpstr>Traumatiositunut lapsi koulussa</vt:lpstr>
      <vt:lpstr>Vakautta tuovat tekijät</vt:lpstr>
      <vt:lpstr>Suojaavat tekijät</vt:lpstr>
      <vt:lpstr>Aivot ja trauma</vt:lpstr>
      <vt:lpstr>Kolmiosaiset aivot</vt:lpstr>
      <vt:lpstr>Kurkistus aivojen sisään</vt:lpstr>
      <vt:lpstr>Liskoaivot aktivoituvat ja hälytysjärjestelmä aktivoituu</vt:lpstr>
      <vt:lpstr>PowerPoint-esitys</vt:lpstr>
      <vt:lpstr>ylivireys</vt:lpstr>
      <vt:lpstr>PowerPoint-esitys</vt:lpstr>
      <vt:lpstr>PowerPoint-esitys</vt:lpstr>
      <vt:lpstr>Aivojen käsimalli</vt:lpstr>
      <vt:lpstr>Aivojen kolme aluetta</vt:lpstr>
      <vt:lpstr>Aivojen kaksipuolisuus oikea ja vasen aivopuolisko</vt:lpstr>
      <vt:lpstr>aivorunko</vt:lpstr>
      <vt:lpstr>Limbinen järjestelmä</vt:lpstr>
      <vt:lpstr>Etuotsalohkon keskiosa</vt:lpstr>
      <vt:lpstr>VAGAALINEN JARRU</vt:lpstr>
      <vt:lpstr>Vakauttaminen perustuu</vt:lpstr>
      <vt:lpstr>TYÖNTEKIJÄN VAGAALINEN JARRU</vt:lpstr>
      <vt:lpstr>Hellittävä hengitys</vt:lpstr>
      <vt:lpstr>Tietoinen, hyväksyvä läsnäolo, Mindfulness</vt:lpstr>
      <vt:lpstr>Suunnattu Mindfulness</vt:lpstr>
      <vt:lpstr> </vt:lpstr>
      <vt:lpstr>Toivo antaa voimaa Kiitos kohtaamisesta  Marjo Panttila Perhe- ja pariterapian kouluttajapsykoterapeutti Työnohjaaja Psyiatrinen sairaanhoitaja  Elämänihmettelijä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Kehollisuus vuorovaikutuksessa</dc:title>
  <dc:creator>Marjo Panttila</dc:creator>
  <cp:lastModifiedBy>Marjo Panttila</cp:lastModifiedBy>
  <cp:revision>7</cp:revision>
  <dcterms:created xsi:type="dcterms:W3CDTF">2020-02-01T17:45:55Z</dcterms:created>
  <dcterms:modified xsi:type="dcterms:W3CDTF">2023-11-26T19:25:26Z</dcterms:modified>
</cp:coreProperties>
</file>