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63" r:id="rId6"/>
    <p:sldId id="261" r:id="rId7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9"/>
      <p:bold r:id="rId10"/>
      <p:italic r:id="rId11"/>
      <p:boldItalic r:id="rId12"/>
    </p:embeddedFont>
    <p:embeddedFont>
      <p:font typeface="Merriweather Sans" panose="020B0604020202020204" charset="0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28758084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741666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90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89923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2907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0622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24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24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631692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4241400" cy="1581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20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Jatkuuko Euroopan ”loisto”?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826476" y="66294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Taulukko tieteen kehityslinjoista</a:t>
            </a:r>
          </a:p>
        </p:txBody>
      </p:sp>
      <p:graphicFrame>
        <p:nvGraphicFramePr>
          <p:cNvPr id="136" name="Shape 136"/>
          <p:cNvGraphicFramePr/>
          <p:nvPr>
            <p:extLst>
              <p:ext uri="{D42A27DB-BD31-4B8C-83A1-F6EECF244321}">
                <p14:modId xmlns:p14="http://schemas.microsoft.com/office/powerpoint/2010/main" val="918442357"/>
              </p:ext>
            </p:extLst>
          </p:nvPr>
        </p:nvGraphicFramePr>
        <p:xfrm>
          <a:off x="374068" y="2400106"/>
          <a:ext cx="8424000" cy="33895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10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132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AIKAKAUSI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LUONNEHDINTA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KESKEISIÄ TIETEENALOJA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KÄSITYS TIEDOSTA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60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antiikin aika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60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keskiaika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60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uuden ajan alku 1500- ja 1600-luvut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kstiruutu 1">
            <a:extLst>
              <a:ext uri="{FF2B5EF4-FFF2-40B4-BE49-F238E27FC236}">
                <a16:creationId xmlns:a16="http://schemas.microsoft.com/office/drawing/2014/main" id="{68ADDED7-44C1-4ACE-85DD-1CE252301B23}"/>
              </a:ext>
            </a:extLst>
          </p:cNvPr>
          <p:cNvSpPr txBox="1"/>
          <p:nvPr/>
        </p:nvSpPr>
        <p:spPr>
          <a:xfrm>
            <a:off x="1392701" y="1348740"/>
            <a:ext cx="51026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Tehtävä</a:t>
            </a:r>
          </a:p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Täytä taulukko tieteen kehityslinjoista</a:t>
            </a:r>
          </a:p>
        </p:txBody>
      </p:sp>
    </p:spTree>
    <p:extLst>
      <p:ext uri="{BB962C8B-B14F-4D97-AF65-F5344CB8AC3E}">
        <p14:creationId xmlns:p14="http://schemas.microsoft.com/office/powerpoint/2010/main" val="2199916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2" name="Shape 142"/>
          <p:cNvGraphicFramePr/>
          <p:nvPr>
            <p:extLst>
              <p:ext uri="{D42A27DB-BD31-4B8C-83A1-F6EECF244321}">
                <p14:modId xmlns:p14="http://schemas.microsoft.com/office/powerpoint/2010/main" val="2861443992"/>
              </p:ext>
            </p:extLst>
          </p:nvPr>
        </p:nvGraphicFramePr>
        <p:xfrm>
          <a:off x="308882" y="2324495"/>
          <a:ext cx="8542600" cy="34926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135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5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5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5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755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AIKAKAUSI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LUONNEHDINTA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KESKEISIÄ TIETEENALOJA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KÄSITYS TIEDOSTA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02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valistus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502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uusin aika 1789-1914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502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nykyaika 1914 &gt;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Shape 135">
            <a:extLst>
              <a:ext uri="{FF2B5EF4-FFF2-40B4-BE49-F238E27FC236}">
                <a16:creationId xmlns:a16="http://schemas.microsoft.com/office/drawing/2014/main" id="{E38E7920-4417-450C-8A00-0DCC748344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26476" y="66294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Taulukko tieteen kehityslinjoista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1AEBAFD-AD8B-4F0F-ADD6-BCBA0CACE919}"/>
              </a:ext>
            </a:extLst>
          </p:cNvPr>
          <p:cNvSpPr txBox="1"/>
          <p:nvPr/>
        </p:nvSpPr>
        <p:spPr>
          <a:xfrm>
            <a:off x="1392701" y="1348740"/>
            <a:ext cx="51026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Tehtävä</a:t>
            </a:r>
          </a:p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Täytä taulukko tieteen kehityslinjoista</a:t>
            </a:r>
          </a:p>
        </p:txBody>
      </p:sp>
    </p:spTree>
    <p:extLst>
      <p:ext uri="{BB962C8B-B14F-4D97-AF65-F5344CB8AC3E}">
        <p14:creationId xmlns:p14="http://schemas.microsoft.com/office/powerpoint/2010/main" val="1723007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6" name="Shape 136"/>
          <p:cNvGraphicFramePr/>
          <p:nvPr>
            <p:extLst>
              <p:ext uri="{D42A27DB-BD31-4B8C-83A1-F6EECF244321}">
                <p14:modId xmlns:p14="http://schemas.microsoft.com/office/powerpoint/2010/main" val="780659995"/>
              </p:ext>
            </p:extLst>
          </p:nvPr>
        </p:nvGraphicFramePr>
        <p:xfrm>
          <a:off x="374068" y="562708"/>
          <a:ext cx="8424000" cy="522694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10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8973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AIKAKAUSI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LUONNEHDINTA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KESKEISIÄ TIETEENALOJA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KÄSITYS TIEDOSTA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2658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antiikin aika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tieteet syntyvät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Kreikan filosofia, Rooman insinööritaito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Kreikka: järjen avulla saadaan tietoa</a:t>
                      </a:r>
                    </a:p>
                    <a:p>
                      <a:pPr eaLnBrk="0" hangingPunct="0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Rooma: tiedon soveltaminen tärkeää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2658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keskiaika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Jumalan luoma maailma, kristinuskon ylivalta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skolastiikka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kaikki tieto tiedetään, uutta ei tarvitse etsiä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2658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uuden ajan alku 1500- ja 1600-luvut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luonnontieteiden vallankumous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humanismi, luonnontieteet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kokeilemalla saadaan uutta tietoa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757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2" name="Shape 142"/>
          <p:cNvGraphicFramePr/>
          <p:nvPr>
            <p:extLst>
              <p:ext uri="{D42A27DB-BD31-4B8C-83A1-F6EECF244321}">
                <p14:modId xmlns:p14="http://schemas.microsoft.com/office/powerpoint/2010/main" val="1325542310"/>
              </p:ext>
            </p:extLst>
          </p:nvPr>
        </p:nvGraphicFramePr>
        <p:xfrm>
          <a:off x="308882" y="548641"/>
          <a:ext cx="8542600" cy="526848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135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5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5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5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6633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AIKAKAUSI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LUONNEHDINTA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KESKEISIÄ TIETEENALOJA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KÄSITYS TIEDOSTA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616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valistus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edistysuskon alku 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yhteiskuntafilosofia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järjen avulla edistystä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0616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uusin aika 1789-1914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sovellutusten aika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kemia, fysiikka, sähköoppi, lääketiede, yhteiskuntatieteet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positivismi,</a:t>
                      </a:r>
                    </a:p>
                    <a:p>
                      <a:pPr eaLnBrk="0" hangingPunct="0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soveltaminen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616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fi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nykyaika 1914 &gt;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kehitys kiihtyy,</a:t>
                      </a:r>
                    </a:p>
                    <a:p>
                      <a:pPr eaLnBrk="0" hangingPunct="0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tieteet pirstoutuvat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psykologia, fysiikka,</a:t>
                      </a:r>
                    </a:p>
                    <a:p>
                      <a:pPr eaLnBrk="0" hangingPunct="0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tietotekniikka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14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kaikkiin kysymyksiin ei pystytä vastaamaan</a:t>
                      </a:r>
                      <a:endParaRPr lang="fi-FI" altLang="fi-FI" sz="1400" dirty="0">
                        <a:latin typeface="Arial" panose="020B0604020202020204" pitchFamily="34" charset="0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344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68764B4-445A-4BC3-B596-BD8463EDA237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706438"/>
            <a:ext cx="8229600" cy="490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fi-FI" sz="2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Vastatkaa perustellen ryhmissä seuraaviin kysymyksiin: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F56BF87-7D1A-44F0-94B6-E575FD322F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fi-FI" alt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Millä perusteella voidaan sanoa, että antiikki oli tieteen kehto?</a:t>
            </a:r>
          </a:p>
          <a:p>
            <a:pPr marL="533400" indent="-533400">
              <a:buFontTx/>
              <a:buAutoNum type="arabicPeriod"/>
            </a:pPr>
            <a:r>
              <a:rPr lang="fi-FI" alt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Miksi yhteiskuntatieteitä voidaan pitää valistusajalle tunnusomaisena tieteenä?</a:t>
            </a:r>
          </a:p>
          <a:p>
            <a:pPr marL="533400" indent="-533400">
              <a:buFontTx/>
              <a:buAutoNum type="arabicPeriod"/>
            </a:pPr>
            <a:r>
              <a:rPr lang="fi-FI" alt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Miten keskiajan tieteissä näkyi kirkon rooli?</a:t>
            </a:r>
          </a:p>
          <a:p>
            <a:pPr marL="533400" indent="-533400">
              <a:buFontTx/>
              <a:buAutoNum type="arabicPeriod"/>
            </a:pPr>
            <a:r>
              <a:rPr lang="fi-FI" alt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Millä perusteella uutta aikaa voidaan pitää sovellutusten aikana?</a:t>
            </a:r>
          </a:p>
          <a:p>
            <a:pPr marL="533400" indent="-533400">
              <a:buFontTx/>
              <a:buAutoNum type="arabicPeriod"/>
            </a:pPr>
            <a:r>
              <a:rPr lang="fi-FI" alt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Miten voidaan perustella väite: ”Roomalaisille tiedon soveltaminen oli tärkeää.”</a:t>
            </a:r>
          </a:p>
        </p:txBody>
      </p:sp>
    </p:spTree>
    <p:extLst>
      <p:ext uri="{BB962C8B-B14F-4D97-AF65-F5344CB8AC3E}">
        <p14:creationId xmlns:p14="http://schemas.microsoft.com/office/powerpoint/2010/main" val="42293114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ICKYSTYLE" val="otsikko24"/>
</p:tagLst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210</Words>
  <Application>Microsoft Office PowerPoint</Application>
  <PresentationFormat>Näytössä katseltava diaesitys (4:3)</PresentationFormat>
  <Paragraphs>66</Paragraphs>
  <Slides>6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Verdana</vt:lpstr>
      <vt:lpstr>Arial</vt:lpstr>
      <vt:lpstr>Times New Roman</vt:lpstr>
      <vt:lpstr>Merriweather Sans</vt:lpstr>
      <vt:lpstr>Blank Presentation</vt:lpstr>
      <vt:lpstr>PowerPoint-esitys</vt:lpstr>
      <vt:lpstr>Taulukko tieteen kehityslinjoista</vt:lpstr>
      <vt:lpstr>Taulukko tieteen kehityslinjoista</vt:lpstr>
      <vt:lpstr>PowerPoint-esitys</vt:lpstr>
      <vt:lpstr>PowerPoint-esitys</vt:lpstr>
      <vt:lpstr>Vastatkaa perustellen ryhmissä seuraaviin kysymyksiin: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Lehtinen, Karri V</dc:creator>
  <cp:lastModifiedBy>Kaisa Ylikoski</cp:lastModifiedBy>
  <cp:revision>6</cp:revision>
  <dcterms:modified xsi:type="dcterms:W3CDTF">2018-07-26T08:24:37Z</dcterms:modified>
</cp:coreProperties>
</file>