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embeddedFontLst>
    <p:embeddedFont>
      <p:font typeface="Merriweather Sans" panose="020B0604020202020204" charset="0"/>
      <p:regular r:id="rId18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/>
              <a:t>Rantamuotia lehden kannessa vuonna 1895.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 lang="fi-F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/>
              <a:t>Pariisilainen kahvila vuodelta 1928.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 lang="fi-F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/>
              <a:t>Tuulen viemää -elokuvan mainosjuliste vuodelta 1939.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12</a:t>
            </a:fld>
            <a:endParaRPr lang="fi-F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/>
              <a:t>Teräshevonen Ukrainan pelloilla. Neuvostoliittolainen maalaus vuodelta 1927.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13</a:t>
            </a:fld>
            <a:endParaRPr lang="fi-F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/>
              <a:t>“Terveet vanhemmat - terveet lapset. Mainosjuliste kansallissosialistisesta Saksasta vuodelta 1934.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14</a:t>
            </a:fld>
            <a:endParaRPr lang="fi-F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/>
              <a:t>Mielenosoituas Euroopassa 2010-luvulla.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15</a:t>
            </a:fld>
            <a:endParaRPr lang="fi-F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/>
              <a:t>kreikkalainen maljakkomaalaus 400 eaa.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 lang="fi-F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/>
              <a:t>Mies kurittaa vaimoaan ruokailun jälkeen. Kirjan kuvitusta 1400-luvulta.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 lang="fi-F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/>
              <a:t>Nunnat hoitavat sairaita. Kirjan kuvitusta 1400-luvulta.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 lang="fi-F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/>
              <a:t>Roomalainen perhe 200 jaa.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 lang="fi-F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/>
              <a:t>Hollantilaisen kauppiaan perhe. Maalaus 1630-luvulta.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 lang="fi-F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/>
              <a:t>Valistusajalle tyypilliset illanistujaiset 1790-luvulla.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 lang="fi-F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/>
              <a:t>Viktoriaanisen ajan perhe rantalomalla, maalaus 1800-luvun jäkipuolelta.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Otsikko ja pystysuora teksti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24099" y="-38100"/>
            <a:ext cx="44958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Pystysuora otsikko ja teksti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552949" y="2190750"/>
            <a:ext cx="5867400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90549" y="323850"/>
            <a:ext cx="5867400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tai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tsikollinen kuva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/>
          <p:nvPr/>
        </p:nvSpPr>
        <p:spPr>
          <a:xfrm>
            <a:off x="228600" y="6453335"/>
            <a:ext cx="3429000" cy="27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Forum IV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267200" y="1981200"/>
            <a:ext cx="4354500" cy="146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0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Luku </a:t>
            </a:r>
            <a:r>
              <a:rPr lang="fi-FI" sz="2400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18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2400" b="0" i="0" u="none" strike="noStrike" cap="none" dirty="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buClr>
                <a:schemeClr val="accent1"/>
              </a:buClr>
              <a:buSzPct val="25000"/>
            </a:pPr>
            <a:r>
              <a:rPr lang="fi-FI" sz="2400" b="1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Perinteistä eroon − moderni aika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 r="21135"/>
          <a:stretch/>
        </p:blipFill>
        <p:spPr>
          <a:xfrm>
            <a:off x="3721375" y="414800"/>
            <a:ext cx="4063849" cy="5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4100" y="957150"/>
            <a:ext cx="6038850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8550" y="764725"/>
            <a:ext cx="3990975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875" y="589775"/>
            <a:ext cx="5172075" cy="51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1000" y="589775"/>
            <a:ext cx="3790950" cy="49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625" y="1079625"/>
            <a:ext cx="6076950" cy="40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297425" y="-7391"/>
            <a:ext cx="83625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dirty="0"/>
              <a:t>Naisen asema oppikirjan kuvissa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05375" y="745588"/>
            <a:ext cx="8362500" cy="5342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fi-FI" b="1" dirty="0"/>
              <a:t>Tehtävä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fi-FI" dirty="0"/>
              <a:t>Laadi diaesitys, jonka aiheena on naisen aseman kehitys antiikista 2000-luvulle. Diat ovat kronologisessa järjestyksessä, mutta laita ne halutessasi eri järjestykseen. Tee jokaiselle dialle kuvateksti, joka kertoo naisen asemasta kyseessä olevalla aikakaudella.</a:t>
            </a:r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3575" y="4084574"/>
            <a:ext cx="1897224" cy="211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7600" y="4027724"/>
            <a:ext cx="1506568" cy="222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801" y="4448149"/>
            <a:ext cx="2222400" cy="18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5875" y="4832220"/>
            <a:ext cx="1506575" cy="136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8125" y="4996250"/>
            <a:ext cx="2362404" cy="136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76175" y="3802255"/>
            <a:ext cx="1897224" cy="139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7425" y="2810679"/>
            <a:ext cx="1541074" cy="186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17025" y="3242400"/>
            <a:ext cx="2001949" cy="127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60699" y="2453025"/>
            <a:ext cx="2594300" cy="15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38100" y="3623506"/>
            <a:ext cx="2222400" cy="1372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75425" y="2690519"/>
            <a:ext cx="2222399" cy="147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468" y="708454"/>
            <a:ext cx="5667375" cy="51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850" y="595750"/>
            <a:ext cx="8344299" cy="482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4075" y="484800"/>
            <a:ext cx="5848350" cy="43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625" y="502300"/>
            <a:ext cx="4362450" cy="52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4350" y="764725"/>
            <a:ext cx="6762750" cy="43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4300" y="1289575"/>
            <a:ext cx="6781800" cy="39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000" y="852175"/>
            <a:ext cx="7324725" cy="45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Microsoft Office PowerPoint</Application>
  <PresentationFormat>Näytössä katseltava diaesitys (4:3)</PresentationFormat>
  <Paragraphs>33</Paragraphs>
  <Slides>15</Slides>
  <Notes>15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Merriweather Sans</vt:lpstr>
      <vt:lpstr>Verdana</vt:lpstr>
      <vt:lpstr>Arial</vt:lpstr>
      <vt:lpstr>Blank Presentation</vt:lpstr>
      <vt:lpstr>PowerPoint-esitys</vt:lpstr>
      <vt:lpstr>Naisen asema oppikirjan kuvissa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karri</dc:creator>
  <cp:lastModifiedBy>Kaisa Ylikoski</cp:lastModifiedBy>
  <cp:revision>2</cp:revision>
  <dcterms:modified xsi:type="dcterms:W3CDTF">2018-07-26T06:48:01Z</dcterms:modified>
</cp:coreProperties>
</file>