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6" r:id="rId3"/>
    <p:sldId id="288" r:id="rId4"/>
    <p:sldId id="29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893"/>
    <a:srgbClr val="99FF35"/>
    <a:srgbClr val="00F900"/>
    <a:srgbClr val="FFB800"/>
    <a:srgbClr val="F8FFD0"/>
    <a:srgbClr val="C388FF"/>
    <a:srgbClr val="FF00EF"/>
    <a:srgbClr val="00FF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2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224" y="9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lonsaari Kirsi" userId="7f45c1c6-0ce4-4ef1-8919-451e2b0c5c65" providerId="ADAL" clId="{9CAEC25E-9DA7-BA43-80E7-E02C9DC502D1}"/>
    <pc:docChg chg="delSld modSld">
      <pc:chgData name="Silonsaari Kirsi" userId="7f45c1c6-0ce4-4ef1-8919-451e2b0c5c65" providerId="ADAL" clId="{9CAEC25E-9DA7-BA43-80E7-E02C9DC502D1}" dt="2020-04-16T06:17:09.139" v="16" actId="2696"/>
      <pc:docMkLst>
        <pc:docMk/>
      </pc:docMkLst>
      <pc:sldChg chg="del">
        <pc:chgData name="Silonsaari Kirsi" userId="7f45c1c6-0ce4-4ef1-8919-451e2b0c5c65" providerId="ADAL" clId="{9CAEC25E-9DA7-BA43-80E7-E02C9DC502D1}" dt="2020-04-16T06:15:24.529" v="0" actId="2696"/>
        <pc:sldMkLst>
          <pc:docMk/>
          <pc:sldMk cId="3644714079" sldId="287"/>
        </pc:sldMkLst>
      </pc:sldChg>
      <pc:sldChg chg="addSp delSp modSp modAnim">
        <pc:chgData name="Silonsaari Kirsi" userId="7f45c1c6-0ce4-4ef1-8919-451e2b0c5c65" providerId="ADAL" clId="{9CAEC25E-9DA7-BA43-80E7-E02C9DC502D1}" dt="2020-04-16T06:16:05.595" v="7" actId="20577"/>
        <pc:sldMkLst>
          <pc:docMk/>
          <pc:sldMk cId="2856354547" sldId="288"/>
        </pc:sldMkLst>
        <pc:spChg chg="mod">
          <ac:chgData name="Silonsaari Kirsi" userId="7f45c1c6-0ce4-4ef1-8919-451e2b0c5c65" providerId="ADAL" clId="{9CAEC25E-9DA7-BA43-80E7-E02C9DC502D1}" dt="2020-04-16T06:16:05.595" v="7" actId="20577"/>
          <ac:spMkLst>
            <pc:docMk/>
            <pc:sldMk cId="2856354547" sldId="288"/>
            <ac:spMk id="3" creationId="{B62305C6-A9D8-1647-ACF9-88251767F39E}"/>
          </ac:spMkLst>
        </pc:spChg>
        <pc:spChg chg="add del">
          <ac:chgData name="Silonsaari Kirsi" userId="7f45c1c6-0ce4-4ef1-8919-451e2b0c5c65" providerId="ADAL" clId="{9CAEC25E-9DA7-BA43-80E7-E02C9DC502D1}" dt="2020-04-16T06:15:57.863" v="3"/>
          <ac:spMkLst>
            <pc:docMk/>
            <pc:sldMk cId="2856354547" sldId="288"/>
            <ac:spMk id="4" creationId="{675C082C-F7D3-BA48-B56E-B46C436CE7F5}"/>
          </ac:spMkLst>
        </pc:spChg>
      </pc:sldChg>
      <pc:sldChg chg="modSp del modAnim">
        <pc:chgData name="Silonsaari Kirsi" userId="7f45c1c6-0ce4-4ef1-8919-451e2b0c5c65" providerId="ADAL" clId="{9CAEC25E-9DA7-BA43-80E7-E02C9DC502D1}" dt="2020-04-16T06:16:18.706" v="8" actId="2696"/>
        <pc:sldMkLst>
          <pc:docMk/>
          <pc:sldMk cId="3888948065" sldId="289"/>
        </pc:sldMkLst>
        <pc:spChg chg="mod">
          <ac:chgData name="Silonsaari Kirsi" userId="7f45c1c6-0ce4-4ef1-8919-451e2b0c5c65" providerId="ADAL" clId="{9CAEC25E-9DA7-BA43-80E7-E02C9DC502D1}" dt="2020-04-16T06:15:48.896" v="1"/>
          <ac:spMkLst>
            <pc:docMk/>
            <pc:sldMk cId="3888948065" sldId="289"/>
            <ac:spMk id="3" creationId="{B62305C6-A9D8-1647-ACF9-88251767F39E}"/>
          </ac:spMkLst>
        </pc:spChg>
      </pc:sldChg>
      <pc:sldChg chg="modSp modAnim">
        <pc:chgData name="Silonsaari Kirsi" userId="7f45c1c6-0ce4-4ef1-8919-451e2b0c5c65" providerId="ADAL" clId="{9CAEC25E-9DA7-BA43-80E7-E02C9DC502D1}" dt="2020-04-16T06:16:57.686" v="15" actId="20577"/>
        <pc:sldMkLst>
          <pc:docMk/>
          <pc:sldMk cId="97778224" sldId="290"/>
        </pc:sldMkLst>
        <pc:spChg chg="mod">
          <ac:chgData name="Silonsaari Kirsi" userId="7f45c1c6-0ce4-4ef1-8919-451e2b0c5c65" providerId="ADAL" clId="{9CAEC25E-9DA7-BA43-80E7-E02C9DC502D1}" dt="2020-04-16T06:16:57.686" v="15" actId="20577"/>
          <ac:spMkLst>
            <pc:docMk/>
            <pc:sldMk cId="97778224" sldId="290"/>
            <ac:spMk id="3" creationId="{B62305C6-A9D8-1647-ACF9-88251767F39E}"/>
          </ac:spMkLst>
        </pc:spChg>
      </pc:sldChg>
      <pc:sldChg chg="modSp del modAnim">
        <pc:chgData name="Silonsaari Kirsi" userId="7f45c1c6-0ce4-4ef1-8919-451e2b0c5c65" providerId="ADAL" clId="{9CAEC25E-9DA7-BA43-80E7-E02C9DC502D1}" dt="2020-04-16T06:17:09.139" v="16" actId="2696"/>
        <pc:sldMkLst>
          <pc:docMk/>
          <pc:sldMk cId="500714449" sldId="291"/>
        </pc:sldMkLst>
        <pc:spChg chg="mod">
          <ac:chgData name="Silonsaari Kirsi" userId="7f45c1c6-0ce4-4ef1-8919-451e2b0c5c65" providerId="ADAL" clId="{9CAEC25E-9DA7-BA43-80E7-E02C9DC502D1}" dt="2020-04-16T06:16:47.379" v="10"/>
          <ac:spMkLst>
            <pc:docMk/>
            <pc:sldMk cId="500714449" sldId="291"/>
            <ac:spMk id="3" creationId="{B62305C6-A9D8-1647-ACF9-88251767F39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3834" y="1080159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3834" y="3467759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12/9/20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379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12/9/20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256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12/9/20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346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12/9/20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249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12/9/20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711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12/9/20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736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12/9/20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554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12/9/20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626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12/9/20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054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789611"/>
            <a:ext cx="10515600" cy="4387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276D79ED-3FA7-4EF8-964B-EB8BCFAB02F8}" type="datetimeFigureOut">
              <a:rPr lang="en-US" smtClean="0"/>
              <a:pPr/>
              <a:t>12/9/20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610475" y="4914981"/>
            <a:ext cx="896556" cy="324395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 rot="16200000">
            <a:off x="-2113768" y="2546065"/>
            <a:ext cx="3888671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bs-Latn-BA" sz="1200" dirty="0">
                <a:solidFill>
                  <a:schemeClr val="bg1">
                    <a:lumMod val="65000"/>
                  </a:schemeClr>
                </a:solidFill>
              </a:rPr>
              <a:t>Find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 m</a:t>
            </a:r>
            <a:r>
              <a:rPr lang="bs-Latn-BA" sz="1200" dirty="0">
                <a:solidFill>
                  <a:schemeClr val="bg1">
                    <a:lumMod val="65000"/>
                  </a:schemeClr>
                </a:solidFill>
              </a:rPr>
              <a:t>ore PowerPoint templates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 on </a:t>
            </a:r>
            <a:r>
              <a:rPr lang="bs-Latn-BA" sz="1200" b="1" baseline="0" dirty="0">
                <a:solidFill>
                  <a:schemeClr val="bg1">
                    <a:lumMod val="65000"/>
                  </a:schemeClr>
                </a:solidFill>
              </a:rPr>
              <a:t>prezentr.com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!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349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7564" y="1080159"/>
            <a:ext cx="9144000" cy="2387600"/>
          </a:xfrm>
        </p:spPr>
        <p:txBody>
          <a:bodyPr/>
          <a:lstStyle/>
          <a:p>
            <a:r>
              <a:rPr lang="en-US" dirty="0"/>
              <a:t>INFINITIIVI JA </a:t>
            </a:r>
            <a:br>
              <a:rPr lang="en-US" dirty="0"/>
            </a:br>
            <a:r>
              <a:rPr lang="en-US" dirty="0"/>
              <a:t>ING-MUOTO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7564" y="3467759"/>
            <a:ext cx="9144000" cy="1655762"/>
          </a:xfrm>
        </p:spPr>
        <p:txBody>
          <a:bodyPr/>
          <a:lstStyle/>
          <a:p>
            <a:r>
              <a:rPr lang="fi-FI" dirty="0"/>
              <a:t>OIKEAT VASTAUKSET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20928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B7EE26A-426A-EE4E-90E2-72F934C9D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109" y="351271"/>
            <a:ext cx="10515600" cy="535420"/>
          </a:xfrm>
        </p:spPr>
        <p:txBody>
          <a:bodyPr>
            <a:normAutofit/>
          </a:bodyPr>
          <a:lstStyle/>
          <a:p>
            <a:pPr algn="l"/>
            <a:r>
              <a:rPr lang="fi-FI" sz="3000" dirty="0" err="1"/>
              <a:t>Let’s</a:t>
            </a:r>
            <a:r>
              <a:rPr lang="fi-FI" sz="3000" dirty="0"/>
              <a:t> practise – INFINITIIVI 1 </a:t>
            </a:r>
            <a:r>
              <a:rPr lang="fi-FI" sz="3000" dirty="0" err="1"/>
              <a:t>continued</a:t>
            </a:r>
            <a:endParaRPr lang="fi-FI" sz="3000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62305C6-A9D8-1647-ACF9-88251767F3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109" y="986047"/>
            <a:ext cx="10515600" cy="5520682"/>
          </a:xfrm>
        </p:spPr>
        <p:txBody>
          <a:bodyPr>
            <a:normAutofit/>
          </a:bodyPr>
          <a:lstStyle/>
          <a:p>
            <a:pPr marL="36000" lvl="1" indent="0">
              <a:spcBef>
                <a:spcPts val="0"/>
              </a:spcBef>
              <a:buNone/>
              <a:defRPr/>
            </a:pPr>
            <a:r>
              <a:rPr lang="fi-FI" altLang="fi-FI" sz="2800" dirty="0"/>
              <a:t>6. </a:t>
            </a:r>
            <a:r>
              <a:rPr lang="fi-FI" altLang="fi-FI" sz="2800" dirty="0" err="1"/>
              <a:t>Liam</a:t>
            </a:r>
            <a:r>
              <a:rPr lang="fi-FI" altLang="fi-FI" sz="2800" dirty="0"/>
              <a:t> ei kyennyt kytkemään uutta laskintaan päälle.</a:t>
            </a:r>
          </a:p>
          <a:p>
            <a:pPr marL="36000" lvl="1" indent="0">
              <a:spcBef>
                <a:spcPts val="0"/>
              </a:spcBef>
              <a:buNone/>
              <a:defRPr/>
            </a:pPr>
            <a:r>
              <a:rPr lang="fi-FI" altLang="fi-FI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	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Liam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couldn’t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switch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on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his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new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calculator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.</a:t>
            </a:r>
          </a:p>
          <a:p>
            <a:pPr marL="36000" lvl="1" indent="0">
              <a:spcBef>
                <a:spcPts val="600"/>
              </a:spcBef>
              <a:buNone/>
              <a:defRPr/>
            </a:pPr>
            <a:r>
              <a:rPr lang="fi-FI" altLang="fi-FI" sz="2800" i="1" dirty="0"/>
              <a:t>7. </a:t>
            </a:r>
            <a:r>
              <a:rPr lang="fi-FI" altLang="fi-FI" sz="2800" dirty="0"/>
              <a:t>Näin hänen yrittävän sitä useita kertoja.</a:t>
            </a:r>
          </a:p>
          <a:p>
            <a:pPr marL="36000" lvl="1" indent="0">
              <a:spcBef>
                <a:spcPts val="0"/>
              </a:spcBef>
              <a:buNone/>
              <a:defRPr/>
            </a:pP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	I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saw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him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try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it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several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times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.</a:t>
            </a:r>
          </a:p>
          <a:p>
            <a:pPr marL="36000" lvl="1" indent="0">
              <a:spcBef>
                <a:spcPts val="1200"/>
              </a:spcBef>
              <a:buNone/>
              <a:defRPr/>
            </a:pPr>
            <a:r>
              <a:rPr lang="fi-FI" altLang="fi-FI" sz="2800" dirty="0"/>
              <a:t>8. Nyt hän ei tee muuta kuin huokailee.</a:t>
            </a:r>
          </a:p>
          <a:p>
            <a:pPr marL="36000" lvl="1" indent="0">
              <a:spcBef>
                <a:spcPts val="0"/>
              </a:spcBef>
              <a:buNone/>
              <a:defRPr/>
            </a:pPr>
            <a:r>
              <a:rPr lang="fi-FI" altLang="fi-FI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	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Now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he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does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nothing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but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sigh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.</a:t>
            </a:r>
          </a:p>
          <a:p>
            <a:pPr marL="36000" lvl="1" indent="0">
              <a:spcBef>
                <a:spcPts val="1200"/>
              </a:spcBef>
              <a:buNone/>
              <a:defRPr/>
            </a:pPr>
            <a:r>
              <a:rPr lang="fi-FI" altLang="fi-FI" sz="2800" dirty="0"/>
              <a:t>9. Kemian läksyt saavat sinut joskus hikoilemaan.</a:t>
            </a:r>
          </a:p>
          <a:p>
            <a:pPr marL="36000" lvl="1" indent="0">
              <a:spcBef>
                <a:spcPts val="0"/>
              </a:spcBef>
              <a:buNone/>
              <a:defRPr/>
            </a:pP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	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Chemistry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homework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sometimes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make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you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	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sweat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.</a:t>
            </a:r>
          </a:p>
          <a:p>
            <a:pPr marL="36000" lvl="1" indent="0">
              <a:spcBef>
                <a:spcPts val="600"/>
              </a:spcBef>
              <a:buNone/>
              <a:defRPr/>
            </a:pPr>
            <a:r>
              <a:rPr lang="fi-FI" altLang="fi-FI" sz="2800" dirty="0"/>
              <a:t>10. Sinun olisi parasta antaa jonkun auttaa sinua.</a:t>
            </a:r>
          </a:p>
          <a:p>
            <a:pPr marL="36000" lvl="1" indent="0">
              <a:spcBef>
                <a:spcPts val="0"/>
              </a:spcBef>
              <a:buNone/>
              <a:defRPr/>
            </a:pPr>
            <a:r>
              <a:rPr lang="fi-FI" altLang="fi-FI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	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You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had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better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let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someone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help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you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97630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B7EE26A-426A-EE4E-90E2-72F934C9D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109" y="351271"/>
            <a:ext cx="10515600" cy="535420"/>
          </a:xfrm>
        </p:spPr>
        <p:txBody>
          <a:bodyPr>
            <a:normAutofit/>
          </a:bodyPr>
          <a:lstStyle/>
          <a:p>
            <a:pPr algn="l"/>
            <a:r>
              <a:rPr lang="fi-FI" sz="3000" dirty="0" err="1"/>
              <a:t>Let’s</a:t>
            </a:r>
            <a:r>
              <a:rPr lang="fi-FI" sz="3000" dirty="0"/>
              <a:t> practise – INFINITIIVI 2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62305C6-A9D8-1647-ACF9-88251767F3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109" y="986047"/>
            <a:ext cx="10515600" cy="5520682"/>
          </a:xfrm>
        </p:spPr>
        <p:txBody>
          <a:bodyPr>
            <a:normAutofit/>
          </a:bodyPr>
          <a:lstStyle/>
          <a:p>
            <a:pPr marL="36000" lvl="1" indent="0">
              <a:spcBef>
                <a:spcPts val="0"/>
              </a:spcBef>
              <a:buNone/>
              <a:defRPr/>
            </a:pPr>
            <a:r>
              <a:rPr lang="fi-FI" altLang="fi-FI" sz="2800" dirty="0"/>
              <a:t>1. Se, ettei opiskelisi kieliä, olisi vakava virhe.</a:t>
            </a:r>
          </a:p>
          <a:p>
            <a:pPr marL="36000" lvl="1" indent="0">
              <a:spcBef>
                <a:spcPts val="0"/>
              </a:spcBef>
              <a:buNone/>
              <a:defRPr/>
            </a:pP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	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Not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to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study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languages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would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be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a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serious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mistake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.</a:t>
            </a:r>
          </a:p>
          <a:p>
            <a:pPr marL="36000" lvl="1" indent="0">
              <a:spcBef>
                <a:spcPts val="0"/>
              </a:spcBef>
              <a:buNone/>
              <a:defRPr/>
            </a:pPr>
            <a:r>
              <a:rPr lang="fi-FI" altLang="fi-FI" sz="2800" dirty="0"/>
              <a:t>2. Hän meni kotiin tekemään loppuun esseensä.</a:t>
            </a:r>
          </a:p>
          <a:p>
            <a:pPr marL="36000" lvl="1" indent="0">
              <a:spcBef>
                <a:spcPts val="0"/>
              </a:spcBef>
              <a:buNone/>
              <a:defRPr/>
            </a:pP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	He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went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home to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finish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his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essay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.</a:t>
            </a:r>
          </a:p>
          <a:p>
            <a:pPr marL="36000" lvl="1" indent="0">
              <a:spcBef>
                <a:spcPts val="0"/>
              </a:spcBef>
              <a:buNone/>
              <a:defRPr/>
            </a:pPr>
            <a:r>
              <a:rPr lang="fi-FI" altLang="fi-FI" sz="2800" dirty="0"/>
              <a:t>3. Kyky ymmärtää kehon kieltä on hyödyllinen.</a:t>
            </a:r>
          </a:p>
          <a:p>
            <a:pPr marL="36000" lvl="1" indent="0">
              <a:spcBef>
                <a:spcPts val="0"/>
              </a:spcBef>
              <a:buNone/>
              <a:defRPr/>
            </a:pP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	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The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ability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to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understand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body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language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is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useful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.</a:t>
            </a:r>
          </a:p>
          <a:p>
            <a:pPr marL="36000" lvl="1" indent="0">
              <a:spcBef>
                <a:spcPts val="0"/>
              </a:spcBef>
              <a:buNone/>
              <a:defRPr/>
            </a:pPr>
            <a:r>
              <a:rPr lang="fi-FI" altLang="fi-FI" sz="2800" dirty="0"/>
              <a:t>4. Minulla ei ole mitään kerrottavaa sinulle.</a:t>
            </a:r>
          </a:p>
          <a:p>
            <a:pPr marL="36000" lvl="1" indent="0">
              <a:spcBef>
                <a:spcPts val="0"/>
              </a:spcBef>
              <a:buNone/>
              <a:defRPr/>
            </a:pP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	I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have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nothing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to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tell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you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.</a:t>
            </a:r>
          </a:p>
          <a:p>
            <a:pPr marL="36000" lvl="1" indent="0">
              <a:buNone/>
              <a:defRPr/>
            </a:pPr>
            <a:r>
              <a:rPr lang="fi-FI" altLang="fi-FI" sz="2800" dirty="0"/>
              <a:t>5. Minun on vaikeata aloittaa päiväni ilman kahvia.</a:t>
            </a:r>
          </a:p>
          <a:p>
            <a:pPr marL="36000" lvl="1" indent="0">
              <a:spcBef>
                <a:spcPts val="0"/>
              </a:spcBef>
              <a:buNone/>
              <a:defRPr/>
            </a:pPr>
            <a:r>
              <a:rPr lang="fi-FI" altLang="fi-FI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	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It is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difficult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for me to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start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the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day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without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coffee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.</a:t>
            </a:r>
          </a:p>
          <a:p>
            <a:pPr marL="36000" lvl="1" indent="0">
              <a:spcBef>
                <a:spcPts val="600"/>
              </a:spcBef>
              <a:buNone/>
              <a:defRPr/>
            </a:pPr>
            <a:r>
              <a:rPr lang="fi-FI" altLang="fi-FI" sz="2800" dirty="0"/>
              <a:t>6. Oli ystävällistä, että odotit minua.</a:t>
            </a:r>
          </a:p>
          <a:p>
            <a:pPr marL="36000" lvl="1" indent="0">
              <a:spcBef>
                <a:spcPts val="0"/>
              </a:spcBef>
              <a:buNone/>
              <a:defRPr/>
            </a:pPr>
            <a:r>
              <a:rPr lang="fi-FI" altLang="fi-FI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	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It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was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kind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of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you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to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wait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for me.</a:t>
            </a:r>
          </a:p>
          <a:p>
            <a:pPr marL="36000" lvl="1" indent="0">
              <a:spcBef>
                <a:spcPts val="0"/>
              </a:spcBef>
              <a:buNone/>
              <a:defRPr/>
            </a:pPr>
            <a:endParaRPr lang="fi-FI" altLang="fi-FI" sz="2800" i="1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6354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B7EE26A-426A-EE4E-90E2-72F934C9D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109" y="351271"/>
            <a:ext cx="10515600" cy="535420"/>
          </a:xfrm>
        </p:spPr>
        <p:txBody>
          <a:bodyPr>
            <a:normAutofit/>
          </a:bodyPr>
          <a:lstStyle/>
          <a:p>
            <a:pPr algn="l"/>
            <a:r>
              <a:rPr lang="fi-FI" sz="3000" dirty="0" err="1"/>
              <a:t>Let’s</a:t>
            </a:r>
            <a:r>
              <a:rPr lang="fi-FI" sz="3000" dirty="0"/>
              <a:t> practise – ING-MUOTO 1 </a:t>
            </a:r>
            <a:r>
              <a:rPr lang="fi-FI" sz="3000" dirty="0" err="1"/>
              <a:t>continued</a:t>
            </a:r>
            <a:endParaRPr lang="fi-FI" sz="3000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62305C6-A9D8-1647-ACF9-88251767F3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109" y="986047"/>
            <a:ext cx="10515600" cy="5520682"/>
          </a:xfrm>
        </p:spPr>
        <p:txBody>
          <a:bodyPr>
            <a:normAutofit/>
          </a:bodyPr>
          <a:lstStyle/>
          <a:p>
            <a:pPr marL="36000" lvl="1" indent="0">
              <a:spcBef>
                <a:spcPts val="0"/>
              </a:spcBef>
              <a:buNone/>
              <a:defRPr/>
            </a:pPr>
            <a:r>
              <a:rPr lang="fi-FI" altLang="fi-FI" sz="2800" dirty="0"/>
              <a:t>6. Ei kannata yrittää opetella kaikkea ulkoa.</a:t>
            </a:r>
          </a:p>
          <a:p>
            <a:pPr marL="36000" lvl="1" indent="0">
              <a:spcBef>
                <a:spcPts val="0"/>
              </a:spcBef>
              <a:buNone/>
              <a:defRPr/>
            </a:pPr>
            <a:r>
              <a:rPr lang="fi-FI" altLang="fi-FI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	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It’s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no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use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trying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to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learn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everything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by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heart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.</a:t>
            </a:r>
          </a:p>
          <a:p>
            <a:pPr marL="36000" lvl="1" indent="0">
              <a:spcBef>
                <a:spcPts val="1200"/>
              </a:spcBef>
              <a:buNone/>
              <a:defRPr/>
            </a:pPr>
            <a:r>
              <a:rPr lang="fi-FI" altLang="fi-FI" sz="2800" i="1" dirty="0"/>
              <a:t>7. </a:t>
            </a:r>
            <a:r>
              <a:rPr lang="fi-FI" altLang="fi-FI" sz="2800" dirty="0"/>
              <a:t>Ranskan ääntämisesi vaatii parantamista.</a:t>
            </a:r>
          </a:p>
          <a:p>
            <a:pPr marL="36000" lvl="1" indent="0">
              <a:spcBef>
                <a:spcPts val="0"/>
              </a:spcBef>
              <a:buNone/>
              <a:defRPr/>
            </a:pP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	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Your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French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pronunciation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needs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improving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.</a:t>
            </a:r>
          </a:p>
          <a:p>
            <a:pPr marL="36000" lvl="1" indent="0">
              <a:spcBef>
                <a:spcPts val="1200"/>
              </a:spcBef>
              <a:buNone/>
              <a:defRPr/>
            </a:pPr>
            <a:r>
              <a:rPr lang="fi-FI" altLang="fi-FI" sz="2800" dirty="0"/>
              <a:t>8. Olitko kuolemanväsynyt juostuasi maratonin?</a:t>
            </a:r>
          </a:p>
          <a:p>
            <a:pPr marL="36000" lvl="1" indent="0">
              <a:spcBef>
                <a:spcPts val="0"/>
              </a:spcBef>
              <a:buNone/>
              <a:defRPr/>
            </a:pPr>
            <a:r>
              <a:rPr lang="fi-FI" altLang="fi-FI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	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Were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you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dead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tired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after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running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the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marathon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?</a:t>
            </a:r>
          </a:p>
          <a:p>
            <a:pPr marL="36000" lvl="1" indent="0">
              <a:spcBef>
                <a:spcPts val="1200"/>
              </a:spcBef>
              <a:buNone/>
              <a:defRPr/>
            </a:pPr>
            <a:r>
              <a:rPr lang="fi-FI" altLang="fi-FI" sz="2800" dirty="0"/>
              <a:t>9</a:t>
            </a:r>
            <a:r>
              <a:rPr lang="fi-FI" altLang="fi-FI" sz="2800" i="1" dirty="0"/>
              <a:t>. </a:t>
            </a:r>
            <a:r>
              <a:rPr lang="fi-FI" altLang="fi-FI" sz="2800" dirty="0"/>
              <a:t>Täällä on tunkkaista. Viitsisitkö avata ikkunan?</a:t>
            </a:r>
          </a:p>
          <a:p>
            <a:pPr marL="36000" lvl="1" indent="0">
              <a:spcBef>
                <a:spcPts val="0"/>
              </a:spcBef>
              <a:buNone/>
              <a:defRPr/>
            </a:pP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	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It’s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stuffy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in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here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.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Do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you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mind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opening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the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window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?</a:t>
            </a:r>
          </a:p>
          <a:p>
            <a:pPr marL="36000" lvl="1" indent="0">
              <a:spcBef>
                <a:spcPts val="1200"/>
              </a:spcBef>
              <a:buNone/>
              <a:defRPr/>
            </a:pPr>
            <a:r>
              <a:rPr lang="fi-FI" altLang="fi-FI" sz="2800" dirty="0"/>
              <a:t>10. Alex myönsi ottaneensa valokuvat, mutta kielsi julkaisseensa niitä verkossa.</a:t>
            </a:r>
          </a:p>
          <a:p>
            <a:pPr marL="36000" lvl="1" indent="0">
              <a:spcBef>
                <a:spcPts val="0"/>
              </a:spcBef>
              <a:buNone/>
              <a:defRPr/>
            </a:pPr>
            <a:r>
              <a:rPr lang="fi-FI" altLang="fi-FI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	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Alex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admitted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taking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the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photos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but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denied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posting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	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them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online.</a:t>
            </a:r>
          </a:p>
          <a:p>
            <a:pPr marL="36000" lvl="1" indent="0">
              <a:spcBef>
                <a:spcPts val="0"/>
              </a:spcBef>
              <a:buNone/>
              <a:defRPr/>
            </a:pPr>
            <a:endParaRPr lang="fi-FI" altLang="fi-FI" sz="2800" i="1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78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rebuchet MS">
      <a:maj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mmar-PowerPoint-Template" id="{1A9F44FD-2483-1541-9711-B940F0DFB9E3}" vid="{4CBD2302-6BFC-D14A-917F-3DD3ED967CC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5925</TotalTime>
  <Words>336</Words>
  <Application>Microsoft Macintosh PowerPoint</Application>
  <PresentationFormat>Laajakuva</PresentationFormat>
  <Paragraphs>37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Trebuchet MS</vt:lpstr>
      <vt:lpstr>Office Theme</vt:lpstr>
      <vt:lpstr>INFINITIIVI JA  ING-MUOTO</vt:lpstr>
      <vt:lpstr>Let’s practise – INFINITIIVI 1 continued</vt:lpstr>
      <vt:lpstr>Let’s practise – INFINITIIVI 2</vt:lpstr>
      <vt:lpstr>Let’s practise – ING-MUOTO 1 continued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Qsr</dc:creator>
  <cp:lastModifiedBy>Tuija Paksula</cp:lastModifiedBy>
  <cp:revision>21</cp:revision>
  <dcterms:created xsi:type="dcterms:W3CDTF">2017-07-23T14:09:49Z</dcterms:created>
  <dcterms:modified xsi:type="dcterms:W3CDTF">2020-12-09T20:49:18Z</dcterms:modified>
</cp:coreProperties>
</file>