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1618D87-7B20-4F6B-9EDB-A10FBEB5F7E1}" type="datetimeFigureOut">
              <a:rPr lang="fi-FI" smtClean="0"/>
              <a:pPr/>
              <a:t>7.5.2015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FD236BE-1CB7-49D4-87E8-2C2F8A1E5B56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Man -rakenne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2864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/>
          <a:lstStyle/>
          <a:p>
            <a:r>
              <a:rPr lang="fi-FI" dirty="0" smtClean="0"/>
              <a:t>Man </a:t>
            </a:r>
            <a:r>
              <a:rPr lang="fi-FI" dirty="0" err="1" smtClean="0"/>
              <a:t>talar</a:t>
            </a:r>
            <a:r>
              <a:rPr lang="fi-FI" dirty="0" smtClean="0"/>
              <a:t> svenska i Sverige.</a:t>
            </a:r>
            <a:endParaRPr lang="fi-FI" dirty="0" smtClean="0"/>
          </a:p>
          <a:p>
            <a:pPr>
              <a:buNone/>
            </a:pPr>
            <a:endParaRPr lang="fi-FI" dirty="0" smtClean="0"/>
          </a:p>
          <a:p>
            <a:pPr>
              <a:buFont typeface="Wingdings"/>
              <a:buChar char="à"/>
            </a:pPr>
            <a:r>
              <a:rPr lang="fi-FI" dirty="0" smtClean="0">
                <a:sym typeface="Wingdings" pitchFamily="2" charset="2"/>
              </a:rPr>
              <a:t>Ruotsissa </a:t>
            </a:r>
            <a:r>
              <a:rPr lang="fi-FI" u="sng" dirty="0" smtClean="0">
                <a:sym typeface="Wingdings" pitchFamily="2" charset="2"/>
              </a:rPr>
              <a:t>puhutaan</a:t>
            </a:r>
            <a:r>
              <a:rPr lang="fi-FI" dirty="0" smtClean="0">
                <a:sym typeface="Wingdings" pitchFamily="2" charset="2"/>
              </a:rPr>
              <a:t> ruotsia.</a:t>
            </a:r>
            <a:endParaRPr lang="fi-FI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endParaRPr lang="fi-FI" dirty="0" smtClean="0">
              <a:sym typeface="Wingdings" pitchFamily="2" charset="2"/>
            </a:endParaRPr>
          </a:p>
          <a:p>
            <a:r>
              <a:rPr lang="fi-FI" u="sng" dirty="0" err="1" smtClean="0">
                <a:sym typeface="Wingdings" pitchFamily="2" charset="2"/>
              </a:rPr>
              <a:t>Läser</a:t>
            </a:r>
            <a:r>
              <a:rPr lang="fi-FI" u="sng" dirty="0" smtClean="0">
                <a:sym typeface="Wingdings" pitchFamily="2" charset="2"/>
              </a:rPr>
              <a:t> </a:t>
            </a:r>
            <a:r>
              <a:rPr lang="fi-FI" u="sng" dirty="0" err="1" smtClean="0">
                <a:sym typeface="Wingdings" pitchFamily="2" charset="2"/>
              </a:rPr>
              <a:t>man</a:t>
            </a:r>
            <a:r>
              <a:rPr lang="fi-FI" u="sng" dirty="0" smtClean="0">
                <a:sym typeface="Wingdings" pitchFamily="2" charset="2"/>
              </a:rPr>
              <a:t> </a:t>
            </a:r>
            <a:r>
              <a:rPr lang="fi-FI" dirty="0" smtClean="0">
                <a:sym typeface="Wingdings" pitchFamily="2" charset="2"/>
              </a:rPr>
              <a:t>Hufvudstadsbladet i Sverige?</a:t>
            </a:r>
            <a:endParaRPr lang="fi-FI" dirty="0" smtClean="0">
              <a:sym typeface="Wingdings" pitchFamily="2" charset="2"/>
            </a:endParaRPr>
          </a:p>
          <a:p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 </a:t>
            </a:r>
            <a:r>
              <a:rPr lang="fi-FI" sz="2400" u="sng" dirty="0" smtClean="0">
                <a:sym typeface="Wingdings" pitchFamily="2" charset="2"/>
              </a:rPr>
              <a:t>Luetaanko</a:t>
            </a:r>
            <a:r>
              <a:rPr lang="fi-FI" sz="2400" dirty="0" smtClean="0">
                <a:sym typeface="Wingdings" pitchFamily="2" charset="2"/>
              </a:rPr>
              <a:t> Ruotsissa Hufvudstadsbladet- lehteä?</a:t>
            </a:r>
            <a:endParaRPr 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30064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5691032"/>
          </a:xfrm>
        </p:spPr>
        <p:txBody>
          <a:bodyPr/>
          <a:lstStyle/>
          <a:p>
            <a:r>
              <a:rPr lang="fi-FI" dirty="0" smtClean="0"/>
              <a:t>Man-rakennetta käytetään, kun tekijää ei haluta yksilöidä </a:t>
            </a:r>
            <a:r>
              <a:rPr lang="fi-FI" dirty="0" smtClean="0">
                <a:sym typeface="Wingdings" pitchFamily="2" charset="2"/>
              </a:rPr>
              <a:t> voidaan suomentaa passiivilla</a:t>
            </a:r>
          </a:p>
          <a:p>
            <a:endParaRPr lang="fi-FI" dirty="0" smtClean="0">
              <a:sym typeface="Wingdings" pitchFamily="2" charset="2"/>
            </a:endParaRPr>
          </a:p>
          <a:p>
            <a:r>
              <a:rPr lang="fi-FI" dirty="0" smtClean="0">
                <a:sym typeface="Wingdings" pitchFamily="2" charset="2"/>
              </a:rPr>
              <a:t>Vertaa: 	</a:t>
            </a:r>
            <a:r>
              <a:rPr lang="fi-FI" i="1" u="sng" dirty="0" smtClean="0">
                <a:sym typeface="Wingdings" pitchFamily="2" charset="2"/>
              </a:rPr>
              <a:t>Man</a:t>
            </a:r>
            <a:r>
              <a:rPr lang="fi-FI" u="sng" dirty="0" smtClean="0">
                <a:sym typeface="Wingdings" pitchFamily="2" charset="2"/>
              </a:rPr>
              <a:t> </a:t>
            </a:r>
            <a:r>
              <a:rPr lang="fi-FI" u="sng" dirty="0" err="1" smtClean="0">
                <a:sym typeface="Wingdings" pitchFamily="2" charset="2"/>
              </a:rPr>
              <a:t>talar</a:t>
            </a:r>
            <a:r>
              <a:rPr lang="fi-FI" u="sng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isländska</a:t>
            </a:r>
            <a:r>
              <a:rPr lang="fi-FI" dirty="0" smtClean="0">
                <a:sym typeface="Wingdings" pitchFamily="2" charset="2"/>
              </a:rPr>
              <a:t>.</a:t>
            </a:r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			 </a:t>
            </a:r>
            <a:r>
              <a:rPr lang="fi-FI" i="1" dirty="0" smtClean="0">
                <a:sym typeface="Wingdings" pitchFamily="2" charset="2"/>
              </a:rPr>
              <a:t>Puhutaan </a:t>
            </a:r>
            <a:r>
              <a:rPr lang="fi-FI" dirty="0" smtClean="0">
                <a:sym typeface="Wingdings" pitchFamily="2" charset="2"/>
              </a:rPr>
              <a:t>islantia.</a:t>
            </a:r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			</a:t>
            </a:r>
            <a:r>
              <a:rPr lang="fi-FI" i="1" u="sng" dirty="0" smtClean="0">
                <a:sym typeface="Wingdings" pitchFamily="2" charset="2"/>
              </a:rPr>
              <a:t>Vi</a:t>
            </a:r>
            <a:r>
              <a:rPr lang="fi-FI" u="sng" dirty="0" smtClean="0">
                <a:sym typeface="Wingdings" pitchFamily="2" charset="2"/>
              </a:rPr>
              <a:t> </a:t>
            </a:r>
            <a:r>
              <a:rPr lang="fi-FI" u="sng" dirty="0" err="1" smtClean="0">
                <a:sym typeface="Wingdings" pitchFamily="2" charset="2"/>
              </a:rPr>
              <a:t>talar</a:t>
            </a:r>
            <a:r>
              <a:rPr lang="fi-FI" u="sng" dirty="0" smtClean="0">
                <a:sym typeface="Wingdings" pitchFamily="2" charset="2"/>
              </a:rPr>
              <a:t> </a:t>
            </a:r>
            <a:r>
              <a:rPr lang="fi-FI" dirty="0" err="1" smtClean="0">
                <a:sym typeface="Wingdings" pitchFamily="2" charset="2"/>
              </a:rPr>
              <a:t>isländska</a:t>
            </a:r>
            <a:r>
              <a:rPr lang="fi-FI" dirty="0" smtClean="0">
                <a:sym typeface="Wingdings" pitchFamily="2" charset="2"/>
              </a:rPr>
              <a:t>.</a:t>
            </a:r>
            <a:endParaRPr lang="fi-FI" dirty="0" smtClean="0">
              <a:sym typeface="Wingdings" pitchFamily="2" charset="2"/>
            </a:endParaRPr>
          </a:p>
          <a:p>
            <a:pPr>
              <a:buNone/>
            </a:pPr>
            <a:r>
              <a:rPr lang="fi-FI" dirty="0" smtClean="0">
                <a:sym typeface="Wingdings" pitchFamily="2" charset="2"/>
              </a:rPr>
              <a:t>			 </a:t>
            </a:r>
            <a:r>
              <a:rPr lang="fi-FI" i="1" dirty="0" smtClean="0">
                <a:sym typeface="Wingdings" pitchFamily="2" charset="2"/>
              </a:rPr>
              <a:t>Me</a:t>
            </a:r>
            <a:r>
              <a:rPr lang="fi-FI" dirty="0" smtClean="0">
                <a:sym typeface="Wingdings" pitchFamily="2" charset="2"/>
              </a:rPr>
              <a:t> </a:t>
            </a:r>
            <a:r>
              <a:rPr lang="fi-FI" dirty="0" smtClean="0">
                <a:sym typeface="Wingdings" pitchFamily="2" charset="2"/>
              </a:rPr>
              <a:t>puhumme islantia.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</TotalTime>
  <Words>39</Words>
  <Application>Microsoft Office PowerPoint</Application>
  <PresentationFormat>Näytössä katseltava diaesitys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Koristeellinen</vt:lpstr>
      <vt:lpstr>Man -rakenne</vt:lpstr>
      <vt:lpstr>Dia 2</vt:lpstr>
      <vt:lpstr>Dia 3</vt:lpstr>
    </vt:vector>
  </TitlesOfParts>
  <Company>Kuopion kaupunki koulutuspalvelukeskus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 -rakenne</dc:title>
  <dc:creator>kis_opettaja</dc:creator>
  <cp:lastModifiedBy>Järjestelmänvalvoja</cp:lastModifiedBy>
  <cp:revision>4</cp:revision>
  <dcterms:created xsi:type="dcterms:W3CDTF">2013-03-25T11:53:06Z</dcterms:created>
  <dcterms:modified xsi:type="dcterms:W3CDTF">2015-05-07T05:51:57Z</dcterms:modified>
</cp:coreProperties>
</file>