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3f36367e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3f36367e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f36367e6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f36367e6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3f36367e6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3f36367e6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Opettaja: Tutki hetki diagrammia, sillä siinä on oikeasti paljon mielenkiintoista keskusteltavaa!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Vinkkejä erojen läpikäymiseen: asutus harvaa → pitkät välimatkat (työmatkat, matkat harrastuksiin), ilmasto viileä → lämmityskustannukset, lihan ja maidon kulutus, korkea elintaso.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f7f600ed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f7f600ed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lamantapatesti.sitra.fi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4420"/>
              <a:t>Elämäntapatesti</a:t>
            </a:r>
            <a:endParaRPr sz="4420"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100"/>
              <a:t>“Testaa, 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100"/>
              <a:t>oletko uhka vai 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 sz="2100"/>
              <a:t>mahdollisuus”</a:t>
            </a:r>
            <a:endParaRPr sz="21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2475" y="1544500"/>
            <a:ext cx="4943774" cy="32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238775"/>
            <a:ext cx="3999900" cy="43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Ottakaa esille tsemppipäivänä luomanne tulevaisuuden hahmo.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i"/>
              <a:t>Millainen tyyppinne olikaan?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i"/>
              <a:t>Millaisen hiilijalanjäljen hahmonne jättää?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Testatkaa!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https://elamantapatesti.sitra.fi/</a:t>
            </a:r>
            <a:r>
              <a:rPr lang="fi"/>
              <a:t>  </a:t>
            </a:r>
            <a:r>
              <a:rPr lang="fi" sz="1075"/>
              <a:t>(QR-koodi)</a:t>
            </a:r>
            <a:endParaRPr sz="10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Keskustelkaa testiä tehdessä hahmon arvoista ja valinnoista…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Saatuanne testin tuloksen tutustukaa tulosten koontiin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Saatte </a:t>
            </a:r>
            <a:r>
              <a:rPr b="1" lang="fi"/>
              <a:t>vinkkejä hiilijalanjäljen pienentämiseksi</a:t>
            </a:r>
            <a:r>
              <a:rPr lang="fi"/>
              <a:t> klikkaamalla alareunasta: “seuraava”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0" y="1202400"/>
            <a:ext cx="2640350" cy="26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Testin tulokset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dk1"/>
                </a:solidFill>
              </a:rPr>
              <a:t>KESKUSTELUA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i">
                <a:solidFill>
                  <a:schemeClr val="dk1"/>
                </a:solidFill>
              </a:rPr>
              <a:t>Miettikää ryhmissä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fi" sz="1400">
                <a:solidFill>
                  <a:schemeClr val="dk1"/>
                </a:solidFill>
              </a:rPr>
              <a:t>Mitkä asiat on hyvällä tolalla?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fi" sz="1400">
                <a:solidFill>
                  <a:schemeClr val="dk1"/>
                </a:solidFill>
              </a:rPr>
              <a:t>Missä asioissa on parannettavaa?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fi" sz="1400">
                <a:solidFill>
                  <a:schemeClr val="dk1"/>
                </a:solidFill>
              </a:rPr>
              <a:t>Millä toimenpiteillä hahmonne voi pienentää hiilijalanjälkeään?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fi" sz="1400">
                <a:solidFill>
                  <a:schemeClr val="dk1"/>
                </a:solidFill>
              </a:rPr>
              <a:t>Kuinka helppoja tai vaikeita nämä toimenpiteet olisi toteuttaa?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i">
                <a:solidFill>
                  <a:schemeClr val="dk1"/>
                </a:solidFill>
              </a:rPr>
              <a:t>Kootkaa (kirjoittakaa hahmon viereen paperille) kolme sellaista vinkkiä, joita hahmonne on valmis toteuttamaan.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i">
                <a:solidFill>
                  <a:schemeClr val="dk1"/>
                </a:solidFill>
              </a:rPr>
              <a:t>Jokainen ryhmä esittelee hahmonsa ja testin tuloksensa vuorollaan.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16822" r="13718" t="0"/>
          <a:stretch/>
        </p:blipFill>
        <p:spPr>
          <a:xfrm>
            <a:off x="5014900" y="906188"/>
            <a:ext cx="3555574" cy="3411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00" y="179650"/>
            <a:ext cx="5212850" cy="47377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5758725" y="398475"/>
            <a:ext cx="3042600" cy="3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Elämäntapojen hiilijalanjälki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"/>
              <a:t>Suomalaisten hiilijalanjälki on suuri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"/>
              <a:t>Esimerkiksi viisi intialaista kuluttaa saman verran kuin yksi suomalainen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">
                <a:solidFill>
                  <a:schemeClr val="dk1"/>
                </a:solidFill>
              </a:rPr>
              <a:t>Pohtikaa ryhmissä, mistä erot johtuvat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"/>
              <a:t>Miksi suomalaisten kohdalla jo pienikin vähennys hiilijalanjäljessä on merkityksellinen?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3313"/>
            <a:ext cx="8839198" cy="227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