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81DEF56-619E-480F-B598-79D811FF3714}" type="datetimeFigureOut">
              <a:rPr lang="fi-FI" smtClean="0"/>
              <a:t>21.8.2023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BBE4F7B4-5B4B-4357-B9AB-A8D0ED34CAD4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1143000"/>
          </a:xfrm>
        </p:spPr>
        <p:txBody>
          <a:bodyPr/>
          <a:lstStyle/>
          <a:p>
            <a:r>
              <a:rPr lang="fi-FI" u="sng" dirty="0"/>
              <a:t>Relativismi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67544" y="1268760"/>
            <a:ext cx="7846640" cy="4781127"/>
          </a:xfrm>
        </p:spPr>
        <p:txBody>
          <a:bodyPr/>
          <a:lstStyle/>
          <a:p>
            <a:r>
              <a:rPr lang="fi-FI" dirty="0"/>
              <a:t>Yleensä etiikkaa liitetään yleispätevyyden vaatimus: samojen moraalisääntöjen pitäisi koskea johdonmukaisesti kaikkia</a:t>
            </a:r>
          </a:p>
          <a:p>
            <a:r>
              <a:rPr lang="fi-FI" dirty="0"/>
              <a:t>On kuitenkin empiirinen tosiasia että moraalisäännöt eivät ole samanlaisia kaikkialla</a:t>
            </a:r>
          </a:p>
          <a:p>
            <a:r>
              <a:rPr lang="fi-FI" dirty="0"/>
              <a:t>Miten tällaiset moraaliristiriidat tulisi ratkaista? </a:t>
            </a:r>
          </a:p>
          <a:p>
            <a:r>
              <a:rPr lang="fi-FI" dirty="0"/>
              <a:t>Useat moraalinormit riippuvat yhteisöstä, kulttuurista tai aikakaudesta ja moraalinormit saattavat vaihdella myös yhteisön sisällä</a:t>
            </a:r>
          </a:p>
          <a:p>
            <a:r>
              <a:rPr lang="fi-FI" dirty="0"/>
              <a:t>Voiko moraalinormeja asettaa paremmuusjärjestykseen?</a:t>
            </a:r>
          </a:p>
          <a:p>
            <a:r>
              <a:rPr lang="fi-FI" dirty="0"/>
              <a:t>Moraalisen relativismin mukaan kahden eri kulttuuripiirin moraalinormeja ei voi sovittaa yhteen</a:t>
            </a:r>
          </a:p>
          <a:p>
            <a:r>
              <a:rPr lang="fi-FI" dirty="0"/>
              <a:t>Jokaisessa kulttuurissa vallitsee oma käsitys hyvästä ja pahasta ja oikeasta ja väärästä eikä näitä voi arvioida kulttuurin ulkopuolelta</a:t>
            </a:r>
          </a:p>
          <a:p>
            <a:pPr marL="6858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931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Kulttuurirelativismin äärimmäinen muoto: subjektiivinen relativismi = yleispäteviä moraaliperiaatteita ei ole olemassakaan</a:t>
            </a:r>
          </a:p>
          <a:p>
            <a:r>
              <a:rPr lang="fi-FI" dirty="0"/>
              <a:t>Toinen ääripää objektivismi: moraalisäännöt ovat yleismaailmallisia ja yleispäteviä ja koskevat kaikkia ihmisiä </a:t>
            </a:r>
            <a:r>
              <a:rPr lang="fi-FI"/>
              <a:t>kulttuurista riippumatta</a:t>
            </a:r>
            <a:endParaRPr lang="fi-FI" dirty="0"/>
          </a:p>
          <a:p>
            <a:r>
              <a:rPr lang="fi-FI" dirty="0"/>
              <a:t>Suomalainen tunnettu relativisti Edward Westermarck</a:t>
            </a:r>
          </a:p>
        </p:txBody>
      </p:sp>
    </p:spTree>
    <p:extLst>
      <p:ext uri="{BB962C8B-B14F-4D97-AF65-F5344CB8AC3E}">
        <p14:creationId xmlns:p14="http://schemas.microsoft.com/office/powerpoint/2010/main" val="2765264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urbaani pop">
  <a:themeElements>
    <a:clrScheme name="urbaani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ani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ani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TC101859862[[fn=Urbaani pop]]</Template>
  <TotalTime>36</TotalTime>
  <Words>110</Words>
  <Application>Microsoft Office PowerPoint</Application>
  <PresentationFormat>Näytössä katseltava diaesitys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Gill Sans MT</vt:lpstr>
      <vt:lpstr>Wingdings 3</vt:lpstr>
      <vt:lpstr>urbaani pop</vt:lpstr>
      <vt:lpstr>Relativismi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Relativismi</dc:title>
  <dc:creator>Minna</dc:creator>
  <cp:lastModifiedBy>Kaartinen Minna</cp:lastModifiedBy>
  <cp:revision>7</cp:revision>
  <dcterms:created xsi:type="dcterms:W3CDTF">2012-02-22T16:45:59Z</dcterms:created>
  <dcterms:modified xsi:type="dcterms:W3CDTF">2023-08-21T11:01:30Z</dcterms:modified>
</cp:coreProperties>
</file>