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81" r:id="rId6"/>
    <p:sldId id="287" r:id="rId7"/>
    <p:sldId id="302" r:id="rId8"/>
    <p:sldId id="304" r:id="rId9"/>
    <p:sldId id="259" r:id="rId10"/>
    <p:sldId id="292" r:id="rId11"/>
    <p:sldId id="305" r:id="rId12"/>
    <p:sldId id="289" r:id="rId13"/>
    <p:sldId id="303" r:id="rId14"/>
  </p:sldIdLst>
  <p:sldSz cx="12192000" cy="6858000"/>
  <p:notesSz cx="6858000" cy="9144000"/>
  <p:defaultTextStyle>
    <a:defPPr rtl="0"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598" autoAdjust="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58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5"/>
    </p:cViewPr>
  </p:sorterViewPr>
  <p:notesViewPr>
    <p:cSldViewPr snapToGrid="0">
      <p:cViewPr varScale="1">
        <p:scale>
          <a:sx n="96" d="100"/>
          <a:sy n="96" d="100"/>
        </p:scale>
        <p:origin x="364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2D8E7403-EB4A-4177-AFCE-6A9D7B160C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AC49177-C030-4043-9380-EA6E4C94A1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B27FCCE-6133-4854-A54C-6579C5F7E72E}" type="datetime1">
              <a:rPr lang="fi-FI" smtClean="0"/>
              <a:t>31.8.2026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C4C83CE-EC9B-40C4-BD7A-48797AE5B1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EE9A75D-9B4E-4704-98C7-2A42472F118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4CC6D6D-E986-427F-AD9C-4E9408DDBE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987748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i-FI" noProof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A0B787-BB88-4D66-85D1-F152D8A84576}" type="datetime1">
              <a:rPr lang="fi-FI" smtClean="0"/>
              <a:pPr/>
              <a:t>31.8.2026</a:t>
            </a:fld>
            <a:endParaRPr lang="fi-FI" dirty="0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i-FI" noProof="0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i-FI" noProof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15A580F-E35D-42E1-AF82-E41CC201EA91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4536806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15A580F-E35D-42E1-AF82-E41CC201EA91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08774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EEB4EE6E-C0DF-4EB1-8875-16F6BF599544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9478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47769C21-FF48-4BAC-88E9-1290DC654EBC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866551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3860736-8275-4107-A315-F10155774D8D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72794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EEB4EE6E-C0DF-4EB1-8875-16F6BF599544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65728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15A580F-E35D-42E1-AF82-E41CC201EA91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3717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15A580F-E35D-42E1-AF82-E41CC201EA91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316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E6F4A46A-06E0-4B10-B874-2B434C3E2E63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853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224DCA5-A7A8-4689-8651-5E03C020EB30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23029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tsikko 1">
            <a:extLst>
              <a:ext uri="{FF2B5EF4-FFF2-40B4-BE49-F238E27FC236}">
                <a16:creationId xmlns:a16="http://schemas.microsoft.com/office/drawing/2014/main" id="{0439D4E6-49E3-4273-9EDF-AD58558B9F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908651"/>
            <a:ext cx="3620882" cy="3640345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i-FI" sz="4000" noProof="0">
                <a:solidFill>
                  <a:schemeClr val="bg1"/>
                </a:solidFill>
              </a:rPr>
              <a:t>Muokkaa ots. perustyyl. napsautt.</a:t>
            </a:r>
          </a:p>
        </p:txBody>
      </p:sp>
      <p:sp>
        <p:nvSpPr>
          <p:cNvPr id="10" name="Alaotsikko 2">
            <a:extLst>
              <a:ext uri="{FF2B5EF4-FFF2-40B4-BE49-F238E27FC236}">
                <a16:creationId xmlns:a16="http://schemas.microsoft.com/office/drawing/2014/main" id="{FE9D8936-4795-43B2-9C32-4BE93A6721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5934" y="5220450"/>
            <a:ext cx="3380437" cy="570748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fi-FI" sz="1800" noProof="0">
                <a:solidFill>
                  <a:schemeClr val="bg1"/>
                </a:solidFill>
              </a:rPr>
              <a:t>Lisää alaotsikko tähän</a:t>
            </a:r>
          </a:p>
        </p:txBody>
      </p:sp>
      <p:sp>
        <p:nvSpPr>
          <p:cNvPr id="18" name="Kuvan paikkamerkki 16">
            <a:extLst>
              <a:ext uri="{FF2B5EF4-FFF2-40B4-BE49-F238E27FC236}">
                <a16:creationId xmlns:a16="http://schemas.microsoft.com/office/drawing/2014/main" id="{6C8B8511-EE4E-4935-ABB8-E8C2FCB1C4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76158" y="0"/>
            <a:ext cx="7315841" cy="6858000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i-FI" noProof="0"/>
              <a:t>Lisää valokuva tähän</a:t>
            </a:r>
          </a:p>
        </p:txBody>
      </p: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8239FAB6-0B6C-402C-A107-EFFF82281D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latunnisteen paikkamerkki 6">
            <a:extLst>
              <a:ext uri="{FF2B5EF4-FFF2-40B4-BE49-F238E27FC236}">
                <a16:creationId xmlns:a16="http://schemas.microsoft.com/office/drawing/2014/main" id="{DBE487E6-4032-4195-9823-685A39371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14" name="Päivämäärän paikkamerkki 5">
            <a:extLst>
              <a:ext uri="{FF2B5EF4-FFF2-40B4-BE49-F238E27FC236}">
                <a16:creationId xmlns:a16="http://schemas.microsoft.com/office/drawing/2014/main" id="{C71E06DF-BA1B-43E6-A74C-85231D2EC3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fi-FI" noProof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11.2.20XX</a:t>
            </a:r>
          </a:p>
        </p:txBody>
      </p:sp>
      <p:sp>
        <p:nvSpPr>
          <p:cNvPr id="15" name="Dian numeron paikkamerkki 7">
            <a:extLst>
              <a:ext uri="{FF2B5EF4-FFF2-40B4-BE49-F238E27FC236}">
                <a16:creationId xmlns:a16="http://schemas.microsoft.com/office/drawing/2014/main" id="{0BD36B16-3F07-4955-8D4D-BC0FD17C1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30AF5A0-43BB-4336-8627-9123B9144D80}" type="slidenum">
              <a:rPr lang="fi-FI" noProof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‹#›</a:t>
            </a:fld>
            <a:endParaRPr lang="fi-FI" noProof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2735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itys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1">
            <a:extLst>
              <a:ext uri="{FF2B5EF4-FFF2-40B4-BE49-F238E27FC236}">
                <a16:creationId xmlns:a16="http://schemas.microsoft.com/office/drawing/2014/main" id="{8695A76E-1EF3-4F47-9E87-6FCAB7D5D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846" y="860615"/>
            <a:ext cx="5922279" cy="127298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rtl="0"/>
            <a:r>
              <a:rPr lang="fi-FI" sz="4000" noProof="0"/>
              <a:t>Muokkaa ots. perustyyl. napsautt.</a:t>
            </a:r>
          </a:p>
        </p:txBody>
      </p:sp>
      <p:sp>
        <p:nvSpPr>
          <p:cNvPr id="18" name="Kuvan paikkamerkki 16">
            <a:extLst>
              <a:ext uri="{FF2B5EF4-FFF2-40B4-BE49-F238E27FC236}">
                <a16:creationId xmlns:a16="http://schemas.microsoft.com/office/drawing/2014/main" id="{EAD023B5-9ABC-4D4A-A1AD-D4D83D66219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1"/>
            <a:ext cx="4876799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fi-FI" noProof="0"/>
              <a:t>Lisää valokuva tähän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C0AFB647-646C-4130-9EF5-C19C686B1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715000" y="738013"/>
            <a:ext cx="56769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A09D5546-AD01-4B29-B174-EDA710510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6943" y="2133600"/>
            <a:ext cx="6005933" cy="377446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5C0A0972-FD9A-4E9D-A0A3-BD0AF8C7B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715000" y="6134100"/>
            <a:ext cx="5676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latunnisteen paikkamerkki 4">
            <a:extLst>
              <a:ext uri="{FF2B5EF4-FFF2-40B4-BE49-F238E27FC236}">
                <a16:creationId xmlns:a16="http://schemas.microsoft.com/office/drawing/2014/main" id="{F3B2F557-7BE5-4154-A82F-928EE54A5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DE54A7E3-1026-464C-BB67-2D7F714067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fi-FI" noProof="0"/>
              <a:t>11.2.20XX</a:t>
            </a:r>
          </a:p>
        </p:txBody>
      </p:sp>
      <p:sp>
        <p:nvSpPr>
          <p:cNvPr id="15" name="Dian numeron paikkamerkki 5">
            <a:extLst>
              <a:ext uri="{FF2B5EF4-FFF2-40B4-BE49-F238E27FC236}">
                <a16:creationId xmlns:a16="http://schemas.microsoft.com/office/drawing/2014/main" id="{F1723F54-B646-4D12-AEA1-08269C254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30AF5A0-43BB-4336-8627-9123B9144D80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134648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ohda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9">
            <a:extLst>
              <a:ext uri="{FF2B5EF4-FFF2-40B4-BE49-F238E27FC236}">
                <a16:creationId xmlns:a16="http://schemas.microsoft.com/office/drawing/2014/main" id="{C8837BA0-445B-4D04-ADA9-C65084B15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099" y="904730"/>
            <a:ext cx="4152900" cy="165259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rtl="0"/>
            <a:r>
              <a:rPr lang="fi-FI" noProof="0"/>
              <a:t>Muokkaa ots. perustyyl. napsautt.</a:t>
            </a:r>
          </a:p>
        </p:txBody>
      </p:sp>
      <p:sp>
        <p:nvSpPr>
          <p:cNvPr id="10" name="Sisällön paikkamerkki 10">
            <a:extLst>
              <a:ext uri="{FF2B5EF4-FFF2-40B4-BE49-F238E27FC236}">
                <a16:creationId xmlns:a16="http://schemas.microsoft.com/office/drawing/2014/main" id="{0CFA4CCF-323F-4998-B6BF-56207329C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3975" y="952368"/>
            <a:ext cx="6257926" cy="1773893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DFFFF70A-3EED-4002-B2F8-FB8301C80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Kuvan paikkamerkki 17">
            <a:extLst>
              <a:ext uri="{FF2B5EF4-FFF2-40B4-BE49-F238E27FC236}">
                <a16:creationId xmlns:a16="http://schemas.microsoft.com/office/drawing/2014/main" id="{DD78C1EE-0224-4362-B796-4CC7B06992B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0099" y="3048000"/>
            <a:ext cx="5133990" cy="2737531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fi-FI" noProof="0"/>
              <a:t>Lisää valokuva tähän</a:t>
            </a:r>
          </a:p>
        </p:txBody>
      </p:sp>
      <p:sp>
        <p:nvSpPr>
          <p:cNvPr id="21" name="Kuvan paikkamerkki 17">
            <a:extLst>
              <a:ext uri="{FF2B5EF4-FFF2-40B4-BE49-F238E27FC236}">
                <a16:creationId xmlns:a16="http://schemas.microsoft.com/office/drawing/2014/main" id="{2C1748F4-2D05-4407-8CB0-D854F9602DA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9621" y="3048000"/>
            <a:ext cx="5182278" cy="2737531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fi-FI" noProof="0"/>
              <a:t>Lisää valokuva tähän</a:t>
            </a:r>
          </a:p>
        </p:txBody>
      </p:sp>
      <p:sp>
        <p:nvSpPr>
          <p:cNvPr id="14" name="Alatunnisteen paikkamerkki 7">
            <a:extLst>
              <a:ext uri="{FF2B5EF4-FFF2-40B4-BE49-F238E27FC236}">
                <a16:creationId xmlns:a16="http://schemas.microsoft.com/office/drawing/2014/main" id="{59837BA4-E3C3-4F0D-A113-75128BC03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15" name="Päivämäärän paikkamerkki 1">
            <a:extLst>
              <a:ext uri="{FF2B5EF4-FFF2-40B4-BE49-F238E27FC236}">
                <a16:creationId xmlns:a16="http://schemas.microsoft.com/office/drawing/2014/main" id="{5DA65157-50C9-4A85-912D-6DC9A60619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fi-FI" noProof="0"/>
              <a:t>11.2.20XX</a:t>
            </a:r>
          </a:p>
        </p:txBody>
      </p:sp>
      <p:sp>
        <p:nvSpPr>
          <p:cNvPr id="16" name="Dian numeron paikkamerkki 6">
            <a:extLst>
              <a:ext uri="{FF2B5EF4-FFF2-40B4-BE49-F238E27FC236}">
                <a16:creationId xmlns:a16="http://schemas.microsoft.com/office/drawing/2014/main" id="{9DE415B0-F0C3-4971-8C76-0D54D6407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A53D7EE4-1EDB-42FD-B6B7-A82C9F31F0F4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251209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tsikko 10">
            <a:extLst>
              <a:ext uri="{FF2B5EF4-FFF2-40B4-BE49-F238E27FC236}">
                <a16:creationId xmlns:a16="http://schemas.microsoft.com/office/drawing/2014/main" id="{6DC3399C-8B0E-4D7D-A955-FB1F37CF36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643" y="871758"/>
            <a:ext cx="5227171" cy="3871143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fi-FI" noProof="0"/>
              <a:t>Muokkaa ots. perustyyl. napsautt.</a:t>
            </a:r>
          </a:p>
        </p:txBody>
      </p:sp>
      <p:sp>
        <p:nvSpPr>
          <p:cNvPr id="21" name="Alaotsikko 11">
            <a:extLst>
              <a:ext uri="{FF2B5EF4-FFF2-40B4-BE49-F238E27FC236}">
                <a16:creationId xmlns:a16="http://schemas.microsoft.com/office/drawing/2014/main" id="{13C3C1EB-2C5B-4710-893A-9DD6284D5C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4785543"/>
            <a:ext cx="4857857" cy="1005657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/>
            </a:lvl1pPr>
          </a:lstStyle>
          <a:p>
            <a:pPr rtl="0"/>
            <a:r>
              <a:rPr lang="fi-FI" noProof="0"/>
              <a:t>Muokkaa alaotsikon perustyyliä napsautt.</a:t>
            </a:r>
          </a:p>
        </p:txBody>
      </p:sp>
      <p:sp>
        <p:nvSpPr>
          <p:cNvPr id="30" name="Kuvan paikkamerkki 28">
            <a:extLst>
              <a:ext uri="{FF2B5EF4-FFF2-40B4-BE49-F238E27FC236}">
                <a16:creationId xmlns:a16="http://schemas.microsoft.com/office/drawing/2014/main" id="{E335E712-C7FD-4BAC-B89C-58AF6594A4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15100" y="0"/>
            <a:ext cx="56769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fi-FI" noProof="0"/>
              <a:t>Lisää valokuva tähän</a:t>
            </a:r>
          </a:p>
        </p:txBody>
      </p:sp>
      <p:cxnSp>
        <p:nvCxnSpPr>
          <p:cNvPr id="22" name="Suora yhdysviiva 21">
            <a:extLst>
              <a:ext uri="{FF2B5EF4-FFF2-40B4-BE49-F238E27FC236}">
                <a16:creationId xmlns:a16="http://schemas.microsoft.com/office/drawing/2014/main" id="{51E8A8BA-B48F-4CEA-A820-8955D55D0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49149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uora yhdysviiva 22">
            <a:extLst>
              <a:ext uri="{FF2B5EF4-FFF2-40B4-BE49-F238E27FC236}">
                <a16:creationId xmlns:a16="http://schemas.microsoft.com/office/drawing/2014/main" id="{D894FBB1-EC2B-4CAB-AE4E-A7A156244F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6134100"/>
            <a:ext cx="4914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3555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tsikko 2">
            <a:extLst>
              <a:ext uri="{FF2B5EF4-FFF2-40B4-BE49-F238E27FC236}">
                <a16:creationId xmlns:a16="http://schemas.microsoft.com/office/drawing/2014/main" id="{9D49AB0A-D330-4415-9B9C-C769A852DF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888999"/>
            <a:ext cx="10798176" cy="1051914"/>
          </a:xfrm>
          <a:prstGeom prst="rect">
            <a:avLst/>
          </a:prstGeom>
        </p:spPr>
        <p:txBody>
          <a:bodyPr rtlCol="0"/>
          <a:lstStyle>
            <a:lvl1pPr algn="r">
              <a:defRPr/>
            </a:lvl1pPr>
          </a:lstStyle>
          <a:p>
            <a:pPr rtl="0"/>
            <a:r>
              <a:rPr lang="fi-FI" noProof="0"/>
              <a:t>LISÄÄ OTSIKKO NAPSAUTTAMALLA</a:t>
            </a:r>
          </a:p>
        </p:txBody>
      </p:sp>
      <p:cxnSp>
        <p:nvCxnSpPr>
          <p:cNvPr id="18" name="Suora yhdysviiva 17">
            <a:extLst>
              <a:ext uri="{FF2B5EF4-FFF2-40B4-BE49-F238E27FC236}">
                <a16:creationId xmlns:a16="http://schemas.microsoft.com/office/drawing/2014/main" id="{37EFB8CD-537B-4E5E-8F93-82EED2C84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51536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20CA687-1C2C-48EE-99B9-EC8CF30289F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35088" y="1995488"/>
            <a:ext cx="9521825" cy="40513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fi-FI" noProof="0"/>
              <a:t>Lisää sisältöä napsauttamalla</a:t>
            </a:r>
          </a:p>
        </p:txBody>
      </p:sp>
      <p:sp>
        <p:nvSpPr>
          <p:cNvPr id="19" name="Alatunnisteen paikkamerkki 9">
            <a:extLst>
              <a:ext uri="{FF2B5EF4-FFF2-40B4-BE49-F238E27FC236}">
                <a16:creationId xmlns:a16="http://schemas.microsoft.com/office/drawing/2014/main" id="{8135C37F-29C2-41B0-B777-64FAC1F70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20" name="Päivämäärän paikkamerkki 8">
            <a:extLst>
              <a:ext uri="{FF2B5EF4-FFF2-40B4-BE49-F238E27FC236}">
                <a16:creationId xmlns:a16="http://schemas.microsoft.com/office/drawing/2014/main" id="{FAC325DA-0D81-49D1-BDBC-680AF5D62C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/>
          <a:p>
            <a:pPr rtl="0"/>
            <a:r>
              <a:rPr lang="fi-FI" noProof="0"/>
              <a:t>11.2.20XX</a:t>
            </a:r>
          </a:p>
        </p:txBody>
      </p:sp>
      <p:sp>
        <p:nvSpPr>
          <p:cNvPr id="21" name="Dian numeron paikkamerkki 10">
            <a:extLst>
              <a:ext uri="{FF2B5EF4-FFF2-40B4-BE49-F238E27FC236}">
                <a16:creationId xmlns:a16="http://schemas.microsoft.com/office/drawing/2014/main" id="{13980C1F-6344-4AC2-8573-0D9F35314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/>
          <a:p>
            <a:pPr rtl="0"/>
            <a:fld id="{0303F77D-1BEF-481A-B8C1-15974ED46EB7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678275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2">
            <a:extLst>
              <a:ext uri="{FF2B5EF4-FFF2-40B4-BE49-F238E27FC236}">
                <a16:creationId xmlns:a16="http://schemas.microsoft.com/office/drawing/2014/main" id="{D5221BF9-9559-4D62-ADC6-2362970143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888999"/>
            <a:ext cx="10798176" cy="1051914"/>
          </a:xfrm>
          <a:prstGeom prst="rect">
            <a:avLst/>
          </a:prstGeom>
        </p:spPr>
        <p:txBody>
          <a:bodyPr rtlCol="0"/>
          <a:lstStyle>
            <a:lvl1pPr algn="r">
              <a:defRPr/>
            </a:lvl1pPr>
          </a:lstStyle>
          <a:p>
            <a:pPr rtl="0"/>
            <a:r>
              <a:rPr lang="fi-FI" noProof="0"/>
              <a:t>LISÄÄ OTSIKKO NAPSAUTTAMALLA</a:t>
            </a:r>
          </a:p>
        </p:txBody>
      </p:sp>
      <p:cxnSp>
        <p:nvCxnSpPr>
          <p:cNvPr id="7" name="Suora yhdysviiva 6">
            <a:extLst>
              <a:ext uri="{FF2B5EF4-FFF2-40B4-BE49-F238E27FC236}">
                <a16:creationId xmlns:a16="http://schemas.microsoft.com/office/drawing/2014/main" id="{7FB4C3E1-495D-437D-A1DB-87F3028BB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51536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6AAB131D-0F50-4923-96D1-8C59A3D8EEC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62875" y="2386654"/>
            <a:ext cx="8663075" cy="331089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fi-FI" noProof="0"/>
              <a:t>Lisää sisältöä napsauttamalla</a:t>
            </a:r>
          </a:p>
        </p:txBody>
      </p:sp>
      <p:sp>
        <p:nvSpPr>
          <p:cNvPr id="8" name="Alatunnisteen paikkamerkki 9">
            <a:extLst>
              <a:ext uri="{FF2B5EF4-FFF2-40B4-BE49-F238E27FC236}">
                <a16:creationId xmlns:a16="http://schemas.microsoft.com/office/drawing/2014/main" id="{F30DBE8A-9D17-4F79-86F8-9FEA11DF0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FC9023F8-E1A8-4C1E-B745-6658DCD671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/>
          <a:p>
            <a:pPr rtl="0"/>
            <a:r>
              <a:rPr lang="fi-FI" noProof="0"/>
              <a:t>11.2.20XX</a:t>
            </a:r>
          </a:p>
        </p:txBody>
      </p:sp>
      <p:sp>
        <p:nvSpPr>
          <p:cNvPr id="10" name="Dian numeron paikkamerkki 10">
            <a:extLst>
              <a:ext uri="{FF2B5EF4-FFF2-40B4-BE49-F238E27FC236}">
                <a16:creationId xmlns:a16="http://schemas.microsoft.com/office/drawing/2014/main" id="{E51CCEBF-A77A-4DDA-94D4-73646D552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/>
          <a:p>
            <a:pPr rtl="0"/>
            <a:fld id="{0303F77D-1BEF-481A-B8C1-15974ED46EB7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544094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Kuvan paikkamerkki 16">
            <a:extLst>
              <a:ext uri="{FF2B5EF4-FFF2-40B4-BE49-F238E27FC236}">
                <a16:creationId xmlns:a16="http://schemas.microsoft.com/office/drawing/2014/main" id="{6371D84D-B708-4A20-8D50-CDA4E3EC6F9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800476 w 12192000"/>
              <a:gd name="connsiteY0" fmla="*/ 6126480 h 6858000"/>
              <a:gd name="connsiteX1" fmla="*/ 800476 w 12192000"/>
              <a:gd name="connsiteY1" fmla="*/ 6144768 h 6858000"/>
              <a:gd name="connsiteX2" fmla="*/ 11407516 w 12192000"/>
              <a:gd name="connsiteY2" fmla="*/ 6144768 h 6858000"/>
              <a:gd name="connsiteX3" fmla="*/ 11407516 w 12192000"/>
              <a:gd name="connsiteY3" fmla="*/ 6126480 h 6858000"/>
              <a:gd name="connsiteX4" fmla="*/ 800476 w 12192000"/>
              <a:gd name="connsiteY4" fmla="*/ 701040 h 6858000"/>
              <a:gd name="connsiteX5" fmla="*/ 800476 w 12192000"/>
              <a:gd name="connsiteY5" fmla="*/ 746759 h 6858000"/>
              <a:gd name="connsiteX6" fmla="*/ 11407516 w 12192000"/>
              <a:gd name="connsiteY6" fmla="*/ 746759 h 6858000"/>
              <a:gd name="connsiteX7" fmla="*/ 11407516 w 12192000"/>
              <a:gd name="connsiteY7" fmla="*/ 701040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800476" y="6126480"/>
                </a:moveTo>
                <a:lnTo>
                  <a:pt x="800476" y="6144768"/>
                </a:lnTo>
                <a:lnTo>
                  <a:pt x="11407516" y="6144768"/>
                </a:lnTo>
                <a:lnTo>
                  <a:pt x="11407516" y="6126480"/>
                </a:lnTo>
                <a:close/>
                <a:moveTo>
                  <a:pt x="800476" y="701040"/>
                </a:moveTo>
                <a:lnTo>
                  <a:pt x="800476" y="746759"/>
                </a:lnTo>
                <a:lnTo>
                  <a:pt x="11407516" y="746759"/>
                </a:lnTo>
                <a:lnTo>
                  <a:pt x="11407516" y="70104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fi-FI" noProof="0"/>
              <a:t>Lisää valokuva tähän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1A03AD3-C316-411C-9844-6C8D950DC4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1766" y="1837677"/>
            <a:ext cx="4930901" cy="2334828"/>
          </a:xfrm>
          <a:prstGeom prst="rect">
            <a:avLst/>
          </a:prstGeom>
        </p:spPr>
        <p:txBody>
          <a:bodyPr rtlCol="0"/>
          <a:lstStyle>
            <a:lvl1pPr algn="r">
              <a:defRPr cap="none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fi-FI" noProof="0"/>
              <a:t>Lisää teksti tähän</a:t>
            </a:r>
          </a:p>
        </p:txBody>
      </p:sp>
      <p:sp>
        <p:nvSpPr>
          <p:cNvPr id="25" name="Alaotsikko 2">
            <a:extLst>
              <a:ext uri="{FF2B5EF4-FFF2-40B4-BE49-F238E27FC236}">
                <a16:creationId xmlns:a16="http://schemas.microsoft.com/office/drawing/2014/main" id="{F00A8C60-C81E-4C2C-AB11-00AE1AC04E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47532" y="4408305"/>
            <a:ext cx="5175797" cy="909420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fi-FI" sz="1800" noProof="0">
                <a:solidFill>
                  <a:schemeClr val="bg1"/>
                </a:solidFill>
              </a:rPr>
              <a:t>Lisää alaotsikko tähän</a:t>
            </a:r>
          </a:p>
        </p:txBody>
      </p:sp>
      <p:sp>
        <p:nvSpPr>
          <p:cNvPr id="14" name="Alatunnisteen paikkamerkki 4">
            <a:extLst>
              <a:ext uri="{FF2B5EF4-FFF2-40B4-BE49-F238E27FC236}">
                <a16:creationId xmlns:a16="http://schemas.microsoft.com/office/drawing/2014/main" id="{9F7D24C8-FDC6-4FCE-85C6-520D6469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15" name="Päivämäärän paikkamerkki 3">
            <a:extLst>
              <a:ext uri="{FF2B5EF4-FFF2-40B4-BE49-F238E27FC236}">
                <a16:creationId xmlns:a16="http://schemas.microsoft.com/office/drawing/2014/main" id="{450E2155-DD21-4098-82EF-B19C466B23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fi-FI" noProof="0"/>
              <a:t>11.2.20XX</a:t>
            </a:r>
          </a:p>
        </p:txBody>
      </p:sp>
      <p:sp>
        <p:nvSpPr>
          <p:cNvPr id="16" name="Dian numeron paikkamerkki 5">
            <a:extLst>
              <a:ext uri="{FF2B5EF4-FFF2-40B4-BE49-F238E27FC236}">
                <a16:creationId xmlns:a16="http://schemas.microsoft.com/office/drawing/2014/main" id="{130CB194-35B9-4229-9CFE-5C3B911EC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A2AE2B76-F97F-4BE2-8670-72276A5F21A5}" type="slidenum">
              <a:rPr lang="fi-FI" noProof="0" smtClean="0"/>
              <a:pPr/>
              <a:t>‹#›</a:t>
            </a:fld>
            <a:endParaRPr lang="fi-FI" noProof="0"/>
          </a:p>
        </p:txBody>
      </p:sp>
      <p:cxnSp>
        <p:nvCxnSpPr>
          <p:cNvPr id="8" name="Suora yhdysviiva 7">
            <a:extLst>
              <a:ext uri="{FF2B5EF4-FFF2-40B4-BE49-F238E27FC236}">
                <a16:creationId xmlns:a16="http://schemas.microsoft.com/office/drawing/2014/main" id="{EBDF219B-DD0E-4D26-8B59-3FE43A252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476" y="723900"/>
            <a:ext cx="10610474" cy="0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25400" dir="2700000" sx="99000" sy="99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180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tsikko 2">
            <a:extLst>
              <a:ext uri="{FF2B5EF4-FFF2-40B4-BE49-F238E27FC236}">
                <a16:creationId xmlns:a16="http://schemas.microsoft.com/office/drawing/2014/main" id="{1DFFB204-6AE4-4FC9-9B60-312D7206B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888999"/>
            <a:ext cx="10798176" cy="1051914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fi-FI" noProof="0"/>
              <a:t>Muokkaa ots. perustyyl. napsautt.</a:t>
            </a:r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9254F317-DDB0-4841-A973-FFC12960827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0669" y="1789993"/>
            <a:ext cx="11407487" cy="4351338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fi-FI" noProof="0"/>
              <a:t>Lisää sisältöä napsauttamalla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E7B3A45C-71C1-4ADC-89E0-AF6924CA17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latunnisteen paikkamerkki 9">
            <a:extLst>
              <a:ext uri="{FF2B5EF4-FFF2-40B4-BE49-F238E27FC236}">
                <a16:creationId xmlns:a16="http://schemas.microsoft.com/office/drawing/2014/main" id="{B9239148-0308-46C3-9FF0-4027CC8E8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13" name="Päivämäärän paikkamerkki 8">
            <a:extLst>
              <a:ext uri="{FF2B5EF4-FFF2-40B4-BE49-F238E27FC236}">
                <a16:creationId xmlns:a16="http://schemas.microsoft.com/office/drawing/2014/main" id="{774C5953-38DD-4451-A5AA-9A578D5936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/>
          <a:p>
            <a:pPr rtl="0"/>
            <a:r>
              <a:rPr lang="fi-FI" noProof="0"/>
              <a:t>11.2.20XX</a:t>
            </a:r>
          </a:p>
        </p:txBody>
      </p:sp>
      <p:sp>
        <p:nvSpPr>
          <p:cNvPr id="14" name="Dian numeron paikkamerkki 10">
            <a:extLst>
              <a:ext uri="{FF2B5EF4-FFF2-40B4-BE49-F238E27FC236}">
                <a16:creationId xmlns:a16="http://schemas.microsoft.com/office/drawing/2014/main" id="{39D06D66-ACB3-4B9C-B4EB-FC3EC5BD7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/>
          <a:p>
            <a:pPr rtl="0"/>
            <a:fld id="{0303F77D-1BEF-481A-B8C1-15974ED46EB7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65220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kaj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2">
            <a:extLst>
              <a:ext uri="{FF2B5EF4-FFF2-40B4-BE49-F238E27FC236}">
                <a16:creationId xmlns:a16="http://schemas.microsoft.com/office/drawing/2014/main" id="{BCC9BE23-A0EC-4866-A7A4-FD7255EF8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888999"/>
            <a:ext cx="10798176" cy="1051914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fi-FI" noProof="0"/>
              <a:t>Muokkaa ots. perustyyl. napsautt.</a:t>
            </a:r>
          </a:p>
        </p:txBody>
      </p:sp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203BC10E-3DDD-4EC5-BD6D-D8D180BF39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isällön paikkamerkki 2">
            <a:extLst>
              <a:ext uri="{FF2B5EF4-FFF2-40B4-BE49-F238E27FC236}">
                <a16:creationId xmlns:a16="http://schemas.microsoft.com/office/drawing/2014/main" id="{1FD4AD3C-6727-49EE-9625-F87A6B8AE0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95326" y="1940913"/>
            <a:ext cx="10798176" cy="402158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fi-FI" noProof="0"/>
              <a:t>Lisää sisältöä napsauttamalla</a:t>
            </a:r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4489FA96-DDCF-4A83-91EB-4F5F6179F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11" name="Päivämäärän paikkamerkki 8">
            <a:extLst>
              <a:ext uri="{FF2B5EF4-FFF2-40B4-BE49-F238E27FC236}">
                <a16:creationId xmlns:a16="http://schemas.microsoft.com/office/drawing/2014/main" id="{F7CC7848-0B2C-4FBE-96B0-0717CC5A9F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/>
          <a:p>
            <a:pPr rtl="0"/>
            <a:r>
              <a:rPr lang="fi-FI" noProof="0"/>
              <a:t>11.2.20XX</a:t>
            </a:r>
          </a:p>
        </p:txBody>
      </p:sp>
      <p:sp>
        <p:nvSpPr>
          <p:cNvPr id="12" name="Dian numeron paikkamerkki 10">
            <a:extLst>
              <a:ext uri="{FF2B5EF4-FFF2-40B4-BE49-F238E27FC236}">
                <a16:creationId xmlns:a16="http://schemas.microsoft.com/office/drawing/2014/main" id="{4CD16377-DD1B-4262-BDAE-760577F5B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/>
          <a:p>
            <a:pPr rtl="0"/>
            <a:fld id="{0303F77D-1BEF-481A-B8C1-15974ED46EB7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697066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2 -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9">
            <a:extLst>
              <a:ext uri="{FF2B5EF4-FFF2-40B4-BE49-F238E27FC236}">
                <a16:creationId xmlns:a16="http://schemas.microsoft.com/office/drawing/2014/main" id="{4246B94A-8C64-4FBA-B409-1F9487E19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810192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fi-FI" noProof="0"/>
              <a:t>Muokkaa ots. perustyyl. napsautt.</a:t>
            </a:r>
          </a:p>
        </p:txBody>
      </p:sp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866F075D-9008-4BD3-A772-7AF7AD667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4C185B95-5C0F-400E-B7DF-8FF8432907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0" y="2003375"/>
            <a:ext cx="5094288" cy="526767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fi-FI" noProof="0"/>
              <a:t>Lisää alaotsikko tähän</a:t>
            </a:r>
          </a:p>
        </p:txBody>
      </p:sp>
      <p:sp>
        <p:nvSpPr>
          <p:cNvPr id="11" name="Sisällön paikkamerkki 10">
            <a:extLst>
              <a:ext uri="{FF2B5EF4-FFF2-40B4-BE49-F238E27FC236}">
                <a16:creationId xmlns:a16="http://schemas.microsoft.com/office/drawing/2014/main" id="{BC725AFD-5A48-451D-B91D-9E63953F8E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1176"/>
            <a:ext cx="5094673" cy="3273552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pPr rtl="0"/>
            <a:r>
              <a:rPr lang="fi-FI" noProof="0"/>
              <a:t>Lisää teksti tähän</a:t>
            </a:r>
          </a:p>
        </p:txBody>
      </p:sp>
      <p:sp>
        <p:nvSpPr>
          <p:cNvPr id="18" name="Tekstin paikkamerkki 2">
            <a:extLst>
              <a:ext uri="{FF2B5EF4-FFF2-40B4-BE49-F238E27FC236}">
                <a16:creationId xmlns:a16="http://schemas.microsoft.com/office/drawing/2014/main" id="{6ACDC650-288E-4CF5-8546-9F2D5CEC88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7611" y="2003375"/>
            <a:ext cx="5094288" cy="526767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fi-FI" noProof="0"/>
              <a:t>Lisää alaotsikko tähän</a:t>
            </a:r>
          </a:p>
        </p:txBody>
      </p:sp>
      <p:sp>
        <p:nvSpPr>
          <p:cNvPr id="17" name="Sisällön paikkamerkki 10">
            <a:extLst>
              <a:ext uri="{FF2B5EF4-FFF2-40B4-BE49-F238E27FC236}">
                <a16:creationId xmlns:a16="http://schemas.microsoft.com/office/drawing/2014/main" id="{956E1F7E-0B80-40DB-8F21-F06D9DD5626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97226" y="2551176"/>
            <a:ext cx="5094673" cy="3273552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pPr rtl="0"/>
            <a:r>
              <a:rPr lang="fi-FI" noProof="0"/>
              <a:t>Lisää teksti tähän</a:t>
            </a:r>
          </a:p>
        </p:txBody>
      </p: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D91B92C0-6B36-412A-9A49-16AB59FFB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latunnisteen paikkamerkki 7">
            <a:extLst>
              <a:ext uri="{FF2B5EF4-FFF2-40B4-BE49-F238E27FC236}">
                <a16:creationId xmlns:a16="http://schemas.microsoft.com/office/drawing/2014/main" id="{B4EFB36A-E4FD-4966-A091-9BDAF2991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14" name="Päivämäärän paikkamerkki 6">
            <a:extLst>
              <a:ext uri="{FF2B5EF4-FFF2-40B4-BE49-F238E27FC236}">
                <a16:creationId xmlns:a16="http://schemas.microsoft.com/office/drawing/2014/main" id="{9B52EA1F-D8D0-4F42-B00A-F0E943F82E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/>
          <a:p>
            <a:pPr rtl="0"/>
            <a:r>
              <a:rPr lang="fi-FI" noProof="0"/>
              <a:t>11.2.20XX</a:t>
            </a:r>
          </a:p>
        </p:txBody>
      </p:sp>
      <p:sp>
        <p:nvSpPr>
          <p:cNvPr id="15" name="Dian numeron paikkamerkki 8">
            <a:extLst>
              <a:ext uri="{FF2B5EF4-FFF2-40B4-BE49-F238E27FC236}">
                <a16:creationId xmlns:a16="http://schemas.microsoft.com/office/drawing/2014/main" id="{498A6230-35B8-4147-9494-90708BFC3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/>
          <a:p>
            <a:pPr rtl="0"/>
            <a:fld id="{E30AF5A0-43BB-4336-8627-9123B9144D80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01932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3 -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uora yhdysviiva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tsikko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810192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fi-FI" noProof="0"/>
              <a:t>Muokkaa ots. perustyyl. napsautt.</a:t>
            </a:r>
          </a:p>
        </p:txBody>
      </p:sp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fi-FI" noProof="0"/>
              <a:t>Lisää alaotsikko tähän</a:t>
            </a:r>
          </a:p>
        </p:txBody>
      </p:sp>
      <p:sp>
        <p:nvSpPr>
          <p:cNvPr id="9" name="Sisällön paikkamerkki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pPr rtl="0"/>
            <a:r>
              <a:rPr lang="fi-FI" noProof="0"/>
              <a:t>Lisää teksti tähän</a:t>
            </a:r>
          </a:p>
        </p:txBody>
      </p:sp>
      <p:sp>
        <p:nvSpPr>
          <p:cNvPr id="17" name="Tekstin paikkamerkki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1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fi-FI" noProof="0"/>
              <a:t>Lisää alaotsikko tähän</a:t>
            </a:r>
          </a:p>
        </p:txBody>
      </p:sp>
      <p:sp>
        <p:nvSpPr>
          <p:cNvPr id="15" name="Sisällön paikkamerkki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1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pPr rtl="0"/>
            <a:r>
              <a:rPr lang="fi-FI" noProof="0"/>
              <a:t>Lisää teksti tähän</a:t>
            </a:r>
          </a:p>
        </p:txBody>
      </p:sp>
      <p:sp>
        <p:nvSpPr>
          <p:cNvPr id="18" name="Tekstin paikkamerkki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3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fi-FI" noProof="0"/>
              <a:t>Lisää alaotsikko tähän</a:t>
            </a:r>
          </a:p>
        </p:txBody>
      </p:sp>
      <p:sp>
        <p:nvSpPr>
          <p:cNvPr id="16" name="Sisällön paikkamerkki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3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pPr rtl="0"/>
            <a:r>
              <a:rPr lang="fi-FI" noProof="0"/>
              <a:t>Lisää teksti tähän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latunnisteen paikkamerkki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/>
          <a:p>
            <a:pPr rtl="0"/>
            <a:r>
              <a:rPr lang="fi-FI" noProof="0"/>
              <a:t>11.2.20XX</a:t>
            </a:r>
          </a:p>
        </p:txBody>
      </p:sp>
      <p:sp>
        <p:nvSpPr>
          <p:cNvPr id="13" name="Dian numeron paikkamerkki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/>
          <a:p>
            <a:pPr rtl="0"/>
            <a:fld id="{E30AF5A0-43BB-4336-8627-9123B9144D80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9864520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hteenv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uora yhdysviiva 27">
            <a:extLst>
              <a:ext uri="{FF2B5EF4-FFF2-40B4-BE49-F238E27FC236}">
                <a16:creationId xmlns:a16="http://schemas.microsoft.com/office/drawing/2014/main" id="{F01BF5DB-2BF3-4196-B1CF-82B7CDCC0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987523" y="729692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tsikko 12">
            <a:extLst>
              <a:ext uri="{FF2B5EF4-FFF2-40B4-BE49-F238E27FC236}">
                <a16:creationId xmlns:a16="http://schemas.microsoft.com/office/drawing/2014/main" id="{168DC13D-FFC6-4CC5-B9F8-B3B096109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7511" y="909639"/>
            <a:ext cx="3703856" cy="129063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rtl="0"/>
            <a:r>
              <a:rPr lang="fi-FI" noProof="0"/>
              <a:t>Muokkaa ots. perustyyl. napsautt.</a:t>
            </a:r>
          </a:p>
        </p:txBody>
      </p:sp>
      <p:sp>
        <p:nvSpPr>
          <p:cNvPr id="51" name="Kuvan paikkamerkki 37">
            <a:extLst>
              <a:ext uri="{FF2B5EF4-FFF2-40B4-BE49-F238E27FC236}">
                <a16:creationId xmlns:a16="http://schemas.microsoft.com/office/drawing/2014/main" id="{F1AD5C34-DDA9-421B-A3C2-4D014B3D3FB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5383" y="723900"/>
            <a:ext cx="3179762" cy="2160588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fi-FI" noProof="0"/>
              <a:t>Lisää valokuva tähän</a:t>
            </a:r>
          </a:p>
        </p:txBody>
      </p:sp>
      <p:sp>
        <p:nvSpPr>
          <p:cNvPr id="53" name="Kuvan paikkamerkki 43">
            <a:extLst>
              <a:ext uri="{FF2B5EF4-FFF2-40B4-BE49-F238E27FC236}">
                <a16:creationId xmlns:a16="http://schemas.microsoft.com/office/drawing/2014/main" id="{11508423-C6F4-4605-9E6D-1ED73334D0F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5383" y="3048000"/>
            <a:ext cx="3178175" cy="30861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fi-FI" noProof="0"/>
              <a:t>Lisää valokuva tähän</a:t>
            </a:r>
          </a:p>
        </p:txBody>
      </p:sp>
      <p:sp>
        <p:nvSpPr>
          <p:cNvPr id="57" name="Kuvan paikkamerkki 55">
            <a:extLst>
              <a:ext uri="{FF2B5EF4-FFF2-40B4-BE49-F238E27FC236}">
                <a16:creationId xmlns:a16="http://schemas.microsoft.com/office/drawing/2014/main" id="{1692DD91-8169-4A90-9D17-8A60286225F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040188" y="723900"/>
            <a:ext cx="3371850" cy="3159125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fi-FI" noProof="0"/>
              <a:t>Lisää valokuva tähän</a:t>
            </a:r>
          </a:p>
        </p:txBody>
      </p:sp>
      <p:sp>
        <p:nvSpPr>
          <p:cNvPr id="54" name="Kuvan paikkamerkki 45">
            <a:extLst>
              <a:ext uri="{FF2B5EF4-FFF2-40B4-BE49-F238E27FC236}">
                <a16:creationId xmlns:a16="http://schemas.microsoft.com/office/drawing/2014/main" id="{30A5BEAE-CA80-4FFD-8DD4-5B7413AF51D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039608" y="4038600"/>
            <a:ext cx="3371659" cy="20955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fi-FI" noProof="0"/>
              <a:t>Lisää valokuva tähän</a:t>
            </a:r>
          </a:p>
        </p:txBody>
      </p:sp>
      <p:sp>
        <p:nvSpPr>
          <p:cNvPr id="29" name="Sisällön paikkamerkki 14">
            <a:extLst>
              <a:ext uri="{FF2B5EF4-FFF2-40B4-BE49-F238E27FC236}">
                <a16:creationId xmlns:a16="http://schemas.microsoft.com/office/drawing/2014/main" id="{4B2044C0-1C45-402D-BC20-0EB82BDB4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7510" y="2380221"/>
            <a:ext cx="3703856" cy="3866403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34" name="Alatunnisteen paikkamerkki 7">
            <a:extLst>
              <a:ext uri="{FF2B5EF4-FFF2-40B4-BE49-F238E27FC236}">
                <a16:creationId xmlns:a16="http://schemas.microsoft.com/office/drawing/2014/main" id="{30EE29E3-4F8E-469E-9B99-E29176094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35" name="Päivämäärän paikkamerkki 6">
            <a:extLst>
              <a:ext uri="{FF2B5EF4-FFF2-40B4-BE49-F238E27FC236}">
                <a16:creationId xmlns:a16="http://schemas.microsoft.com/office/drawing/2014/main" id="{58513823-D81E-4B8B-85E6-EB11EA54DF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/>
          <a:p>
            <a:pPr rtl="0"/>
            <a:r>
              <a:rPr lang="fi-FI" noProof="0"/>
              <a:t>11.2.20XX</a:t>
            </a:r>
          </a:p>
        </p:txBody>
      </p:sp>
      <p:sp>
        <p:nvSpPr>
          <p:cNvPr id="36" name="Dian numeron paikkamerkki 8">
            <a:extLst>
              <a:ext uri="{FF2B5EF4-FFF2-40B4-BE49-F238E27FC236}">
                <a16:creationId xmlns:a16="http://schemas.microsoft.com/office/drawing/2014/main" id="{9D43A613-4A7D-4C9F-B407-154A1FB83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/>
          <a:p>
            <a:pPr rtl="0"/>
            <a:fld id="{DE330D17-32E5-404A-9262-6A998ABC0878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5227067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1">
            <a:extLst>
              <a:ext uri="{FF2B5EF4-FFF2-40B4-BE49-F238E27FC236}">
                <a16:creationId xmlns:a16="http://schemas.microsoft.com/office/drawing/2014/main" id="{CA2404A1-BF4E-4858-BD1C-1BEFE71B63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5325" y="4296094"/>
            <a:ext cx="10782299" cy="1100621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i-FI" noProof="0"/>
              <a:t>Lisää otsikko napsauttamalla</a:t>
            </a:r>
          </a:p>
        </p:txBody>
      </p:sp>
      <p:sp>
        <p:nvSpPr>
          <p:cNvPr id="9" name="Alaotsikko 2">
            <a:extLst>
              <a:ext uri="{FF2B5EF4-FFF2-40B4-BE49-F238E27FC236}">
                <a16:creationId xmlns:a16="http://schemas.microsoft.com/office/drawing/2014/main" id="{B0053544-3012-4C81-98D6-E2665A3A3F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5324" y="5533242"/>
            <a:ext cx="9972675" cy="543505"/>
          </a:xfrm>
          <a:prstGeom prst="rect">
            <a:avLst/>
          </a:prstGeom>
        </p:spPr>
        <p:txBody>
          <a:bodyPr rtlCol="0" anchor="t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fi-FI" noProof="0"/>
              <a:t>Lisää alaotsikko napsauttamalla</a:t>
            </a:r>
          </a:p>
        </p:txBody>
      </p:sp>
      <p:sp>
        <p:nvSpPr>
          <p:cNvPr id="20" name="Kuvan paikkamerkki 16">
            <a:extLst>
              <a:ext uri="{FF2B5EF4-FFF2-40B4-BE49-F238E27FC236}">
                <a16:creationId xmlns:a16="http://schemas.microsoft.com/office/drawing/2014/main" id="{C177CBDB-952D-484B-B43B-F988558931C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0100" y="727075"/>
            <a:ext cx="5176838" cy="3071813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i-FI" noProof="0"/>
              <a:t>Lisää valokuva tähän</a:t>
            </a:r>
          </a:p>
        </p:txBody>
      </p:sp>
      <p:sp>
        <p:nvSpPr>
          <p:cNvPr id="21" name="Kuvan paikkamerkki 18">
            <a:extLst>
              <a:ext uri="{FF2B5EF4-FFF2-40B4-BE49-F238E27FC236}">
                <a16:creationId xmlns:a16="http://schemas.microsoft.com/office/drawing/2014/main" id="{D789E88D-76E7-4745-B062-102E233A672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46800" y="727075"/>
            <a:ext cx="5245100" cy="3070225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i-FI" noProof="0"/>
              <a:t>Lisää valokuva tähän</a:t>
            </a:r>
          </a:p>
        </p:txBody>
      </p: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433A5CE3-0C01-4DBF-926A-2F9BFD043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4144434"/>
            <a:ext cx="106299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latunnisteen paikkamerkki 11">
            <a:extLst>
              <a:ext uri="{FF2B5EF4-FFF2-40B4-BE49-F238E27FC236}">
                <a16:creationId xmlns:a16="http://schemas.microsoft.com/office/drawing/2014/main" id="{083D82F8-F43B-4D01-891B-F77BC6F6F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14" name="Päivämäärän paikkamerkki 6">
            <a:extLst>
              <a:ext uri="{FF2B5EF4-FFF2-40B4-BE49-F238E27FC236}">
                <a16:creationId xmlns:a16="http://schemas.microsoft.com/office/drawing/2014/main" id="{B8CBC856-A31F-40C2-B7EA-91B860D306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i-FI" noProof="0"/>
              <a:t>11.2.20XX</a:t>
            </a:r>
          </a:p>
        </p:txBody>
      </p:sp>
      <p:sp>
        <p:nvSpPr>
          <p:cNvPr id="15" name="Dian numeron paikkamerkki 10">
            <a:extLst>
              <a:ext uri="{FF2B5EF4-FFF2-40B4-BE49-F238E27FC236}">
                <a16:creationId xmlns:a16="http://schemas.microsoft.com/office/drawing/2014/main" id="{966FFB51-C55B-469E-B3C6-1A6369920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A53D7EE4-1EDB-42FD-B6B7-A82C9F31F0F4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370977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fi-FI" noProof="0"/>
              <a:t>11.2.20XX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pPr rtl="0"/>
            <a:fld id="{C3DB2ADC-AF19-4574-8C10-79B5B04FCA27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866470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672">
          <p15:clr>
            <a:srgbClr val="F26B43"/>
          </p15:clr>
        </p15:guide>
        <p15:guide id="4" orient="horz" pos="912">
          <p15:clr>
            <a:srgbClr val="F26B43"/>
          </p15:clr>
        </p15:guide>
        <p15:guide id="5" pos="7176">
          <p15:clr>
            <a:srgbClr val="F26B43"/>
          </p15:clr>
        </p15:guide>
        <p15:guide id="6" pos="504">
          <p15:clr>
            <a:srgbClr val="F26B43"/>
          </p15:clr>
        </p15:guide>
        <p15:guide id="7" orient="horz" pos="3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perusteet.opintopolku.fi/#/fi/opetussuunnitelma/22644783/perusopetus/tiedo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53AE5B2F-2CD3-4E51-91D5-FEF8CE8FEF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345" y="1856509"/>
            <a:ext cx="4184073" cy="2692487"/>
          </a:xfrm>
        </p:spPr>
        <p:txBody>
          <a:bodyPr rtlCol="0">
            <a:normAutofit/>
          </a:bodyPr>
          <a:lstStyle/>
          <a:p>
            <a:pPr algn="ctr" rtl="0"/>
            <a:r>
              <a:rPr lang="fi-FI" sz="3200" dirty="0"/>
              <a:t>Tervetuloa vanhempainiltaan</a:t>
            </a:r>
          </a:p>
        </p:txBody>
      </p:sp>
      <p:sp>
        <p:nvSpPr>
          <p:cNvPr id="8" name="Alaotsikko 7">
            <a:extLst>
              <a:ext uri="{FF2B5EF4-FFF2-40B4-BE49-F238E27FC236}">
                <a16:creationId xmlns:a16="http://schemas.microsoft.com/office/drawing/2014/main" id="{952DE27F-5BED-4BCC-887D-5872F796F6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5934" y="5220450"/>
            <a:ext cx="3380437" cy="570748"/>
          </a:xfrm>
        </p:spPr>
        <p:txBody>
          <a:bodyPr rtlCol="0">
            <a:normAutofit/>
          </a:bodyPr>
          <a:lstStyle/>
          <a:p>
            <a:pPr rtl="0"/>
            <a:r>
              <a:rPr lang="fi-FI" dirty="0"/>
              <a:t>3.9.2026</a:t>
            </a:r>
          </a:p>
        </p:txBody>
      </p:sp>
      <p:pic>
        <p:nvPicPr>
          <p:cNvPr id="11" name="Kuvan paikkamerkki 10" descr="Kukat puussa ">
            <a:extLst>
              <a:ext uri="{FF2B5EF4-FFF2-40B4-BE49-F238E27FC236}">
                <a16:creationId xmlns:a16="http://schemas.microsoft.com/office/drawing/2014/main" id="{BC408C47-2E2A-42C6-99D2-EBED0E23C9B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6158" y="0"/>
            <a:ext cx="7315841" cy="6858000"/>
          </a:xfrm>
        </p:spPr>
      </p:pic>
    </p:spTree>
    <p:extLst>
      <p:ext uri="{BB962C8B-B14F-4D97-AF65-F5344CB8AC3E}">
        <p14:creationId xmlns:p14="http://schemas.microsoft.com/office/powerpoint/2010/main" val="1633438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>
            <a:extLst>
              <a:ext uri="{FF2B5EF4-FFF2-40B4-BE49-F238E27FC236}">
                <a16:creationId xmlns:a16="http://schemas.microsoft.com/office/drawing/2014/main" id="{B23FC7E0-8B1E-46C1-B5D2-6A4336A2C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846" y="860615"/>
            <a:ext cx="5922279" cy="1272986"/>
          </a:xfrm>
        </p:spPr>
        <p:txBody>
          <a:bodyPr rtlCol="0"/>
          <a:lstStyle/>
          <a:p>
            <a:pPr rtl="0"/>
            <a:r>
              <a:rPr lang="fi-FI" dirty="0"/>
              <a:t>Illan runko</a:t>
            </a:r>
          </a:p>
        </p:txBody>
      </p:sp>
      <p:pic>
        <p:nvPicPr>
          <p:cNvPr id="17" name="Kuvan paikkamerkki 16" descr="Halkoja pinossa ">
            <a:extLst>
              <a:ext uri="{FF2B5EF4-FFF2-40B4-BE49-F238E27FC236}">
                <a16:creationId xmlns:a16="http://schemas.microsoft.com/office/drawing/2014/main" id="{069DD88F-78FC-4DAA-A2E4-DDE824B530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"/>
            <a:ext cx="4876799" cy="6858000"/>
          </a:xfrm>
        </p:spPr>
      </p:pic>
      <p:sp>
        <p:nvSpPr>
          <p:cNvPr id="15" name="Sisällön paikkamerkki 14">
            <a:extLst>
              <a:ext uri="{FF2B5EF4-FFF2-40B4-BE49-F238E27FC236}">
                <a16:creationId xmlns:a16="http://schemas.microsoft.com/office/drawing/2014/main" id="{7A36CB73-B78B-49B6-935C-9C0ABBB49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6943" y="2133600"/>
            <a:ext cx="6005933" cy="3774464"/>
          </a:xfrm>
        </p:spPr>
        <p:txBody>
          <a:bodyPr rtlCol="0"/>
          <a:lstStyle/>
          <a:p>
            <a:pPr rtl="0"/>
            <a:r>
              <a:rPr lang="fi-FI" dirty="0"/>
              <a:t>Mukava nähdä teitä!</a:t>
            </a:r>
          </a:p>
          <a:p>
            <a:pPr rtl="0"/>
            <a:endParaRPr lang="fi-FI" dirty="0"/>
          </a:p>
          <a:p>
            <a:pPr rtl="0"/>
            <a:r>
              <a:rPr lang="fi-FI" dirty="0"/>
              <a:t>Järjestyssäännöistä tarkemmin (tarpeen mukaan)</a:t>
            </a:r>
          </a:p>
          <a:p>
            <a:pPr rtl="0"/>
            <a:r>
              <a:rPr lang="fi-FI" dirty="0"/>
              <a:t>Luokan käytännöistä muutama nosto</a:t>
            </a:r>
          </a:p>
          <a:p>
            <a:pPr rtl="0"/>
            <a:r>
              <a:rPr lang="fi-FI" dirty="0"/>
              <a:t>Oppilaiden ajatuksia, mistä pitää luokassamme</a:t>
            </a:r>
          </a:p>
          <a:p>
            <a:pPr rtl="0"/>
            <a:r>
              <a:rPr lang="fi-FI" dirty="0"/>
              <a:t>Arviointi neljännellä luokalla</a:t>
            </a:r>
          </a:p>
          <a:p>
            <a:pPr rtl="0"/>
            <a:r>
              <a:rPr lang="fi-FI" dirty="0"/>
              <a:t>Vanhempaintoimikunnan jäsen</a:t>
            </a:r>
          </a:p>
          <a:p>
            <a:pPr rtl="0"/>
            <a:endParaRPr lang="fi-FI" dirty="0"/>
          </a:p>
          <a:p>
            <a:pPr rtl="0"/>
            <a:r>
              <a:rPr lang="fi-FI" dirty="0"/>
              <a:t>Muuta?</a:t>
            </a:r>
          </a:p>
          <a:p>
            <a:pPr rtl="0"/>
            <a:endParaRPr lang="fi-FI" dirty="0"/>
          </a:p>
        </p:txBody>
      </p:sp>
      <p:sp>
        <p:nvSpPr>
          <p:cNvPr id="12" name="Alatunnisteen paikkamerkki 11">
            <a:extLst>
              <a:ext uri="{FF2B5EF4-FFF2-40B4-BE49-F238E27FC236}">
                <a16:creationId xmlns:a16="http://schemas.microsoft.com/office/drawing/2014/main" id="{2A9A318B-C356-4589-A8F8-8553636F6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/>
          <a:p>
            <a:pPr rtl="0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82028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22C7F04A-6CF6-4CF1-BAEE-2B210EFC6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099" y="904730"/>
            <a:ext cx="4152900" cy="1652590"/>
          </a:xfrm>
        </p:spPr>
        <p:txBody>
          <a:bodyPr rtlCol="0">
            <a:normAutofit/>
          </a:bodyPr>
          <a:lstStyle/>
          <a:p>
            <a:pPr rtl="0"/>
            <a:r>
              <a:rPr lang="fi-FI" sz="2800" dirty="0"/>
              <a:t>järjestyssäännöt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35FCE68-0761-421A-922F-077DEB02E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3975" y="952368"/>
            <a:ext cx="6257926" cy="1773893"/>
          </a:xfrm>
        </p:spPr>
        <p:txBody>
          <a:bodyPr rtlCol="0">
            <a:normAutofit/>
          </a:bodyPr>
          <a:lstStyle/>
          <a:p>
            <a:pPr rtl="0"/>
            <a:r>
              <a:rPr lang="fi-FI" dirty="0"/>
              <a:t>Yhteisessä osuudessa käytiin läpi aihetta.</a:t>
            </a:r>
          </a:p>
          <a:p>
            <a:pPr rtl="0"/>
            <a:r>
              <a:rPr lang="fi-FI" dirty="0"/>
              <a:t>Nouseeko kysymyksiä tai ajatuksia aiheesta?</a:t>
            </a:r>
          </a:p>
        </p:txBody>
      </p:sp>
      <p:pic>
        <p:nvPicPr>
          <p:cNvPr id="14" name="Kuvan paikkamerkki 13" descr="Henkilö kävelee sillalla metsässä ">
            <a:extLst>
              <a:ext uri="{FF2B5EF4-FFF2-40B4-BE49-F238E27FC236}">
                <a16:creationId xmlns:a16="http://schemas.microsoft.com/office/drawing/2014/main" id="{4643E7D7-B55D-4673-951C-3F23015C581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0099" y="3048000"/>
            <a:ext cx="5133990" cy="2737531"/>
          </a:xfrm>
        </p:spPr>
      </p:pic>
      <p:pic>
        <p:nvPicPr>
          <p:cNvPr id="15" name="Kuvan paikkamerkki 14" descr="Ilmakuva lumisesta metsästä">
            <a:extLst>
              <a:ext uri="{FF2B5EF4-FFF2-40B4-BE49-F238E27FC236}">
                <a16:creationId xmlns:a16="http://schemas.microsoft.com/office/drawing/2014/main" id="{81A87375-F390-4DEE-8F4B-B60B12B0F91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9621" y="3048000"/>
            <a:ext cx="5182278" cy="2737531"/>
          </a:xfrm>
        </p:spPr>
      </p:pic>
    </p:spTree>
    <p:extLst>
      <p:ext uri="{BB962C8B-B14F-4D97-AF65-F5344CB8AC3E}">
        <p14:creationId xmlns:p14="http://schemas.microsoft.com/office/powerpoint/2010/main" val="683725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02B9FC-B1A4-42E1-B2DC-D0C0A1C37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7511" y="909639"/>
            <a:ext cx="3703856" cy="1290636"/>
          </a:xfrm>
        </p:spPr>
        <p:txBody>
          <a:bodyPr rtlCol="0">
            <a:normAutofit/>
          </a:bodyPr>
          <a:lstStyle/>
          <a:p>
            <a:pPr rtl="0"/>
            <a:r>
              <a:rPr lang="fi-FI" sz="1800" dirty="0"/>
              <a:t>Joitain Luokan käytäntöjä</a:t>
            </a:r>
          </a:p>
        </p:txBody>
      </p:sp>
      <p:pic>
        <p:nvPicPr>
          <p:cNvPr id="15" name="Kuvan paikkamerkki 14" descr="Oranssi syksyn metsä ">
            <a:extLst>
              <a:ext uri="{FF2B5EF4-FFF2-40B4-BE49-F238E27FC236}">
                <a16:creationId xmlns:a16="http://schemas.microsoft.com/office/drawing/2014/main" id="{3A763A56-8C12-404B-B374-9F31E4B7045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383" y="723900"/>
            <a:ext cx="3179762" cy="2160588"/>
          </a:xfrm>
        </p:spPr>
      </p:pic>
      <p:pic>
        <p:nvPicPr>
          <p:cNvPr id="17" name="Kuvan paikkamerkki 16" descr="Oranssi syksyn lehtimetsä ">
            <a:extLst>
              <a:ext uri="{FF2B5EF4-FFF2-40B4-BE49-F238E27FC236}">
                <a16:creationId xmlns:a16="http://schemas.microsoft.com/office/drawing/2014/main" id="{1B0C884E-6FFE-4DE6-BFE7-C8DDFFBD2CA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383" y="3048000"/>
            <a:ext cx="3178175" cy="3086100"/>
          </a:xfrm>
        </p:spPr>
      </p:pic>
      <p:pic>
        <p:nvPicPr>
          <p:cNvPr id="16" name="Kuvan paikkamerkki 15" descr="Puun kuori">
            <a:extLst>
              <a:ext uri="{FF2B5EF4-FFF2-40B4-BE49-F238E27FC236}">
                <a16:creationId xmlns:a16="http://schemas.microsoft.com/office/drawing/2014/main" id="{DDB395F7-633B-4BAB-9D62-331ADC13DF8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40188" y="723900"/>
            <a:ext cx="3371850" cy="3159125"/>
          </a:xfrm>
        </p:spPr>
      </p:pic>
      <p:pic>
        <p:nvPicPr>
          <p:cNvPr id="22" name="Kuvan paikkamerkki 21" descr="Keltaisia syksyn lehtiä metsässä ">
            <a:extLst>
              <a:ext uri="{FF2B5EF4-FFF2-40B4-BE49-F238E27FC236}">
                <a16:creationId xmlns:a16="http://schemas.microsoft.com/office/drawing/2014/main" id="{8B455C34-F1AA-4708-A656-BEC06F9933C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39608" y="4038600"/>
            <a:ext cx="3371659" cy="2095500"/>
          </a:xfrm>
        </p:spPr>
      </p:pic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E34ACCB-B6BA-4CC9-8CCA-E2AD5B563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7510" y="1634837"/>
            <a:ext cx="3703856" cy="4611788"/>
          </a:xfrm>
        </p:spPr>
        <p:txBody>
          <a:bodyPr rtlCol="0">
            <a:normAutofit/>
          </a:bodyPr>
          <a:lstStyle/>
          <a:p>
            <a:pPr marL="285750" indent="-285750" rtl="0">
              <a:buFontTx/>
              <a:buChar char="-"/>
            </a:pPr>
            <a:r>
              <a:rPr lang="fi-FI" dirty="0"/>
              <a:t>Päiväohjelma nähtävissä taululla, järjestäjät lukevat aamuisin omalla vuorollaan</a:t>
            </a:r>
          </a:p>
          <a:p>
            <a:pPr marL="285750" indent="-285750" rtl="0">
              <a:buFontTx/>
              <a:buChar char="-"/>
            </a:pPr>
            <a:r>
              <a:rPr lang="fi-FI" dirty="0"/>
              <a:t>Viikon liike – velvoittavaa toimintaa pyrkimyksenä lisätä liikuntaa koulupäivän sisälle</a:t>
            </a:r>
          </a:p>
          <a:p>
            <a:pPr marL="285750" indent="-285750" rtl="0">
              <a:buFontTx/>
              <a:buChar char="-"/>
            </a:pPr>
            <a:r>
              <a:rPr lang="fi-FI" dirty="0"/>
              <a:t>Lukupankki</a:t>
            </a:r>
          </a:p>
          <a:p>
            <a:pPr marL="285750" indent="-285750" rtl="0">
              <a:buFontTx/>
              <a:buChar char="-"/>
            </a:pPr>
            <a:r>
              <a:rPr lang="fi-FI" dirty="0"/>
              <a:t>Tee-tunti</a:t>
            </a:r>
          </a:p>
          <a:p>
            <a:pPr marL="285750" indent="-285750" rtl="0">
              <a:buFontTx/>
              <a:buChar char="-"/>
            </a:pPr>
            <a:r>
              <a:rPr lang="fi-FI" dirty="0"/>
              <a:t>Avoin keskustelukulttuuri</a:t>
            </a:r>
          </a:p>
          <a:p>
            <a:pPr marL="285750" indent="-285750" rtl="0">
              <a:buFontTx/>
              <a:buChar char="-"/>
            </a:pPr>
            <a:r>
              <a:rPr lang="fi-FI" dirty="0"/>
              <a:t>Toisen hyväksyminen</a:t>
            </a:r>
          </a:p>
        </p:txBody>
      </p:sp>
    </p:spTree>
    <p:extLst>
      <p:ext uri="{BB962C8B-B14F-4D97-AF65-F5344CB8AC3E}">
        <p14:creationId xmlns:p14="http://schemas.microsoft.com/office/powerpoint/2010/main" val="3093274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AB18DD6-AE9C-D18A-C29D-EF2489767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915663"/>
            <a:ext cx="9028275" cy="466508"/>
          </a:xfrm>
        </p:spPr>
        <p:txBody>
          <a:bodyPr>
            <a:noAutofit/>
          </a:bodyPr>
          <a:lstStyle/>
          <a:p>
            <a:r>
              <a:rPr lang="fi-FI" sz="2400" dirty="0"/>
              <a:t>Oppilaiden ajatuksia – pidän näistä</a:t>
            </a:r>
            <a:r>
              <a:rPr lang="fi-FI" sz="2800" dirty="0"/>
              <a:t>:</a:t>
            </a:r>
          </a:p>
        </p:txBody>
      </p:sp>
      <p:pic>
        <p:nvPicPr>
          <p:cNvPr id="12" name="Kuvan paikkamerkki 11" descr="Kuva, joka sisältää kohteen kukka, Floristiikka, kukkaruukku, vaasi&#10;&#10;Tekoälyn generoima sisältö voi olla virheellistä.">
            <a:extLst>
              <a:ext uri="{FF2B5EF4-FFF2-40B4-BE49-F238E27FC236}">
                <a16:creationId xmlns:a16="http://schemas.microsoft.com/office/drawing/2014/main" id="{92A229F0-93F5-EFD8-E81C-BEF09F4B17C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t="12948" b="12948"/>
          <a:stretch>
            <a:fillRect/>
          </a:stretch>
        </p:blipFill>
        <p:spPr>
          <a:xfrm>
            <a:off x="1987768" y="2013383"/>
            <a:ext cx="2787650" cy="3668073"/>
          </a:xfrm>
        </p:spPr>
      </p:pic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F5DE0D6E-BD71-EDB4-C9AC-E2949C58E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3563" y="915663"/>
            <a:ext cx="4696690" cy="5818909"/>
          </a:xfrm>
        </p:spPr>
        <p:txBody>
          <a:bodyPr>
            <a:normAutofit fontScale="77500" lnSpcReduction="20000"/>
          </a:bodyPr>
          <a:lstStyle/>
          <a:p>
            <a:pPr marL="285750" indent="-285750" algn="ctr">
              <a:buFontTx/>
              <a:buChar char="-"/>
            </a:pPr>
            <a:r>
              <a:rPr lang="fi-FI" dirty="0"/>
              <a:t>Viikon liike</a:t>
            </a:r>
          </a:p>
          <a:p>
            <a:pPr marL="285750" indent="-285750" algn="ctr">
              <a:buFontTx/>
              <a:buChar char="-"/>
            </a:pPr>
            <a:r>
              <a:rPr lang="fi-FI" dirty="0"/>
              <a:t>Isot ikkunat</a:t>
            </a:r>
          </a:p>
          <a:p>
            <a:pPr marL="285750" indent="-285750" algn="ctr">
              <a:buFontTx/>
              <a:buChar char="-"/>
            </a:pPr>
            <a:r>
              <a:rPr lang="fi-FI" dirty="0"/>
              <a:t>Luokkapehmot</a:t>
            </a:r>
          </a:p>
          <a:p>
            <a:pPr marL="285750" indent="-285750" algn="ctr">
              <a:buFontTx/>
              <a:buChar char="-"/>
            </a:pPr>
            <a:r>
              <a:rPr lang="fi-FI" dirty="0"/>
              <a:t>Lukupankki</a:t>
            </a:r>
          </a:p>
          <a:p>
            <a:pPr marL="285750" indent="-285750" algn="ctr">
              <a:buFontTx/>
              <a:buChar char="-"/>
            </a:pPr>
            <a:r>
              <a:rPr lang="fi-FI" dirty="0"/>
              <a:t>Tee-tunti</a:t>
            </a:r>
          </a:p>
          <a:p>
            <a:pPr marL="285750" indent="-285750" algn="ctr">
              <a:buFontTx/>
              <a:buChar char="-"/>
            </a:pPr>
            <a:r>
              <a:rPr lang="fi-FI" dirty="0"/>
              <a:t>Kiipeilyseinä ja puolapuut</a:t>
            </a:r>
          </a:p>
          <a:p>
            <a:pPr marL="285750" indent="-285750" algn="ctr">
              <a:buFontTx/>
              <a:buChar char="-"/>
            </a:pPr>
            <a:r>
              <a:rPr lang="fi-FI" dirty="0"/>
              <a:t>Kaverit/meidän luokka</a:t>
            </a:r>
          </a:p>
          <a:p>
            <a:pPr marL="285750" indent="-285750" algn="ctr">
              <a:buFontTx/>
              <a:buChar char="-"/>
            </a:pPr>
            <a:r>
              <a:rPr lang="fi-FI" dirty="0"/>
              <a:t>Kuulokkeet</a:t>
            </a:r>
          </a:p>
          <a:p>
            <a:pPr marL="285750" indent="-285750" algn="ctr">
              <a:buFontTx/>
              <a:buChar char="-"/>
            </a:pPr>
            <a:r>
              <a:rPr lang="fi-FI" dirty="0"/>
              <a:t>Viltit</a:t>
            </a:r>
          </a:p>
          <a:p>
            <a:pPr marL="285750" indent="-285750" algn="ctr">
              <a:buFontTx/>
              <a:buChar char="-"/>
            </a:pPr>
            <a:r>
              <a:rPr lang="fi-FI" dirty="0"/>
              <a:t>Piano</a:t>
            </a:r>
          </a:p>
          <a:p>
            <a:pPr marL="285750" indent="-285750" algn="ctr">
              <a:buFontTx/>
              <a:buChar char="-"/>
            </a:pPr>
            <a:r>
              <a:rPr lang="fi-FI" dirty="0"/>
              <a:t>Lukujärjestys</a:t>
            </a:r>
          </a:p>
          <a:p>
            <a:pPr marL="285750" indent="-285750" algn="ctr">
              <a:buFontTx/>
              <a:buChar char="-"/>
            </a:pPr>
            <a:r>
              <a:rPr lang="fi-FI" dirty="0"/>
              <a:t>Kukat/viherkasvit</a:t>
            </a:r>
          </a:p>
          <a:p>
            <a:pPr marL="285750" indent="-285750" algn="ctr">
              <a:buFontTx/>
              <a:buChar char="-"/>
            </a:pPr>
            <a:r>
              <a:rPr lang="fi-FI" dirty="0"/>
              <a:t>Oppiaineet (melkein kaikki mainittu)</a:t>
            </a:r>
          </a:p>
          <a:p>
            <a:pPr marL="285750" indent="-285750" algn="ctr">
              <a:buFontTx/>
              <a:buChar char="-"/>
            </a:pPr>
            <a:r>
              <a:rPr lang="fi-FI" dirty="0"/>
              <a:t>Päiväjärjestys</a:t>
            </a:r>
          </a:p>
          <a:p>
            <a:pPr marL="285750" indent="-285750" algn="ctr">
              <a:buFontTx/>
              <a:buChar char="-"/>
            </a:pPr>
            <a:r>
              <a:rPr lang="fi-FI" dirty="0"/>
              <a:t>Järjestäjät</a:t>
            </a:r>
          </a:p>
          <a:p>
            <a:pPr marL="285750" indent="-285750" algn="ctr">
              <a:buFontTx/>
              <a:buChar char="-"/>
            </a:pPr>
            <a:r>
              <a:rPr lang="fi-FI" dirty="0"/>
              <a:t>Matikan monistekansio</a:t>
            </a:r>
          </a:p>
          <a:p>
            <a:pPr marL="285750" indent="-285750" algn="ctr">
              <a:buFontTx/>
              <a:buChar char="-"/>
            </a:pPr>
            <a:r>
              <a:rPr lang="fi-FI" dirty="0"/>
              <a:t>Oppikirjat</a:t>
            </a:r>
          </a:p>
          <a:p>
            <a:pPr marL="285750" indent="-285750" algn="ctr">
              <a:buFontTx/>
              <a:buChar char="-"/>
            </a:pPr>
            <a:r>
              <a:rPr lang="fi-FI" dirty="0"/>
              <a:t>Pimeä/hämärä</a:t>
            </a:r>
          </a:p>
          <a:p>
            <a:pPr marL="285750" indent="-285750" algn="ctr">
              <a:buFontTx/>
              <a:buChar char="-"/>
            </a:pPr>
            <a:r>
              <a:rPr lang="fi-FI" dirty="0"/>
              <a:t>Ope </a:t>
            </a:r>
          </a:p>
          <a:p>
            <a:pPr marL="285750" indent="-285750">
              <a:buFontTx/>
              <a:buChar char="-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16454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6DF436F-4535-4BBF-B451-F7AC9E8A5F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643" y="871759"/>
            <a:ext cx="5227171" cy="499842"/>
          </a:xfrm>
        </p:spPr>
        <p:txBody>
          <a:bodyPr rtlCol="0"/>
          <a:lstStyle/>
          <a:p>
            <a:pPr rtl="0"/>
            <a:r>
              <a:rPr lang="fi-FI" sz="2400" dirty="0"/>
              <a:t>Arviointi neljännellä luokalla</a:t>
            </a:r>
            <a:br>
              <a:rPr lang="fi-FI" sz="2400" dirty="0"/>
            </a:br>
            <a:br>
              <a:rPr lang="fi-FI" sz="2400" dirty="0"/>
            </a:br>
            <a:endParaRPr lang="fi-FI" sz="24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7B3B98E-7C7D-4502-828B-DCB91E0843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1482437"/>
            <a:ext cx="4857857" cy="4308764"/>
          </a:xfrm>
        </p:spPr>
        <p:txBody>
          <a:bodyPr rtlCol="0"/>
          <a:lstStyle/>
          <a:p>
            <a:pPr rtl="0"/>
            <a:r>
              <a:rPr lang="fi-FI" dirty="0"/>
              <a:t>Arviointi muuttuu sanoista numeroksi</a:t>
            </a:r>
          </a:p>
          <a:p>
            <a:pPr marL="285750" indent="-285750" rtl="0">
              <a:buFontTx/>
              <a:buChar char="-"/>
            </a:pPr>
            <a:r>
              <a:rPr lang="fi-FI" dirty="0"/>
              <a:t>Skaala 4-10</a:t>
            </a:r>
          </a:p>
          <a:p>
            <a:pPr marL="285750" indent="-285750" rtl="0">
              <a:buFontTx/>
              <a:buChar char="-"/>
            </a:pPr>
            <a:r>
              <a:rPr lang="fi-FI" dirty="0"/>
              <a:t>Perusteet arvioinnille pohjautuu opetussuunnitelmaan, oppiaineen tavoitteisiin</a:t>
            </a:r>
          </a:p>
          <a:p>
            <a:pPr marL="285750" indent="-285750" rtl="0">
              <a:buFontTx/>
              <a:buChar char="-"/>
            </a:pPr>
            <a:r>
              <a:rPr lang="fi-FI" dirty="0"/>
              <a:t>Jyväskylän kaupungin perusopetuksen opetussuunnitelma: </a:t>
            </a:r>
            <a:r>
              <a:rPr lang="fi-FI" dirty="0">
                <a:hlinkClick r:id="rId3"/>
              </a:rPr>
              <a:t>https://eperusteet.opintopolku.fi/#/fi/opetussuunnitelma/22644783/perusopetus/tiedot</a:t>
            </a:r>
            <a:endParaRPr lang="fi-FI" dirty="0"/>
          </a:p>
          <a:p>
            <a:pPr marL="285750" indent="-285750">
              <a:buFontTx/>
              <a:buChar char="-"/>
            </a:pPr>
            <a:r>
              <a:rPr lang="fi-FI" dirty="0"/>
              <a:t>Jyväskylässä joitain paikallisia tarkennuksia mm. oppiaineiden sisältöihin</a:t>
            </a:r>
          </a:p>
          <a:p>
            <a:pPr marL="285750" indent="-285750" rtl="0">
              <a:buFontTx/>
              <a:buChar char="-"/>
            </a:pPr>
            <a:endParaRPr lang="fi-FI" dirty="0"/>
          </a:p>
        </p:txBody>
      </p:sp>
      <p:pic>
        <p:nvPicPr>
          <p:cNvPr id="13" name="Kuvan paikkamerkki 12" descr="Koira istuu puiden läpi tulevissa auringonsäteissä metsässä ">
            <a:extLst>
              <a:ext uri="{FF2B5EF4-FFF2-40B4-BE49-F238E27FC236}">
                <a16:creationId xmlns:a16="http://schemas.microsoft.com/office/drawing/2014/main" id="{3E3A9747-9F7C-48BC-9EB5-A78A3193C6A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5100" y="0"/>
            <a:ext cx="5676900" cy="6858000"/>
          </a:xfrm>
        </p:spPr>
      </p:pic>
    </p:spTree>
    <p:extLst>
      <p:ext uri="{BB962C8B-B14F-4D97-AF65-F5344CB8AC3E}">
        <p14:creationId xmlns:p14="http://schemas.microsoft.com/office/powerpoint/2010/main" val="3384328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810192"/>
          </a:xfrm>
        </p:spPr>
        <p:txBody>
          <a:bodyPr rtlCol="0"/>
          <a:lstStyle/>
          <a:p>
            <a:pPr rtl="0"/>
            <a:r>
              <a:rPr lang="fi-FI" dirty="0"/>
              <a:t>äidinkieli </a:t>
            </a:r>
            <a:r>
              <a:rPr lang="fi-FI" sz="1800" dirty="0"/>
              <a:t>– arvioinnin eri kulmat</a:t>
            </a:r>
          </a:p>
        </p:txBody>
      </p:sp>
      <p:sp>
        <p:nvSpPr>
          <p:cNvPr id="9" name="Sisällön paikkamerkki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2279108"/>
            <a:ext cx="3023755" cy="3819284"/>
          </a:xfrm>
        </p:spPr>
        <p:txBody>
          <a:bodyPr rtlCol="0">
            <a:normAutofit/>
          </a:bodyPr>
          <a:lstStyle/>
          <a:p>
            <a:pPr rtl="0"/>
            <a:r>
              <a:rPr lang="fi-FI" dirty="0"/>
              <a:t>Toiminta vuorovaikutustilanteissa</a:t>
            </a:r>
          </a:p>
          <a:p>
            <a:pPr rtl="0"/>
            <a:endParaRPr lang="fi-FI" dirty="0"/>
          </a:p>
          <a:p>
            <a:pPr rtl="0"/>
            <a:r>
              <a:rPr lang="fi-FI" dirty="0"/>
              <a:t>Ryhmäviestinnän taidot</a:t>
            </a:r>
          </a:p>
          <a:p>
            <a:pPr rtl="0"/>
            <a:endParaRPr lang="fi-FI" dirty="0"/>
          </a:p>
          <a:p>
            <a:pPr rtl="0"/>
            <a:r>
              <a:rPr lang="fi-FI" dirty="0"/>
              <a:t>Lukutaidon kehittyminen</a:t>
            </a:r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50912" y="2279108"/>
            <a:ext cx="3390161" cy="3272810"/>
          </a:xfrm>
        </p:spPr>
        <p:txBody>
          <a:bodyPr rtlCol="0">
            <a:normAutofit/>
          </a:bodyPr>
          <a:lstStyle/>
          <a:p>
            <a:pPr rtl="0"/>
            <a:r>
              <a:rPr lang="fi-FI" dirty="0"/>
              <a:t>Tekstien erittely ja ymmärtäminen</a:t>
            </a:r>
          </a:p>
          <a:p>
            <a:pPr rtl="0"/>
            <a:endParaRPr lang="fi-FI" dirty="0"/>
          </a:p>
          <a:p>
            <a:pPr rtl="0"/>
            <a:r>
              <a:rPr lang="fi-FI" dirty="0"/>
              <a:t>Kokemusten, ajatusten ja mielipiteiden ilmaiseminen sekä teksti tuottamisen taitojen kehittäminen </a:t>
            </a:r>
          </a:p>
        </p:txBody>
      </p:sp>
      <p:sp>
        <p:nvSpPr>
          <p:cNvPr id="11" name="Sisällön paikkamerkki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001739" y="2279108"/>
            <a:ext cx="3390161" cy="3272810"/>
          </a:xfrm>
        </p:spPr>
        <p:txBody>
          <a:bodyPr rtlCol="0">
            <a:normAutofit/>
          </a:bodyPr>
          <a:lstStyle/>
          <a:p>
            <a:pPr rtl="0"/>
            <a:r>
              <a:rPr lang="fi-FI" dirty="0"/>
              <a:t>Kirjoitustaidon kehittyminen ja kirjoitetun kielen hallinta</a:t>
            </a:r>
          </a:p>
          <a:p>
            <a:pPr marL="0" indent="0" rtl="0">
              <a:buNone/>
            </a:pPr>
            <a:r>
              <a:rPr lang="fi-FI" dirty="0"/>
              <a:t> </a:t>
            </a:r>
          </a:p>
          <a:p>
            <a:pPr rtl="0"/>
            <a:r>
              <a:rPr lang="fi-FI" dirty="0"/>
              <a:t>Kirjallisuuden tunteminen ja tekstivalikoiman laajentaminen </a:t>
            </a:r>
          </a:p>
        </p:txBody>
      </p:sp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810192"/>
          </a:xfrm>
        </p:spPr>
        <p:txBody>
          <a:bodyPr rtlCol="0"/>
          <a:lstStyle/>
          <a:p>
            <a:pPr rtl="0"/>
            <a:r>
              <a:rPr lang="fi-FI" dirty="0"/>
              <a:t>LIIKUNTA </a:t>
            </a:r>
            <a:r>
              <a:rPr lang="fi-FI" sz="1800" dirty="0"/>
              <a:t>– arvioinnin eri kulmat</a:t>
            </a:r>
          </a:p>
        </p:txBody>
      </p:sp>
      <p:sp>
        <p:nvSpPr>
          <p:cNvPr id="9" name="Sisällön paikkamerkki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099" y="2005871"/>
            <a:ext cx="3037610" cy="3819284"/>
          </a:xfrm>
        </p:spPr>
        <p:txBody>
          <a:bodyPr rtlCol="0">
            <a:normAutofit/>
          </a:bodyPr>
          <a:lstStyle/>
          <a:p>
            <a:pPr rtl="0"/>
            <a:r>
              <a:rPr lang="fi-FI" dirty="0"/>
              <a:t>Fyysinen aktiivisuus ja yrittäminen</a:t>
            </a:r>
          </a:p>
          <a:p>
            <a:pPr rtl="0"/>
            <a:endParaRPr lang="fi-FI" dirty="0"/>
          </a:p>
          <a:p>
            <a:pPr rtl="0"/>
            <a:r>
              <a:rPr lang="fi-FI" dirty="0"/>
              <a:t>Motoristen perustaitojen (</a:t>
            </a:r>
            <a:r>
              <a:rPr lang="fi-FI" dirty="0" err="1"/>
              <a:t>tasapaino-ja</a:t>
            </a:r>
            <a:r>
              <a:rPr lang="fi-FI" dirty="0"/>
              <a:t> liikkumistaidot) käyttäminen eri liikuntamuodoissa</a:t>
            </a:r>
          </a:p>
          <a:p>
            <a:pPr rtl="0"/>
            <a:endParaRPr lang="fi-FI" dirty="0"/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087676" y="2417654"/>
            <a:ext cx="3390161" cy="3272810"/>
          </a:xfrm>
        </p:spPr>
        <p:txBody>
          <a:bodyPr rtlCol="0">
            <a:normAutofit/>
          </a:bodyPr>
          <a:lstStyle/>
          <a:p>
            <a:pPr rtl="0"/>
            <a:r>
              <a:rPr lang="fi-FI" dirty="0"/>
              <a:t>Motoristen perustaitojen (välineenkäsittelytaidot) käyttäminen eri liikuntamuodoissa</a:t>
            </a:r>
          </a:p>
          <a:p>
            <a:pPr rtl="0"/>
            <a:endParaRPr lang="fi-FI" dirty="0"/>
          </a:p>
          <a:p>
            <a:pPr rtl="0"/>
            <a:r>
              <a:rPr lang="fi-FI" dirty="0"/>
              <a:t>Tunne- ja vuorovaikutustaidot sekä työskentelytaidot</a:t>
            </a:r>
          </a:p>
        </p:txBody>
      </p:sp>
      <p:sp>
        <p:nvSpPr>
          <p:cNvPr id="11" name="Sisällön paikkamerkki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727804" y="2005871"/>
            <a:ext cx="3390161" cy="3272810"/>
          </a:xfrm>
        </p:spPr>
        <p:txBody>
          <a:bodyPr rtlCol="0">
            <a:normAutofit/>
          </a:bodyPr>
          <a:lstStyle/>
          <a:p>
            <a:pPr rtl="0"/>
            <a:r>
              <a:rPr lang="fi-FI" dirty="0"/>
              <a:t>Toiminnan turvallisuus liikuntatunneilla</a:t>
            </a:r>
          </a:p>
          <a:p>
            <a:pPr marL="0" indent="0" rtl="0">
              <a:buNone/>
            </a:pPr>
            <a:r>
              <a:rPr lang="fi-FI" dirty="0"/>
              <a:t> </a:t>
            </a:r>
          </a:p>
          <a:p>
            <a:pPr rtl="0"/>
            <a:r>
              <a:rPr lang="fi-FI" dirty="0"/>
              <a:t>Vastuunkanto yhteisissä oppimistilanteissa</a:t>
            </a:r>
          </a:p>
        </p:txBody>
      </p:sp>
    </p:spTree>
    <p:extLst>
      <p:ext uri="{BB962C8B-B14F-4D97-AF65-F5344CB8AC3E}">
        <p14:creationId xmlns:p14="http://schemas.microsoft.com/office/powerpoint/2010/main" val="1277688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Kuvan paikkamerkki 18" descr="Lähikuva puuhalosta, jossa näkyy renkaat">
            <a:extLst>
              <a:ext uri="{FF2B5EF4-FFF2-40B4-BE49-F238E27FC236}">
                <a16:creationId xmlns:a16="http://schemas.microsoft.com/office/drawing/2014/main" id="{DF38965B-ECCE-431F-9B6C-E1F3E5B2D13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70" name="Otsikko 69">
            <a:extLst>
              <a:ext uri="{FF2B5EF4-FFF2-40B4-BE49-F238E27FC236}">
                <a16:creationId xmlns:a16="http://schemas.microsoft.com/office/drawing/2014/main" id="{1272E09B-CE1D-409C-82FE-09F0399EB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655" y="701604"/>
            <a:ext cx="10438157" cy="3551741"/>
          </a:xfrm>
        </p:spPr>
        <p:txBody>
          <a:bodyPr rtlCol="0"/>
          <a:lstStyle/>
          <a:p>
            <a:pPr rtl="0"/>
            <a:br>
              <a:rPr lang="fi-FI" dirty="0"/>
            </a:br>
            <a:br>
              <a:rPr lang="fi-FI" dirty="0"/>
            </a:br>
            <a:r>
              <a:rPr lang="fi-FI" dirty="0">
                <a:solidFill>
                  <a:schemeClr val="tx1"/>
                </a:solidFill>
              </a:rPr>
              <a:t>Vanhempaintoimikunnan jäsen? </a:t>
            </a:r>
          </a:p>
        </p:txBody>
      </p:sp>
    </p:spTree>
    <p:extLst>
      <p:ext uri="{BB962C8B-B14F-4D97-AF65-F5344CB8AC3E}">
        <p14:creationId xmlns:p14="http://schemas.microsoft.com/office/powerpoint/2010/main" val="1743309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040E66B-357D-4937-B92F-BDC71B7BD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4296094"/>
            <a:ext cx="10782299" cy="1100621"/>
          </a:xfrm>
        </p:spPr>
        <p:txBody>
          <a:bodyPr rtlCol="0">
            <a:noAutofit/>
          </a:bodyPr>
          <a:lstStyle/>
          <a:p>
            <a:pPr rtl="0"/>
            <a:r>
              <a:rPr lang="fi-FI" sz="2800" dirty="0"/>
              <a:t>Oppilaiden terveisiä vanhemmille:</a:t>
            </a:r>
            <a:br>
              <a:rPr lang="fi-FI" sz="2800" dirty="0"/>
            </a:br>
            <a:br>
              <a:rPr lang="fi-FI" sz="2800" dirty="0"/>
            </a:br>
            <a:r>
              <a:rPr lang="fi-FI" sz="2800" dirty="0"/>
              <a:t>	Kiva, kun tulitte tänne tapahtumaan!</a:t>
            </a:r>
            <a:br>
              <a:rPr lang="fi-FI" sz="2800" dirty="0"/>
            </a:br>
            <a:br>
              <a:rPr lang="fi-FI" sz="2800" dirty="0"/>
            </a:br>
            <a:r>
              <a:rPr lang="fi-FI" sz="2800" dirty="0"/>
              <a:t>								HYVÄÄ TYÖTÄ!</a:t>
            </a:r>
            <a:br>
              <a:rPr lang="fi-FI" sz="2800" dirty="0"/>
            </a:br>
            <a:endParaRPr lang="fi-FI" sz="2800" i="1" dirty="0"/>
          </a:p>
        </p:txBody>
      </p:sp>
      <p:pic>
        <p:nvPicPr>
          <p:cNvPr id="17" name="Kuvan paikkamerkki 16" descr="Sään koettelema puupala">
            <a:extLst>
              <a:ext uri="{FF2B5EF4-FFF2-40B4-BE49-F238E27FC236}">
                <a16:creationId xmlns:a16="http://schemas.microsoft.com/office/drawing/2014/main" id="{768A4AA5-1799-4AB4-A6D6-6E2D7791C17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0100" y="727075"/>
            <a:ext cx="5176838" cy="3071813"/>
          </a:xfrm>
        </p:spPr>
      </p:pic>
      <p:pic>
        <p:nvPicPr>
          <p:cNvPr id="11" name="Kuvan paikkamerkki 10" descr="Sammalta ja sieniä">
            <a:extLst>
              <a:ext uri="{FF2B5EF4-FFF2-40B4-BE49-F238E27FC236}">
                <a16:creationId xmlns:a16="http://schemas.microsoft.com/office/drawing/2014/main" id="{C6C7C533-8A44-4C93-904C-F4F963D800E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6800" y="727075"/>
            <a:ext cx="5245100" cy="3070225"/>
          </a:xfrm>
        </p:spPr>
      </p:pic>
    </p:spTree>
    <p:extLst>
      <p:ext uri="{BB962C8B-B14F-4D97-AF65-F5344CB8AC3E}">
        <p14:creationId xmlns:p14="http://schemas.microsoft.com/office/powerpoint/2010/main" val="2394221011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Custom 9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0839976_TF67498733_Win32" id="{E8DF4A74-7F64-4AD2-BCDB-056FCFC0709B}" vid="{2E4D0AF8-E5FC-464C-AC6C-25DB74251EB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59187C1-630C-405A-830B-EED062A496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E0F876D-ECAD-49DD-95DE-E4DA3D4E9CA1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4EC785CC-7DC7-486B-AC4F-90AD768E96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Kronikka-teema</Template>
  <TotalTime>4680</TotalTime>
  <Words>281</Words>
  <Application>Microsoft Office PowerPoint</Application>
  <PresentationFormat>Laajakuva</PresentationFormat>
  <Paragraphs>81</Paragraphs>
  <Slides>10</Slides>
  <Notes>9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Calisto MT</vt:lpstr>
      <vt:lpstr>Univers Condensed</vt:lpstr>
      <vt:lpstr>ChronicleVTI</vt:lpstr>
      <vt:lpstr>Tervetuloa vanhempainiltaan</vt:lpstr>
      <vt:lpstr>Illan runko</vt:lpstr>
      <vt:lpstr>järjestyssäännöt</vt:lpstr>
      <vt:lpstr>Joitain Luokan käytäntöjä</vt:lpstr>
      <vt:lpstr>Oppilaiden ajatuksia – pidän näistä:</vt:lpstr>
      <vt:lpstr>Arviointi neljännellä luokalla  </vt:lpstr>
      <vt:lpstr>äidinkieli – arvioinnin eri kulmat</vt:lpstr>
      <vt:lpstr>LIIKUNTA – arvioinnin eri kulmat</vt:lpstr>
      <vt:lpstr>  Vanhempaintoimikunnan jäsen? </vt:lpstr>
      <vt:lpstr>Oppilaiden terveisiä vanhemmille:   Kiva, kun tulitte tänne tapahtumaan!          HYVÄÄ TYÖTÄ!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Katriina Vihriälä</dc:creator>
  <cp:lastModifiedBy>Katriina Vihriälä</cp:lastModifiedBy>
  <cp:revision>2</cp:revision>
  <dcterms:created xsi:type="dcterms:W3CDTF">2026-08-31T05:14:29Z</dcterms:created>
  <dcterms:modified xsi:type="dcterms:W3CDTF">2026-09-03T11:14:42Z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