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a Pulliainen" initials="EP" lastIdx="1" clrIdx="0">
    <p:extLst>
      <p:ext uri="{19B8F6BF-5375-455C-9EA6-DF929625EA0E}">
        <p15:presenceInfo xmlns:p15="http://schemas.microsoft.com/office/powerpoint/2012/main" userId="S-1-5-21-1960196076-1761455337-2765466999-61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08" autoAdjust="0"/>
  </p:normalViewPr>
  <p:slideViewPr>
    <p:cSldViewPr snapToGrid="0">
      <p:cViewPr varScale="1">
        <p:scale>
          <a:sx n="62" d="100"/>
          <a:sy n="62" d="100"/>
        </p:scale>
        <p:origin x="62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94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736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53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09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064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5337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3388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712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3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67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927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50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37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51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08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55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506BD2-E2BF-4B9A-9321-59F9D75BA06C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53F82D1-8D4B-4E48-AC6B-15EE8BB058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199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32411" y="0"/>
            <a:ext cx="9144000" cy="1027611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Taukojumppa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2411" y="1102676"/>
            <a:ext cx="9144000" cy="1030924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Esa ja Markus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08048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82817" y="4907461"/>
            <a:ext cx="8534400" cy="1507067"/>
          </a:xfrm>
        </p:spPr>
        <p:txBody>
          <a:bodyPr/>
          <a:lstStyle/>
          <a:p>
            <a:r>
              <a:rPr lang="fi-FI" b="1" dirty="0">
                <a:solidFill>
                  <a:srgbClr val="FFFF00"/>
                </a:solidFill>
              </a:rPr>
              <a:t>Taukojumppa on hyvä tehdä!</a:t>
            </a:r>
            <a:br>
              <a:rPr lang="fi-FI" b="1" dirty="0">
                <a:solidFill>
                  <a:srgbClr val="FFFF00"/>
                </a:solidFill>
              </a:rPr>
            </a:br>
            <a:endParaRPr lang="fi-FI" dirty="0"/>
          </a:p>
        </p:txBody>
      </p:sp>
      <p:pic>
        <p:nvPicPr>
          <p:cNvPr id="5" name="Picture 2" descr="Kuvahaun tulos haulle taukojumppa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198"/>
          <a:stretch/>
        </p:blipFill>
        <p:spPr bwMode="auto">
          <a:xfrm>
            <a:off x="3945881" y="320955"/>
            <a:ext cx="2689697" cy="440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665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02947" y="4907462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Muuten voi tulla selkä- tai niskakipuja!</a:t>
            </a:r>
            <a:br>
              <a:rPr lang="fi-FI" b="1" dirty="0">
                <a:solidFill>
                  <a:srgbClr val="FFFF00"/>
                </a:solidFill>
              </a:rPr>
            </a:br>
            <a:endParaRPr lang="fi-FI" dirty="0"/>
          </a:p>
        </p:txBody>
      </p:sp>
      <p:pic>
        <p:nvPicPr>
          <p:cNvPr id="4" name="Picture 2" descr="Kuvahaun tulos haulle taukojumppa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02" t="1705" r="66912" b="-1705"/>
          <a:stretch/>
        </p:blipFill>
        <p:spPr bwMode="auto">
          <a:xfrm>
            <a:off x="4411363" y="0"/>
            <a:ext cx="1771331" cy="467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823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4094" y="4734468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Jos olet koneella pitkään niin sinun pitäisi välillä nousta seisomaan</a:t>
            </a:r>
            <a:br>
              <a:rPr lang="fi-FI" b="1" dirty="0">
                <a:solidFill>
                  <a:srgbClr val="FFFF00"/>
                </a:solidFill>
              </a:rPr>
            </a:br>
            <a:endParaRPr lang="fi-FI" dirty="0"/>
          </a:p>
        </p:txBody>
      </p:sp>
      <p:pic>
        <p:nvPicPr>
          <p:cNvPr id="4" name="Picture 2" descr="Kuvahaun tulos haulle taukojumppa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57" t="-852" r="50103" b="852"/>
          <a:stretch/>
        </p:blipFill>
        <p:spPr bwMode="auto">
          <a:xfrm>
            <a:off x="4646139" y="124957"/>
            <a:ext cx="2100649" cy="4213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0240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26</Words>
  <Application>Microsoft Office PowerPoint</Application>
  <PresentationFormat>Laajakuva</PresentationFormat>
  <Paragraphs>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Sektori</vt:lpstr>
      <vt:lpstr>Taukojumppa </vt:lpstr>
      <vt:lpstr>Taukojumppa on hyvä tehdä! </vt:lpstr>
      <vt:lpstr>Muuten voi tulla selkä- tai niskakipuja! </vt:lpstr>
      <vt:lpstr>Jos olet koneella pitkään niin sinun pitäisi välillä nousta seisomaan 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Taukojumppa</dc:title>
  <dc:creator>Esa Pulliainen</dc:creator>
  <cp:lastModifiedBy>Esa Pulliainen</cp:lastModifiedBy>
  <cp:revision>5</cp:revision>
  <dcterms:created xsi:type="dcterms:W3CDTF">2016-11-18T10:26:42Z</dcterms:created>
  <dcterms:modified xsi:type="dcterms:W3CDTF">2016-11-18T11:04:32Z</dcterms:modified>
</cp:coreProperties>
</file>