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Lst>
  <p:sldSz cy="13716000" cx="24384000"/>
  <p:notesSz cx="6794500" cy="9931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13" roundtripDataSignature="AMtx7miO4l0bLJf0jczNoi6jAGvDb6y8b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customschemas.google.com/relationships/presentationmetadata" Target="metadata"/><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44283" cy="49829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48645" y="0"/>
            <a:ext cx="2944283" cy="498295"/>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419100" y="1241425"/>
            <a:ext cx="5956300" cy="33512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79450" y="4779486"/>
            <a:ext cx="5435600" cy="3910489"/>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9433107"/>
            <a:ext cx="2944283" cy="498294"/>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48645" y="9433107"/>
            <a:ext cx="2944283" cy="498294"/>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fi-FI"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1:notes"/>
          <p:cNvSpPr txBox="1"/>
          <p:nvPr>
            <p:ph idx="1" type="body"/>
          </p:nvPr>
        </p:nvSpPr>
        <p:spPr>
          <a:xfrm>
            <a:off x="679450" y="4779486"/>
            <a:ext cx="5435600" cy="3910489"/>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3" name="Google Shape;83;p1:notes"/>
          <p:cNvSpPr/>
          <p:nvPr>
            <p:ph idx="2" type="sldImg"/>
          </p:nvPr>
        </p:nvSpPr>
        <p:spPr>
          <a:xfrm>
            <a:off x="419100" y="1241425"/>
            <a:ext cx="5956300" cy="33512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2:notes"/>
          <p:cNvSpPr txBox="1"/>
          <p:nvPr>
            <p:ph idx="1" type="body"/>
          </p:nvPr>
        </p:nvSpPr>
        <p:spPr>
          <a:xfrm>
            <a:off x="679450" y="4779486"/>
            <a:ext cx="5435700" cy="39105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0" name="Google Shape;90;p2:notes"/>
          <p:cNvSpPr/>
          <p:nvPr>
            <p:ph idx="2" type="sldImg"/>
          </p:nvPr>
        </p:nvSpPr>
        <p:spPr>
          <a:xfrm>
            <a:off x="419100" y="1241425"/>
            <a:ext cx="5956300" cy="33512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3:notes"/>
          <p:cNvSpPr txBox="1"/>
          <p:nvPr>
            <p:ph idx="1" type="body"/>
          </p:nvPr>
        </p:nvSpPr>
        <p:spPr>
          <a:xfrm>
            <a:off x="679450" y="4779486"/>
            <a:ext cx="5435700" cy="39105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8" name="Google Shape;98;p3:notes"/>
          <p:cNvSpPr/>
          <p:nvPr>
            <p:ph idx="2" type="sldImg"/>
          </p:nvPr>
        </p:nvSpPr>
        <p:spPr>
          <a:xfrm>
            <a:off x="419100" y="1241425"/>
            <a:ext cx="5956300" cy="33512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4:notes"/>
          <p:cNvSpPr txBox="1"/>
          <p:nvPr>
            <p:ph idx="1" type="body"/>
          </p:nvPr>
        </p:nvSpPr>
        <p:spPr>
          <a:xfrm>
            <a:off x="679450" y="4779486"/>
            <a:ext cx="5435700" cy="39105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6" name="Google Shape;106;p4:notes"/>
          <p:cNvSpPr/>
          <p:nvPr>
            <p:ph idx="2" type="sldImg"/>
          </p:nvPr>
        </p:nvSpPr>
        <p:spPr>
          <a:xfrm>
            <a:off x="419100" y="1241425"/>
            <a:ext cx="5956300" cy="33512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5:notes"/>
          <p:cNvSpPr txBox="1"/>
          <p:nvPr>
            <p:ph idx="1" type="body"/>
          </p:nvPr>
        </p:nvSpPr>
        <p:spPr>
          <a:xfrm>
            <a:off x="679450" y="4779486"/>
            <a:ext cx="5435700" cy="39105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4" name="Google Shape;114;p5:notes"/>
          <p:cNvSpPr/>
          <p:nvPr>
            <p:ph idx="2" type="sldImg"/>
          </p:nvPr>
        </p:nvSpPr>
        <p:spPr>
          <a:xfrm>
            <a:off x="419100" y="1241425"/>
            <a:ext cx="5956300" cy="33512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6:notes"/>
          <p:cNvSpPr txBox="1"/>
          <p:nvPr>
            <p:ph idx="1" type="body"/>
          </p:nvPr>
        </p:nvSpPr>
        <p:spPr>
          <a:xfrm>
            <a:off x="679450" y="4779486"/>
            <a:ext cx="5435700" cy="39105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2" name="Google Shape;122;p6:notes"/>
          <p:cNvSpPr/>
          <p:nvPr>
            <p:ph idx="2" type="sldImg"/>
          </p:nvPr>
        </p:nvSpPr>
        <p:spPr>
          <a:xfrm>
            <a:off x="419100" y="1241425"/>
            <a:ext cx="5956300" cy="33512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7:notes"/>
          <p:cNvSpPr txBox="1"/>
          <p:nvPr>
            <p:ph idx="1" type="body"/>
          </p:nvPr>
        </p:nvSpPr>
        <p:spPr>
          <a:xfrm>
            <a:off x="679450" y="4779486"/>
            <a:ext cx="5435700" cy="39105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0" name="Google Shape;130;p7:notes"/>
          <p:cNvSpPr/>
          <p:nvPr>
            <p:ph idx="2" type="sldImg"/>
          </p:nvPr>
        </p:nvSpPr>
        <p:spPr>
          <a:xfrm>
            <a:off x="419100" y="1241425"/>
            <a:ext cx="5956300" cy="33512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8:notes"/>
          <p:cNvSpPr txBox="1"/>
          <p:nvPr>
            <p:ph idx="1" type="body"/>
          </p:nvPr>
        </p:nvSpPr>
        <p:spPr>
          <a:xfrm>
            <a:off x="679450" y="4779486"/>
            <a:ext cx="5435700" cy="39105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8" name="Google Shape;138;p8:notes"/>
          <p:cNvSpPr/>
          <p:nvPr>
            <p:ph idx="2" type="sldImg"/>
          </p:nvPr>
        </p:nvSpPr>
        <p:spPr>
          <a:xfrm>
            <a:off x="419100" y="1241425"/>
            <a:ext cx="5956300" cy="33512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Mukautettu asettelu">
  <p:cSld name="9_Mukautettu asettelu">
    <p:bg>
      <p:bgPr>
        <a:solidFill>
          <a:schemeClr val="dk2"/>
        </a:solidFill>
      </p:bgPr>
    </p:bg>
    <p:spTree>
      <p:nvGrpSpPr>
        <p:cNvPr id="14" name="Shape 14"/>
        <p:cNvGrpSpPr/>
        <p:nvPr/>
      </p:nvGrpSpPr>
      <p:grpSpPr>
        <a:xfrm>
          <a:off x="0" y="0"/>
          <a:ext cx="0" cy="0"/>
          <a:chOff x="0" y="0"/>
          <a:chExt cx="0" cy="0"/>
        </a:xfrm>
      </p:grpSpPr>
      <p:sp>
        <p:nvSpPr>
          <p:cNvPr id="15" name="Google Shape;15;p10"/>
          <p:cNvSpPr txBox="1"/>
          <p:nvPr>
            <p:ph type="title"/>
          </p:nvPr>
        </p:nvSpPr>
        <p:spPr>
          <a:xfrm>
            <a:off x="1676400" y="5766899"/>
            <a:ext cx="21031199" cy="2651126"/>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lt1"/>
              </a:buClr>
              <a:buSzPts val="9600"/>
              <a:buFont typeface="Calibri"/>
              <a:buNone/>
              <a:defRPr b="1" sz="9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10"/>
          <p:cNvSpPr txBox="1"/>
          <p:nvPr>
            <p:ph idx="1" type="body"/>
          </p:nvPr>
        </p:nvSpPr>
        <p:spPr>
          <a:xfrm>
            <a:off x="1676400" y="1771745"/>
            <a:ext cx="21031199" cy="1084901"/>
          </a:xfrm>
          <a:prstGeom prst="rect">
            <a:avLst/>
          </a:prstGeom>
          <a:noFill/>
          <a:ln>
            <a:noFill/>
          </a:ln>
        </p:spPr>
        <p:txBody>
          <a:bodyPr anchorCtr="0" anchor="ctr" bIns="45700" lIns="91425" spcFirstLastPara="1" rIns="91425" wrap="square" tIns="45700">
            <a:normAutofit/>
          </a:bodyPr>
          <a:lstStyle>
            <a:lvl1pPr indent="-228600" lvl="0" marL="457200" algn="ctr">
              <a:lnSpc>
                <a:spcPct val="90000"/>
              </a:lnSpc>
              <a:spcBef>
                <a:spcPts val="2000"/>
              </a:spcBef>
              <a:spcAft>
                <a:spcPts val="0"/>
              </a:spcAft>
              <a:buClr>
                <a:schemeClr val="lt1"/>
              </a:buClr>
              <a:buSzPts val="6600"/>
              <a:buFont typeface="Calibri"/>
              <a:buNone/>
              <a:defRPr b="1" sz="6600">
                <a:solidFill>
                  <a:schemeClr val="lt1"/>
                </a:solidFill>
              </a:defRPr>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17" name="Google Shape;17;p10"/>
          <p:cNvSpPr txBox="1"/>
          <p:nvPr>
            <p:ph idx="2" type="body"/>
          </p:nvPr>
        </p:nvSpPr>
        <p:spPr>
          <a:xfrm>
            <a:off x="1676400" y="2856646"/>
            <a:ext cx="21031199" cy="1084901"/>
          </a:xfrm>
          <a:prstGeom prst="rect">
            <a:avLst/>
          </a:prstGeom>
          <a:noFill/>
          <a:ln>
            <a:noFill/>
          </a:ln>
        </p:spPr>
        <p:txBody>
          <a:bodyPr anchorCtr="0" anchor="ctr" bIns="45700" lIns="91425" spcFirstLastPara="1" rIns="91425" wrap="square" tIns="45700">
            <a:normAutofit/>
          </a:bodyPr>
          <a:lstStyle>
            <a:lvl1pPr indent="-228600" lvl="0" marL="457200" algn="ctr">
              <a:lnSpc>
                <a:spcPct val="90000"/>
              </a:lnSpc>
              <a:spcBef>
                <a:spcPts val="2000"/>
              </a:spcBef>
              <a:spcAft>
                <a:spcPts val="0"/>
              </a:spcAft>
              <a:buClr>
                <a:schemeClr val="lt1"/>
              </a:buClr>
              <a:buSzPts val="4800"/>
              <a:buFont typeface="Calibri"/>
              <a:buNone/>
              <a:defRPr sz="4800">
                <a:solidFill>
                  <a:schemeClr val="lt1"/>
                </a:solidFill>
              </a:defRPr>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pic>
        <p:nvPicPr>
          <p:cNvPr id="18" name="Google Shape;18;p10"/>
          <p:cNvPicPr preferRelativeResize="0"/>
          <p:nvPr/>
        </p:nvPicPr>
        <p:blipFill rotWithShape="1">
          <a:blip r:embed="rId2">
            <a:alphaModFix/>
          </a:blip>
          <a:srcRect b="0" l="0" r="0" t="0"/>
          <a:stretch/>
        </p:blipFill>
        <p:spPr>
          <a:xfrm>
            <a:off x="1204454" y="11772077"/>
            <a:ext cx="1804218" cy="993290"/>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Mukautettu asettelu">
  <p:cSld name="7_Mukautettu asettelu">
    <p:spTree>
      <p:nvGrpSpPr>
        <p:cNvPr id="19" name="Shape 19"/>
        <p:cNvGrpSpPr/>
        <p:nvPr/>
      </p:nvGrpSpPr>
      <p:grpSpPr>
        <a:xfrm>
          <a:off x="0" y="0"/>
          <a:ext cx="0" cy="0"/>
          <a:chOff x="0" y="0"/>
          <a:chExt cx="0" cy="0"/>
        </a:xfrm>
      </p:grpSpPr>
      <p:sp>
        <p:nvSpPr>
          <p:cNvPr id="20" name="Google Shape;20;p11"/>
          <p:cNvSpPr txBox="1"/>
          <p:nvPr>
            <p:ph type="title"/>
          </p:nvPr>
        </p:nvSpPr>
        <p:spPr>
          <a:xfrm>
            <a:off x="1676400" y="730251"/>
            <a:ext cx="21031199" cy="2651126"/>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575757"/>
              </a:buClr>
              <a:buSzPts val="8800"/>
              <a:buFont typeface="Calibri"/>
              <a:buNone/>
              <a:defRPr sz="8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11"/>
          <p:cNvSpPr txBox="1"/>
          <p:nvPr>
            <p:ph idx="1" type="body"/>
          </p:nvPr>
        </p:nvSpPr>
        <p:spPr>
          <a:xfrm>
            <a:off x="1676400" y="3730513"/>
            <a:ext cx="21031199" cy="814594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6000"/>
              <a:buFont typeface="Calibri"/>
              <a:buNone/>
              <a:defRPr sz="6000"/>
            </a:lvl1pPr>
            <a:lvl2pPr indent="-571500" lvl="1" marL="914400" algn="l">
              <a:lnSpc>
                <a:spcPct val="90000"/>
              </a:lnSpc>
              <a:spcBef>
                <a:spcPts val="1000"/>
              </a:spcBef>
              <a:spcAft>
                <a:spcPts val="0"/>
              </a:spcAft>
              <a:buClr>
                <a:schemeClr val="dk1"/>
              </a:buClr>
              <a:buSzPts val="5400"/>
              <a:buChar char="•"/>
              <a:defRPr sz="5400"/>
            </a:lvl2pPr>
            <a:lvl3pPr indent="-533400" lvl="2" marL="1371600" algn="l">
              <a:lnSpc>
                <a:spcPct val="90000"/>
              </a:lnSpc>
              <a:spcBef>
                <a:spcPts val="1000"/>
              </a:spcBef>
              <a:spcAft>
                <a:spcPts val="0"/>
              </a:spcAft>
              <a:buClr>
                <a:schemeClr val="dk1"/>
              </a:buClr>
              <a:buSzPts val="4800"/>
              <a:buChar char="•"/>
              <a:defRPr sz="4800"/>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22" name="Google Shape;22;p11"/>
          <p:cNvSpPr txBox="1"/>
          <p:nvPr>
            <p:ph idx="12" type="sldNum"/>
          </p:nvPr>
        </p:nvSpPr>
        <p:spPr>
          <a:xfrm>
            <a:off x="17221200" y="12330967"/>
            <a:ext cx="5486400" cy="73025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
        <p:nvSpPr>
          <p:cNvPr id="23" name="Google Shape;23;p11"/>
          <p:cNvSpPr txBox="1"/>
          <p:nvPr>
            <p:ph idx="11" type="ftr"/>
          </p:nvPr>
        </p:nvSpPr>
        <p:spPr>
          <a:xfrm>
            <a:off x="1621944" y="12255499"/>
            <a:ext cx="8229600" cy="730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7_Image Half Full">
  <p:cSld name="17_Image Half Full">
    <p:spTree>
      <p:nvGrpSpPr>
        <p:cNvPr id="24" name="Shape 24"/>
        <p:cNvGrpSpPr/>
        <p:nvPr/>
      </p:nvGrpSpPr>
      <p:grpSpPr>
        <a:xfrm>
          <a:off x="0" y="0"/>
          <a:ext cx="0" cy="0"/>
          <a:chOff x="0" y="0"/>
          <a:chExt cx="0" cy="0"/>
        </a:xfrm>
      </p:grpSpPr>
      <p:sp>
        <p:nvSpPr>
          <p:cNvPr id="25" name="Google Shape;25;p12"/>
          <p:cNvSpPr txBox="1"/>
          <p:nvPr>
            <p:ph type="title"/>
          </p:nvPr>
        </p:nvSpPr>
        <p:spPr>
          <a:xfrm>
            <a:off x="832756" y="493828"/>
            <a:ext cx="22789244" cy="1939129"/>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2"/>
          <p:cNvSpPr txBox="1"/>
          <p:nvPr/>
        </p:nvSpPr>
        <p:spPr>
          <a:xfrm>
            <a:off x="23110613" y="88587"/>
            <a:ext cx="1102891" cy="405241"/>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chemeClr val="lt1"/>
              </a:solidFill>
              <a:latin typeface="Calibri"/>
              <a:ea typeface="Calibri"/>
              <a:cs typeface="Calibri"/>
              <a:sym typeface="Calibri"/>
            </a:endParaRPr>
          </a:p>
        </p:txBody>
      </p:sp>
      <p:sp>
        <p:nvSpPr>
          <p:cNvPr id="27" name="Google Shape;27;p12"/>
          <p:cNvSpPr txBox="1"/>
          <p:nvPr>
            <p:ph idx="1" type="body"/>
          </p:nvPr>
        </p:nvSpPr>
        <p:spPr>
          <a:xfrm>
            <a:off x="803274" y="7881471"/>
            <a:ext cx="6867074" cy="3562886"/>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4400"/>
              <a:buFont typeface="Calibri"/>
              <a:buNone/>
              <a:defRPr sz="4400"/>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28" name="Google Shape;28;p12"/>
          <p:cNvSpPr/>
          <p:nvPr>
            <p:ph idx="2" type="pic"/>
          </p:nvPr>
        </p:nvSpPr>
        <p:spPr>
          <a:xfrm>
            <a:off x="803726" y="2680426"/>
            <a:ext cx="6867074" cy="4749872"/>
          </a:xfrm>
          <a:prstGeom prst="rect">
            <a:avLst/>
          </a:prstGeom>
          <a:noFill/>
          <a:ln>
            <a:noFill/>
          </a:ln>
        </p:spPr>
      </p:sp>
      <p:sp>
        <p:nvSpPr>
          <p:cNvPr id="29" name="Google Shape;29;p12"/>
          <p:cNvSpPr txBox="1"/>
          <p:nvPr>
            <p:ph idx="3" type="body"/>
          </p:nvPr>
        </p:nvSpPr>
        <p:spPr>
          <a:xfrm>
            <a:off x="8778874" y="7906871"/>
            <a:ext cx="6867074" cy="3562886"/>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4400"/>
              <a:buFont typeface="Calibri"/>
              <a:buNone/>
              <a:defRPr sz="4400"/>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30" name="Google Shape;30;p12"/>
          <p:cNvSpPr/>
          <p:nvPr>
            <p:ph idx="4" type="pic"/>
          </p:nvPr>
        </p:nvSpPr>
        <p:spPr>
          <a:xfrm>
            <a:off x="8779326" y="2705826"/>
            <a:ext cx="6867074" cy="4749872"/>
          </a:xfrm>
          <a:prstGeom prst="rect">
            <a:avLst/>
          </a:prstGeom>
          <a:noFill/>
          <a:ln>
            <a:noFill/>
          </a:ln>
        </p:spPr>
      </p:sp>
      <p:sp>
        <p:nvSpPr>
          <p:cNvPr id="31" name="Google Shape;31;p12"/>
          <p:cNvSpPr txBox="1"/>
          <p:nvPr>
            <p:ph idx="5" type="body"/>
          </p:nvPr>
        </p:nvSpPr>
        <p:spPr>
          <a:xfrm>
            <a:off x="16754473" y="7906871"/>
            <a:ext cx="6867074" cy="3562886"/>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4400"/>
              <a:buFont typeface="Calibri"/>
              <a:buNone/>
              <a:defRPr sz="4400"/>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32" name="Google Shape;32;p12"/>
          <p:cNvSpPr/>
          <p:nvPr>
            <p:ph idx="6" type="pic"/>
          </p:nvPr>
        </p:nvSpPr>
        <p:spPr>
          <a:xfrm>
            <a:off x="16754927" y="2705826"/>
            <a:ext cx="6867074" cy="4749872"/>
          </a:xfrm>
          <a:prstGeom prst="rect">
            <a:avLst/>
          </a:prstGeom>
          <a:noFill/>
          <a:ln>
            <a:noFill/>
          </a:ln>
        </p:spPr>
      </p:sp>
      <p:sp>
        <p:nvSpPr>
          <p:cNvPr id="33" name="Google Shape;33;p12"/>
          <p:cNvSpPr txBox="1"/>
          <p:nvPr>
            <p:ph idx="12" type="sldNum"/>
          </p:nvPr>
        </p:nvSpPr>
        <p:spPr>
          <a:xfrm>
            <a:off x="18076984" y="12330967"/>
            <a:ext cx="5486400" cy="73025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
        <p:nvSpPr>
          <p:cNvPr id="34" name="Google Shape;34;p12"/>
          <p:cNvSpPr txBox="1"/>
          <p:nvPr>
            <p:ph idx="11" type="ftr"/>
          </p:nvPr>
        </p:nvSpPr>
        <p:spPr>
          <a:xfrm>
            <a:off x="832756" y="12293264"/>
            <a:ext cx="8229600" cy="730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8_Image Half Full">
  <p:cSld name="18_Image Half Full">
    <p:spTree>
      <p:nvGrpSpPr>
        <p:cNvPr id="35" name="Shape 35"/>
        <p:cNvGrpSpPr/>
        <p:nvPr/>
      </p:nvGrpSpPr>
      <p:grpSpPr>
        <a:xfrm>
          <a:off x="0" y="0"/>
          <a:ext cx="0" cy="0"/>
          <a:chOff x="0" y="0"/>
          <a:chExt cx="0" cy="0"/>
        </a:xfrm>
      </p:grpSpPr>
      <p:sp>
        <p:nvSpPr>
          <p:cNvPr id="36" name="Google Shape;36;p13"/>
          <p:cNvSpPr txBox="1"/>
          <p:nvPr/>
        </p:nvSpPr>
        <p:spPr>
          <a:xfrm>
            <a:off x="23110613" y="88587"/>
            <a:ext cx="1102891" cy="405241"/>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chemeClr val="lt1"/>
              </a:solidFill>
              <a:latin typeface="Calibri"/>
              <a:ea typeface="Calibri"/>
              <a:cs typeface="Calibri"/>
              <a:sym typeface="Calibri"/>
            </a:endParaRPr>
          </a:p>
        </p:txBody>
      </p:sp>
      <p:sp>
        <p:nvSpPr>
          <p:cNvPr id="37" name="Google Shape;37;p13"/>
          <p:cNvSpPr txBox="1"/>
          <p:nvPr>
            <p:ph idx="1" type="body"/>
          </p:nvPr>
        </p:nvSpPr>
        <p:spPr>
          <a:xfrm>
            <a:off x="1621943" y="3160738"/>
            <a:ext cx="10942861" cy="83998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5400"/>
              <a:buFont typeface="Calibri"/>
              <a:buNone/>
              <a:defRPr/>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38" name="Google Shape;38;p13"/>
          <p:cNvSpPr/>
          <p:nvPr>
            <p:ph idx="2" type="pic"/>
          </p:nvPr>
        </p:nvSpPr>
        <p:spPr>
          <a:xfrm>
            <a:off x="13460186" y="0"/>
            <a:ext cx="10923814" cy="13716000"/>
          </a:xfrm>
          <a:prstGeom prst="rect">
            <a:avLst/>
          </a:prstGeom>
          <a:noFill/>
          <a:ln>
            <a:noFill/>
          </a:ln>
        </p:spPr>
      </p:sp>
      <p:sp>
        <p:nvSpPr>
          <p:cNvPr id="39" name="Google Shape;39;p13"/>
          <p:cNvSpPr txBox="1"/>
          <p:nvPr>
            <p:ph idx="12" type="sldNum"/>
          </p:nvPr>
        </p:nvSpPr>
        <p:spPr>
          <a:xfrm>
            <a:off x="17624213" y="12330967"/>
            <a:ext cx="5486400" cy="73025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2400"/>
              <a:buFont typeface="Arial"/>
              <a:buNone/>
              <a:defRPr b="0" i="0" sz="2400" u="none" cap="none" strike="noStrike">
                <a:solidFill>
                  <a:srgbClr val="8F8F8F"/>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2400"/>
              <a:buFont typeface="Arial"/>
              <a:buNone/>
              <a:defRPr b="0" i="0" sz="2400" u="none" cap="none" strike="noStrike">
                <a:solidFill>
                  <a:srgbClr val="8F8F8F"/>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2400"/>
              <a:buFont typeface="Arial"/>
              <a:buNone/>
              <a:defRPr b="0" i="0" sz="2400" u="none" cap="none" strike="noStrike">
                <a:solidFill>
                  <a:srgbClr val="8F8F8F"/>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2400"/>
              <a:buFont typeface="Arial"/>
              <a:buNone/>
              <a:defRPr b="0" i="0" sz="2400" u="none" cap="none" strike="noStrike">
                <a:solidFill>
                  <a:srgbClr val="8F8F8F"/>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2400"/>
              <a:buFont typeface="Arial"/>
              <a:buNone/>
              <a:defRPr b="0" i="0" sz="2400" u="none" cap="none" strike="noStrike">
                <a:solidFill>
                  <a:srgbClr val="8F8F8F"/>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2400"/>
              <a:buFont typeface="Arial"/>
              <a:buNone/>
              <a:defRPr b="0" i="0" sz="2400" u="none" cap="none" strike="noStrike">
                <a:solidFill>
                  <a:srgbClr val="8F8F8F"/>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2400"/>
              <a:buFont typeface="Arial"/>
              <a:buNone/>
              <a:defRPr b="0" i="0" sz="2400" u="none" cap="none" strike="noStrike">
                <a:solidFill>
                  <a:srgbClr val="8F8F8F"/>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2400"/>
              <a:buFont typeface="Arial"/>
              <a:buNone/>
              <a:defRPr b="0" i="0" sz="2400" u="none" cap="none" strike="noStrike">
                <a:solidFill>
                  <a:srgbClr val="8F8F8F"/>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2400"/>
              <a:buFont typeface="Arial"/>
              <a:buNone/>
              <a:defRPr b="0" i="0" sz="2400" u="none" cap="none" strike="noStrike">
                <a:solidFill>
                  <a:srgbClr val="8F8F8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
        <p:nvSpPr>
          <p:cNvPr id="40" name="Google Shape;40;p13"/>
          <p:cNvSpPr txBox="1"/>
          <p:nvPr>
            <p:ph idx="11" type="ftr"/>
          </p:nvPr>
        </p:nvSpPr>
        <p:spPr>
          <a:xfrm>
            <a:off x="1621944" y="12255499"/>
            <a:ext cx="8229600" cy="730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13"/>
          <p:cNvSpPr txBox="1"/>
          <p:nvPr>
            <p:ph type="title"/>
          </p:nvPr>
        </p:nvSpPr>
        <p:spPr>
          <a:xfrm>
            <a:off x="1621944" y="730251"/>
            <a:ext cx="10997318" cy="2130180"/>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575757"/>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Image Half Full">
  <p:cSld name="4_Image Half Full">
    <p:spTree>
      <p:nvGrpSpPr>
        <p:cNvPr id="42" name="Shape 42"/>
        <p:cNvGrpSpPr/>
        <p:nvPr/>
      </p:nvGrpSpPr>
      <p:grpSpPr>
        <a:xfrm>
          <a:off x="0" y="0"/>
          <a:ext cx="0" cy="0"/>
          <a:chOff x="0" y="0"/>
          <a:chExt cx="0" cy="0"/>
        </a:xfrm>
      </p:grpSpPr>
      <p:sp>
        <p:nvSpPr>
          <p:cNvPr id="43" name="Google Shape;43;p14"/>
          <p:cNvSpPr txBox="1"/>
          <p:nvPr>
            <p:ph type="title"/>
          </p:nvPr>
        </p:nvSpPr>
        <p:spPr>
          <a:xfrm>
            <a:off x="1649187" y="730250"/>
            <a:ext cx="21463873" cy="1621063"/>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14"/>
          <p:cNvSpPr txBox="1"/>
          <p:nvPr/>
        </p:nvSpPr>
        <p:spPr>
          <a:xfrm>
            <a:off x="23110613" y="88587"/>
            <a:ext cx="1102891" cy="405241"/>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chemeClr val="lt1"/>
              </a:solidFill>
              <a:latin typeface="Calibri"/>
              <a:ea typeface="Calibri"/>
              <a:cs typeface="Calibri"/>
              <a:sym typeface="Calibri"/>
            </a:endParaRPr>
          </a:p>
        </p:txBody>
      </p:sp>
      <p:sp>
        <p:nvSpPr>
          <p:cNvPr id="45" name="Google Shape;45;p14"/>
          <p:cNvSpPr/>
          <p:nvPr/>
        </p:nvSpPr>
        <p:spPr>
          <a:xfrm>
            <a:off x="8404703" y="4080086"/>
            <a:ext cx="3941487" cy="6966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024"/>
              <a:buFont typeface="Arial"/>
              <a:buNone/>
            </a:pPr>
            <a:r>
              <a:t/>
            </a:r>
            <a:endParaRPr b="0" i="0" sz="3024" u="none" cap="none" strike="noStrike">
              <a:solidFill>
                <a:schemeClr val="dk1"/>
              </a:solidFill>
              <a:latin typeface="Calibri"/>
              <a:ea typeface="Calibri"/>
              <a:cs typeface="Calibri"/>
              <a:sym typeface="Calibri"/>
            </a:endParaRPr>
          </a:p>
        </p:txBody>
      </p:sp>
      <p:sp>
        <p:nvSpPr>
          <p:cNvPr id="46" name="Google Shape;46;p14"/>
          <p:cNvSpPr txBox="1"/>
          <p:nvPr>
            <p:ph idx="1" type="body"/>
          </p:nvPr>
        </p:nvSpPr>
        <p:spPr>
          <a:xfrm>
            <a:off x="1676400" y="3061052"/>
            <a:ext cx="10069463" cy="8337296"/>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6000"/>
              <a:buFont typeface="Calibri"/>
              <a:buNone/>
              <a:defRPr sz="6000"/>
            </a:lvl1pPr>
            <a:lvl2pPr indent="-571500" lvl="1" marL="914400" algn="l">
              <a:lnSpc>
                <a:spcPct val="90000"/>
              </a:lnSpc>
              <a:spcBef>
                <a:spcPts val="1000"/>
              </a:spcBef>
              <a:spcAft>
                <a:spcPts val="0"/>
              </a:spcAft>
              <a:buClr>
                <a:schemeClr val="dk1"/>
              </a:buClr>
              <a:buSzPts val="5400"/>
              <a:buChar char="•"/>
              <a:defRPr sz="5400"/>
            </a:lvl2pPr>
            <a:lvl3pPr indent="-533400" lvl="2" marL="1371600" algn="l">
              <a:lnSpc>
                <a:spcPct val="90000"/>
              </a:lnSpc>
              <a:spcBef>
                <a:spcPts val="1000"/>
              </a:spcBef>
              <a:spcAft>
                <a:spcPts val="0"/>
              </a:spcAft>
              <a:buClr>
                <a:schemeClr val="dk1"/>
              </a:buClr>
              <a:buSzPts val="4800"/>
              <a:buChar char="•"/>
              <a:defRPr sz="4800"/>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47" name="Google Shape;47;p14"/>
          <p:cNvSpPr txBox="1"/>
          <p:nvPr>
            <p:ph idx="2" type="body"/>
          </p:nvPr>
        </p:nvSpPr>
        <p:spPr>
          <a:xfrm>
            <a:off x="13041150" y="3061052"/>
            <a:ext cx="10069463" cy="8337296"/>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6000"/>
              <a:buFont typeface="Calibri"/>
              <a:buNone/>
              <a:defRPr sz="6000"/>
            </a:lvl1pPr>
            <a:lvl2pPr indent="-571500" lvl="1" marL="914400" algn="l">
              <a:lnSpc>
                <a:spcPct val="90000"/>
              </a:lnSpc>
              <a:spcBef>
                <a:spcPts val="1000"/>
              </a:spcBef>
              <a:spcAft>
                <a:spcPts val="0"/>
              </a:spcAft>
              <a:buClr>
                <a:schemeClr val="dk1"/>
              </a:buClr>
              <a:buSzPts val="5400"/>
              <a:buChar char="•"/>
              <a:defRPr sz="5400"/>
            </a:lvl2pPr>
            <a:lvl3pPr indent="-533400" lvl="2" marL="1371600" algn="l">
              <a:lnSpc>
                <a:spcPct val="90000"/>
              </a:lnSpc>
              <a:spcBef>
                <a:spcPts val="1000"/>
              </a:spcBef>
              <a:spcAft>
                <a:spcPts val="0"/>
              </a:spcAft>
              <a:buClr>
                <a:schemeClr val="dk1"/>
              </a:buClr>
              <a:buSzPts val="4800"/>
              <a:buChar char="•"/>
              <a:defRPr sz="4800"/>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48" name="Google Shape;48;p14"/>
          <p:cNvSpPr txBox="1"/>
          <p:nvPr>
            <p:ph idx="12" type="sldNum"/>
          </p:nvPr>
        </p:nvSpPr>
        <p:spPr>
          <a:xfrm>
            <a:off x="17624213" y="12255499"/>
            <a:ext cx="5486400" cy="73025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
        <p:nvSpPr>
          <p:cNvPr id="49" name="Google Shape;49;p14"/>
          <p:cNvSpPr txBox="1"/>
          <p:nvPr>
            <p:ph idx="11" type="ftr"/>
          </p:nvPr>
        </p:nvSpPr>
        <p:spPr>
          <a:xfrm>
            <a:off x="1621944" y="12255499"/>
            <a:ext cx="8229600" cy="730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Image Half Full">
  <p:cSld name="8_Image Half Full">
    <p:spTree>
      <p:nvGrpSpPr>
        <p:cNvPr id="50" name="Shape 50"/>
        <p:cNvGrpSpPr/>
        <p:nvPr/>
      </p:nvGrpSpPr>
      <p:grpSpPr>
        <a:xfrm>
          <a:off x="0" y="0"/>
          <a:ext cx="0" cy="0"/>
          <a:chOff x="0" y="0"/>
          <a:chExt cx="0" cy="0"/>
        </a:xfrm>
      </p:grpSpPr>
      <p:sp>
        <p:nvSpPr>
          <p:cNvPr id="51" name="Google Shape;51;p15"/>
          <p:cNvSpPr/>
          <p:nvPr>
            <p:ph idx="2" type="pic"/>
          </p:nvPr>
        </p:nvSpPr>
        <p:spPr>
          <a:xfrm>
            <a:off x="1" y="0"/>
            <a:ext cx="10923814" cy="13716000"/>
          </a:xfrm>
          <a:prstGeom prst="rect">
            <a:avLst/>
          </a:prstGeom>
          <a:noFill/>
          <a:ln>
            <a:noFill/>
          </a:ln>
        </p:spPr>
      </p:sp>
      <p:sp>
        <p:nvSpPr>
          <p:cNvPr id="52" name="Google Shape;52;p15"/>
          <p:cNvSpPr txBox="1"/>
          <p:nvPr>
            <p:ph type="title"/>
          </p:nvPr>
        </p:nvSpPr>
        <p:spPr>
          <a:xfrm>
            <a:off x="11381014" y="730250"/>
            <a:ext cx="11732046" cy="2183118"/>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5"/>
          <p:cNvSpPr txBox="1"/>
          <p:nvPr/>
        </p:nvSpPr>
        <p:spPr>
          <a:xfrm>
            <a:off x="23110613" y="88587"/>
            <a:ext cx="1102891" cy="405241"/>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chemeClr val="lt1"/>
              </a:solidFill>
              <a:latin typeface="Calibri"/>
              <a:ea typeface="Calibri"/>
              <a:cs typeface="Calibri"/>
              <a:sym typeface="Calibri"/>
            </a:endParaRPr>
          </a:p>
        </p:txBody>
      </p:sp>
      <p:sp>
        <p:nvSpPr>
          <p:cNvPr id="54" name="Google Shape;54;p15"/>
          <p:cNvSpPr txBox="1"/>
          <p:nvPr>
            <p:ph idx="1" type="body"/>
          </p:nvPr>
        </p:nvSpPr>
        <p:spPr>
          <a:xfrm>
            <a:off x="11381015" y="3536295"/>
            <a:ext cx="11732048" cy="869100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5400"/>
              <a:buFont typeface="Calibri"/>
              <a:buNone/>
              <a:defRPr/>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55" name="Google Shape;55;p15"/>
          <p:cNvSpPr txBox="1"/>
          <p:nvPr>
            <p:ph idx="12" type="sldNum"/>
          </p:nvPr>
        </p:nvSpPr>
        <p:spPr>
          <a:xfrm>
            <a:off x="17624213" y="12321661"/>
            <a:ext cx="5486400" cy="73025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
        <p:nvSpPr>
          <p:cNvPr id="56" name="Google Shape;56;p15"/>
          <p:cNvSpPr txBox="1"/>
          <p:nvPr>
            <p:ph idx="11" type="ftr"/>
          </p:nvPr>
        </p:nvSpPr>
        <p:spPr>
          <a:xfrm>
            <a:off x="1621944" y="12255499"/>
            <a:ext cx="8229600" cy="730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4_Image Half Full">
  <p:cSld name="14_Image Half Full">
    <p:spTree>
      <p:nvGrpSpPr>
        <p:cNvPr id="57" name="Shape 57"/>
        <p:cNvGrpSpPr/>
        <p:nvPr/>
      </p:nvGrpSpPr>
      <p:grpSpPr>
        <a:xfrm>
          <a:off x="0" y="0"/>
          <a:ext cx="0" cy="0"/>
          <a:chOff x="0" y="0"/>
          <a:chExt cx="0" cy="0"/>
        </a:xfrm>
      </p:grpSpPr>
      <p:sp>
        <p:nvSpPr>
          <p:cNvPr id="58" name="Google Shape;58;p16"/>
          <p:cNvSpPr txBox="1"/>
          <p:nvPr>
            <p:ph type="title"/>
          </p:nvPr>
        </p:nvSpPr>
        <p:spPr>
          <a:xfrm>
            <a:off x="832756" y="493828"/>
            <a:ext cx="22789244" cy="1939129"/>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6"/>
          <p:cNvSpPr txBox="1"/>
          <p:nvPr/>
        </p:nvSpPr>
        <p:spPr>
          <a:xfrm>
            <a:off x="23110613" y="88587"/>
            <a:ext cx="1102891" cy="405241"/>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chemeClr val="lt1"/>
              </a:solidFill>
              <a:latin typeface="Calibri"/>
              <a:ea typeface="Calibri"/>
              <a:cs typeface="Calibri"/>
              <a:sym typeface="Calibri"/>
            </a:endParaRPr>
          </a:p>
        </p:txBody>
      </p:sp>
      <p:sp>
        <p:nvSpPr>
          <p:cNvPr id="60" name="Google Shape;60;p16"/>
          <p:cNvSpPr txBox="1"/>
          <p:nvPr>
            <p:ph idx="1" type="body"/>
          </p:nvPr>
        </p:nvSpPr>
        <p:spPr>
          <a:xfrm>
            <a:off x="826867" y="7677767"/>
            <a:ext cx="5231176" cy="376659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4400"/>
              <a:buFont typeface="Calibri"/>
              <a:buNone/>
              <a:defRPr sz="4400"/>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61" name="Google Shape;61;p16"/>
          <p:cNvSpPr/>
          <p:nvPr>
            <p:ph idx="2" type="pic"/>
          </p:nvPr>
        </p:nvSpPr>
        <p:spPr>
          <a:xfrm>
            <a:off x="827319" y="2680426"/>
            <a:ext cx="5231176" cy="4749872"/>
          </a:xfrm>
          <a:prstGeom prst="rect">
            <a:avLst/>
          </a:prstGeom>
          <a:noFill/>
          <a:ln>
            <a:noFill/>
          </a:ln>
        </p:spPr>
      </p:sp>
      <p:sp>
        <p:nvSpPr>
          <p:cNvPr id="62" name="Google Shape;62;p16"/>
          <p:cNvSpPr txBox="1"/>
          <p:nvPr>
            <p:ph idx="3" type="body"/>
          </p:nvPr>
        </p:nvSpPr>
        <p:spPr>
          <a:xfrm>
            <a:off x="6652041" y="7677767"/>
            <a:ext cx="5231176" cy="376659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4400"/>
              <a:buFont typeface="Calibri"/>
              <a:buNone/>
              <a:defRPr sz="4400"/>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63" name="Google Shape;63;p16"/>
          <p:cNvSpPr/>
          <p:nvPr>
            <p:ph idx="4" type="pic"/>
          </p:nvPr>
        </p:nvSpPr>
        <p:spPr>
          <a:xfrm>
            <a:off x="6652493" y="2680426"/>
            <a:ext cx="5231176" cy="4749872"/>
          </a:xfrm>
          <a:prstGeom prst="rect">
            <a:avLst/>
          </a:prstGeom>
          <a:noFill/>
          <a:ln>
            <a:noFill/>
          </a:ln>
        </p:spPr>
      </p:sp>
      <p:sp>
        <p:nvSpPr>
          <p:cNvPr id="64" name="Google Shape;64;p16"/>
          <p:cNvSpPr txBox="1"/>
          <p:nvPr>
            <p:ph idx="5" type="body"/>
          </p:nvPr>
        </p:nvSpPr>
        <p:spPr>
          <a:xfrm>
            <a:off x="12511727" y="7677767"/>
            <a:ext cx="5231176" cy="376659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4400"/>
              <a:buFont typeface="Calibri"/>
              <a:buNone/>
              <a:defRPr sz="4400"/>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65" name="Google Shape;65;p16"/>
          <p:cNvSpPr/>
          <p:nvPr>
            <p:ph idx="6" type="pic"/>
          </p:nvPr>
        </p:nvSpPr>
        <p:spPr>
          <a:xfrm>
            <a:off x="12512179" y="2680426"/>
            <a:ext cx="5231176" cy="4749872"/>
          </a:xfrm>
          <a:prstGeom prst="rect">
            <a:avLst/>
          </a:prstGeom>
          <a:noFill/>
          <a:ln>
            <a:noFill/>
          </a:ln>
        </p:spPr>
      </p:sp>
      <p:sp>
        <p:nvSpPr>
          <p:cNvPr id="66" name="Google Shape;66;p16"/>
          <p:cNvSpPr txBox="1"/>
          <p:nvPr>
            <p:ph idx="7" type="body"/>
          </p:nvPr>
        </p:nvSpPr>
        <p:spPr>
          <a:xfrm>
            <a:off x="18390370" y="7677767"/>
            <a:ext cx="5231176" cy="376659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4400"/>
              <a:buFont typeface="Calibri"/>
              <a:buNone/>
              <a:defRPr sz="4400"/>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67" name="Google Shape;67;p16"/>
          <p:cNvSpPr/>
          <p:nvPr>
            <p:ph idx="8" type="pic"/>
          </p:nvPr>
        </p:nvSpPr>
        <p:spPr>
          <a:xfrm>
            <a:off x="18390823" y="2680426"/>
            <a:ext cx="5231176" cy="4749872"/>
          </a:xfrm>
          <a:prstGeom prst="rect">
            <a:avLst/>
          </a:prstGeom>
          <a:noFill/>
          <a:ln>
            <a:noFill/>
          </a:ln>
        </p:spPr>
      </p:sp>
      <p:sp>
        <p:nvSpPr>
          <p:cNvPr id="68" name="Google Shape;68;p16"/>
          <p:cNvSpPr txBox="1"/>
          <p:nvPr>
            <p:ph idx="12" type="sldNum"/>
          </p:nvPr>
        </p:nvSpPr>
        <p:spPr>
          <a:xfrm>
            <a:off x="18076984" y="12330967"/>
            <a:ext cx="5486400" cy="73025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
        <p:nvSpPr>
          <p:cNvPr id="69" name="Google Shape;69;p16"/>
          <p:cNvSpPr txBox="1"/>
          <p:nvPr>
            <p:ph idx="11" type="ftr"/>
          </p:nvPr>
        </p:nvSpPr>
        <p:spPr>
          <a:xfrm>
            <a:off x="820615" y="12255499"/>
            <a:ext cx="8229600" cy="730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2_Image Half Full">
  <p:cSld name="22_Image Half Full">
    <p:spTree>
      <p:nvGrpSpPr>
        <p:cNvPr id="70" name="Shape 70"/>
        <p:cNvGrpSpPr/>
        <p:nvPr/>
      </p:nvGrpSpPr>
      <p:grpSpPr>
        <a:xfrm>
          <a:off x="0" y="0"/>
          <a:ext cx="0" cy="0"/>
          <a:chOff x="0" y="0"/>
          <a:chExt cx="0" cy="0"/>
        </a:xfrm>
      </p:grpSpPr>
      <p:sp>
        <p:nvSpPr>
          <p:cNvPr id="71" name="Google Shape;71;p17"/>
          <p:cNvSpPr txBox="1"/>
          <p:nvPr>
            <p:ph type="title"/>
          </p:nvPr>
        </p:nvSpPr>
        <p:spPr>
          <a:xfrm>
            <a:off x="832756" y="493828"/>
            <a:ext cx="22789244" cy="1939129"/>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7"/>
          <p:cNvSpPr txBox="1"/>
          <p:nvPr/>
        </p:nvSpPr>
        <p:spPr>
          <a:xfrm>
            <a:off x="23110613" y="88587"/>
            <a:ext cx="1102891" cy="405241"/>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chemeClr val="lt1"/>
              </a:solidFill>
              <a:latin typeface="Calibri"/>
              <a:ea typeface="Calibri"/>
              <a:cs typeface="Calibri"/>
              <a:sym typeface="Calibri"/>
            </a:endParaRPr>
          </a:p>
        </p:txBody>
      </p:sp>
      <p:sp>
        <p:nvSpPr>
          <p:cNvPr id="73" name="Google Shape;73;p17"/>
          <p:cNvSpPr txBox="1"/>
          <p:nvPr>
            <p:ph idx="1" type="body"/>
          </p:nvPr>
        </p:nvSpPr>
        <p:spPr>
          <a:xfrm>
            <a:off x="772971" y="4437888"/>
            <a:ext cx="10959888" cy="658571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4400"/>
              <a:buFont typeface="Calibri"/>
              <a:buNone/>
              <a:defRPr sz="4400"/>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74" name="Google Shape;74;p17"/>
          <p:cNvSpPr txBox="1"/>
          <p:nvPr>
            <p:ph idx="2" type="body"/>
          </p:nvPr>
        </p:nvSpPr>
        <p:spPr>
          <a:xfrm>
            <a:off x="12595591" y="4463288"/>
            <a:ext cx="10959888" cy="658571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2000"/>
              </a:spcBef>
              <a:spcAft>
                <a:spcPts val="0"/>
              </a:spcAft>
              <a:buClr>
                <a:schemeClr val="dk1"/>
              </a:buClr>
              <a:buSzPts val="4400"/>
              <a:buFont typeface="Calibri"/>
              <a:buNone/>
              <a:defRPr sz="4400"/>
            </a:lvl1pPr>
            <a:lvl2pPr indent="-342900" lvl="1" marL="914400" algn="l">
              <a:lnSpc>
                <a:spcPct val="90000"/>
              </a:lnSpc>
              <a:spcBef>
                <a:spcPts val="1000"/>
              </a:spcBef>
              <a:spcAft>
                <a:spcPts val="0"/>
              </a:spcAft>
              <a:buClr>
                <a:schemeClr val="dk1"/>
              </a:buClr>
              <a:buSzPts val="1800"/>
              <a:buChar char="•"/>
              <a:defRPr/>
            </a:lvl2pPr>
            <a:lvl3pPr indent="-228600" lvl="2" marL="1371600" algn="l">
              <a:lnSpc>
                <a:spcPct val="90000"/>
              </a:lnSpc>
              <a:spcBef>
                <a:spcPts val="1000"/>
              </a:spcBef>
              <a:spcAft>
                <a:spcPts val="0"/>
              </a:spcAft>
              <a:buClr>
                <a:schemeClr val="dk1"/>
              </a:buClr>
              <a:buSzPts val="4400"/>
              <a:buNone/>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75" name="Google Shape;75;p17"/>
          <p:cNvSpPr txBox="1"/>
          <p:nvPr>
            <p:ph idx="3" type="body"/>
          </p:nvPr>
        </p:nvSpPr>
        <p:spPr>
          <a:xfrm>
            <a:off x="772920" y="3184914"/>
            <a:ext cx="10960608" cy="997631"/>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2000"/>
              </a:spcBef>
              <a:spcAft>
                <a:spcPts val="0"/>
              </a:spcAft>
              <a:buClr>
                <a:srgbClr val="575757"/>
              </a:buClr>
              <a:buSzPts val="4800"/>
              <a:buFont typeface="Calibri"/>
              <a:buNone/>
              <a:defRPr b="1" sz="4800">
                <a:solidFill>
                  <a:srgbClr val="575757"/>
                </a:solidFill>
              </a:defRPr>
            </a:lvl1pPr>
            <a:lvl2pPr indent="-342900" lvl="1" marL="914400" algn="l">
              <a:lnSpc>
                <a:spcPct val="90000"/>
              </a:lnSpc>
              <a:spcBef>
                <a:spcPts val="1000"/>
              </a:spcBef>
              <a:spcAft>
                <a:spcPts val="0"/>
              </a:spcAft>
              <a:buClr>
                <a:schemeClr val="dk1"/>
              </a:buClr>
              <a:buSzPts val="1800"/>
              <a:buChar char="•"/>
              <a:defRPr/>
            </a:lvl2pPr>
            <a:lvl3pPr indent="-342900" lvl="2" marL="1371600" algn="l">
              <a:lnSpc>
                <a:spcPct val="90000"/>
              </a:lnSpc>
              <a:spcBef>
                <a:spcPts val="1000"/>
              </a:spcBef>
              <a:spcAft>
                <a:spcPts val="0"/>
              </a:spcAft>
              <a:buClr>
                <a:schemeClr val="dk1"/>
              </a:buClr>
              <a:buSzPts val="1800"/>
              <a:buChar char="•"/>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sp>
        <p:nvSpPr>
          <p:cNvPr id="76" name="Google Shape;76;p17"/>
          <p:cNvSpPr txBox="1"/>
          <p:nvPr>
            <p:ph idx="4" type="body"/>
          </p:nvPr>
        </p:nvSpPr>
        <p:spPr>
          <a:xfrm>
            <a:off x="12590711" y="3221626"/>
            <a:ext cx="11020318" cy="997631"/>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2000"/>
              </a:spcBef>
              <a:spcAft>
                <a:spcPts val="0"/>
              </a:spcAft>
              <a:buClr>
                <a:srgbClr val="575757"/>
              </a:buClr>
              <a:buSzPts val="4800"/>
              <a:buFont typeface="Calibri"/>
              <a:buNone/>
              <a:defRPr b="1" sz="4800">
                <a:solidFill>
                  <a:srgbClr val="575757"/>
                </a:solidFill>
              </a:defRPr>
            </a:lvl1pPr>
            <a:lvl2pPr indent="-342900" lvl="1" marL="914400" algn="l">
              <a:lnSpc>
                <a:spcPct val="90000"/>
              </a:lnSpc>
              <a:spcBef>
                <a:spcPts val="1000"/>
              </a:spcBef>
              <a:spcAft>
                <a:spcPts val="0"/>
              </a:spcAft>
              <a:buClr>
                <a:schemeClr val="dk1"/>
              </a:buClr>
              <a:buSzPts val="1800"/>
              <a:buChar char="•"/>
              <a:defRPr/>
            </a:lvl2pPr>
            <a:lvl3pPr indent="-342900" lvl="2" marL="1371600" algn="l">
              <a:lnSpc>
                <a:spcPct val="90000"/>
              </a:lnSpc>
              <a:spcBef>
                <a:spcPts val="1000"/>
              </a:spcBef>
              <a:spcAft>
                <a:spcPts val="0"/>
              </a:spcAft>
              <a:buClr>
                <a:schemeClr val="dk1"/>
              </a:buClr>
              <a:buSzPts val="1800"/>
              <a:buChar char="•"/>
              <a:defRPr/>
            </a:lvl3pPr>
            <a:lvl4pPr indent="-342900" lvl="3" marL="1828800" algn="l">
              <a:lnSpc>
                <a:spcPct val="90000"/>
              </a:lnSpc>
              <a:spcBef>
                <a:spcPts val="1000"/>
              </a:spcBef>
              <a:spcAft>
                <a:spcPts val="0"/>
              </a:spcAft>
              <a:buClr>
                <a:schemeClr val="dk1"/>
              </a:buClr>
              <a:buSzPts val="1800"/>
              <a:buChar char="•"/>
              <a:defRPr/>
            </a:lvl4pPr>
            <a:lvl5pPr indent="-342900" lvl="4" marL="2286000" algn="l">
              <a:lnSpc>
                <a:spcPct val="90000"/>
              </a:lnSpc>
              <a:spcBef>
                <a:spcPts val="1000"/>
              </a:spcBef>
              <a:spcAft>
                <a:spcPts val="0"/>
              </a:spcAft>
              <a:buClr>
                <a:schemeClr val="dk1"/>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1000"/>
              </a:spcBef>
              <a:spcAft>
                <a:spcPts val="0"/>
              </a:spcAft>
              <a:buClr>
                <a:schemeClr val="dk1"/>
              </a:buClr>
              <a:buSzPts val="1800"/>
              <a:buChar char="•"/>
              <a:defRPr/>
            </a:lvl7pPr>
            <a:lvl8pPr indent="-342900" lvl="7" marL="3657600" algn="l">
              <a:lnSpc>
                <a:spcPct val="90000"/>
              </a:lnSpc>
              <a:spcBef>
                <a:spcPts val="1000"/>
              </a:spcBef>
              <a:spcAft>
                <a:spcPts val="0"/>
              </a:spcAft>
              <a:buClr>
                <a:schemeClr val="dk1"/>
              </a:buClr>
              <a:buSzPts val="1800"/>
              <a:buChar char="•"/>
              <a:defRPr/>
            </a:lvl8pPr>
            <a:lvl9pPr indent="-342900" lvl="8" marL="4114800" algn="l">
              <a:lnSpc>
                <a:spcPct val="90000"/>
              </a:lnSpc>
              <a:spcBef>
                <a:spcPts val="1000"/>
              </a:spcBef>
              <a:spcAft>
                <a:spcPts val="0"/>
              </a:spcAft>
              <a:buClr>
                <a:schemeClr val="dk1"/>
              </a:buClr>
              <a:buSzPts val="1800"/>
              <a:buChar char="•"/>
              <a:defRPr/>
            </a:lvl9pPr>
          </a:lstStyle>
          <a:p/>
        </p:txBody>
      </p:sp>
      <p:cxnSp>
        <p:nvCxnSpPr>
          <p:cNvPr id="77" name="Google Shape;77;p17"/>
          <p:cNvCxnSpPr/>
          <p:nvPr/>
        </p:nvCxnSpPr>
        <p:spPr>
          <a:xfrm>
            <a:off x="768588" y="4204109"/>
            <a:ext cx="10964271" cy="0"/>
          </a:xfrm>
          <a:prstGeom prst="straightConnector1">
            <a:avLst/>
          </a:prstGeom>
          <a:noFill/>
          <a:ln cap="flat" cmpd="sng" w="88900">
            <a:solidFill>
              <a:srgbClr val="575757"/>
            </a:solidFill>
            <a:prstDash val="solid"/>
            <a:miter lim="800000"/>
            <a:headEnd len="sm" w="sm" type="none"/>
            <a:tailEnd len="sm" w="sm" type="none"/>
          </a:ln>
        </p:spPr>
      </p:cxnSp>
      <p:cxnSp>
        <p:nvCxnSpPr>
          <p:cNvPr id="78" name="Google Shape;78;p17"/>
          <p:cNvCxnSpPr/>
          <p:nvPr/>
        </p:nvCxnSpPr>
        <p:spPr>
          <a:xfrm>
            <a:off x="12591208" y="4204109"/>
            <a:ext cx="10964271" cy="0"/>
          </a:xfrm>
          <a:prstGeom prst="straightConnector1">
            <a:avLst/>
          </a:prstGeom>
          <a:noFill/>
          <a:ln cap="flat" cmpd="sng" w="88900">
            <a:solidFill>
              <a:srgbClr val="575757"/>
            </a:solidFill>
            <a:prstDash val="solid"/>
            <a:miter lim="800000"/>
            <a:headEnd len="sm" w="sm" type="none"/>
            <a:tailEnd len="sm" w="sm" type="none"/>
          </a:ln>
        </p:spPr>
      </p:cxnSp>
      <p:sp>
        <p:nvSpPr>
          <p:cNvPr id="79" name="Google Shape;79;p17"/>
          <p:cNvSpPr txBox="1"/>
          <p:nvPr>
            <p:ph idx="12" type="sldNum"/>
          </p:nvPr>
        </p:nvSpPr>
        <p:spPr>
          <a:xfrm>
            <a:off x="18076984" y="12330967"/>
            <a:ext cx="5486400" cy="73025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
        <p:nvSpPr>
          <p:cNvPr id="80" name="Google Shape;80;p17"/>
          <p:cNvSpPr txBox="1"/>
          <p:nvPr>
            <p:ph idx="11" type="ftr"/>
          </p:nvPr>
        </p:nvSpPr>
        <p:spPr>
          <a:xfrm>
            <a:off x="832756" y="12255499"/>
            <a:ext cx="8229600" cy="730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9"/>
          <p:cNvSpPr txBox="1"/>
          <p:nvPr>
            <p:ph type="title"/>
          </p:nvPr>
        </p:nvSpPr>
        <p:spPr>
          <a:xfrm>
            <a:off x="1676400" y="730251"/>
            <a:ext cx="21031199" cy="2651126"/>
          </a:xfrm>
          <a:prstGeom prst="rect">
            <a:avLst/>
          </a:prstGeom>
          <a:noFill/>
          <a:ln>
            <a:noFill/>
          </a:ln>
        </p:spPr>
        <p:txBody>
          <a:bodyPr anchorCtr="0" anchor="ctr" bIns="45700" lIns="91425" spcFirstLastPara="1" rIns="91425" wrap="square" tIns="45700">
            <a:normAutofit/>
          </a:bodyPr>
          <a:lstStyle>
            <a:lvl1pPr lvl="0" marR="0" rtl="0" algn="ctr">
              <a:lnSpc>
                <a:spcPct val="90000"/>
              </a:lnSpc>
              <a:spcBef>
                <a:spcPts val="0"/>
              </a:spcBef>
              <a:spcAft>
                <a:spcPts val="0"/>
              </a:spcAft>
              <a:buClr>
                <a:srgbClr val="575757"/>
              </a:buClr>
              <a:buSzPts val="8800"/>
              <a:buFont typeface="Calibri"/>
              <a:buNone/>
              <a:defRPr b="0" i="0" sz="8800" u="none" cap="none" strike="noStrike">
                <a:solidFill>
                  <a:srgbClr val="575757"/>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9"/>
          <p:cNvSpPr txBox="1"/>
          <p:nvPr>
            <p:ph idx="1" type="body"/>
          </p:nvPr>
        </p:nvSpPr>
        <p:spPr>
          <a:xfrm>
            <a:off x="1676400" y="3651250"/>
            <a:ext cx="21031199" cy="8140700"/>
          </a:xfrm>
          <a:prstGeom prst="rect">
            <a:avLst/>
          </a:prstGeom>
          <a:noFill/>
          <a:ln>
            <a:noFill/>
          </a:ln>
        </p:spPr>
        <p:txBody>
          <a:bodyPr anchorCtr="0" anchor="t" bIns="45700" lIns="91425" spcFirstLastPara="1" rIns="91425" wrap="square" tIns="45700">
            <a:normAutofit/>
          </a:bodyPr>
          <a:lstStyle>
            <a:lvl1pPr indent="-228600" lvl="0" marL="457200" marR="0" rtl="0" algn="l">
              <a:lnSpc>
                <a:spcPct val="90000"/>
              </a:lnSpc>
              <a:spcBef>
                <a:spcPts val="2000"/>
              </a:spcBef>
              <a:spcAft>
                <a:spcPts val="0"/>
              </a:spcAft>
              <a:buClr>
                <a:schemeClr val="dk1"/>
              </a:buClr>
              <a:buSzPts val="5400"/>
              <a:buFont typeface="Calibri"/>
              <a:buNone/>
              <a:defRPr b="0" i="0" sz="5400" u="none" cap="none" strike="noStrike">
                <a:solidFill>
                  <a:schemeClr val="dk1"/>
                </a:solidFill>
                <a:latin typeface="Calibri"/>
                <a:ea typeface="Calibri"/>
                <a:cs typeface="Calibri"/>
                <a:sym typeface="Calibri"/>
              </a:defRPr>
            </a:lvl1pPr>
            <a:lvl2pPr indent="-533400" lvl="1" marL="914400" marR="0" rtl="0" algn="l">
              <a:lnSpc>
                <a:spcPct val="90000"/>
              </a:lnSpc>
              <a:spcBef>
                <a:spcPts val="1000"/>
              </a:spcBef>
              <a:spcAft>
                <a:spcPts val="0"/>
              </a:spcAft>
              <a:buClr>
                <a:schemeClr val="dk1"/>
              </a:buClr>
              <a:buSzPts val="4800"/>
              <a:buFont typeface="Arial"/>
              <a:buChar char="•"/>
              <a:defRPr b="0" i="0" sz="4800" u="none" cap="none" strike="noStrike">
                <a:solidFill>
                  <a:schemeClr val="dk1"/>
                </a:solidFill>
                <a:latin typeface="Calibri"/>
                <a:ea typeface="Calibri"/>
                <a:cs typeface="Calibri"/>
                <a:sym typeface="Calibri"/>
              </a:defRPr>
            </a:lvl2pPr>
            <a:lvl3pPr indent="-508000" lvl="2" marL="1371600" marR="0" rtl="0" algn="l">
              <a:lnSpc>
                <a:spcPct val="90000"/>
              </a:lnSpc>
              <a:spcBef>
                <a:spcPts val="1000"/>
              </a:spcBef>
              <a:spcAft>
                <a:spcPts val="0"/>
              </a:spcAft>
              <a:buClr>
                <a:schemeClr val="dk1"/>
              </a:buClr>
              <a:buSzPts val="4400"/>
              <a:buFont typeface="Arial"/>
              <a:buChar char="•"/>
              <a:defRPr b="0" i="0" sz="4400" u="none" cap="none" strike="noStrike">
                <a:solidFill>
                  <a:schemeClr val="dk1"/>
                </a:solidFill>
                <a:latin typeface="Calibri"/>
                <a:ea typeface="Calibri"/>
                <a:cs typeface="Calibri"/>
                <a:sym typeface="Calibri"/>
              </a:defRPr>
            </a:lvl3pPr>
            <a:lvl4pPr indent="-457200" lvl="3" marL="1828800" marR="0" rtl="0" algn="l">
              <a:lnSpc>
                <a:spcPct val="90000"/>
              </a:lnSpc>
              <a:spcBef>
                <a:spcPts val="1000"/>
              </a:spcBef>
              <a:spcAft>
                <a:spcPts val="0"/>
              </a:spcAft>
              <a:buClr>
                <a:schemeClr val="dk1"/>
              </a:buClr>
              <a:buSzPts val="3600"/>
              <a:buFont typeface="Arial"/>
              <a:buChar char="•"/>
              <a:defRPr b="0" i="0" sz="3600" u="none" cap="none" strike="noStrike">
                <a:solidFill>
                  <a:schemeClr val="dk1"/>
                </a:solidFill>
                <a:latin typeface="Calibri"/>
                <a:ea typeface="Calibri"/>
                <a:cs typeface="Calibri"/>
                <a:sym typeface="Calibri"/>
              </a:defRPr>
            </a:lvl4pPr>
            <a:lvl5pPr indent="-457200" lvl="4" marL="2286000" marR="0" rtl="0" algn="l">
              <a:lnSpc>
                <a:spcPct val="90000"/>
              </a:lnSpc>
              <a:spcBef>
                <a:spcPts val="1000"/>
              </a:spcBef>
              <a:spcAft>
                <a:spcPts val="0"/>
              </a:spcAft>
              <a:buClr>
                <a:schemeClr val="dk1"/>
              </a:buClr>
              <a:buSzPts val="3600"/>
              <a:buFont typeface="Arial"/>
              <a:buChar char="•"/>
              <a:defRPr b="0" i="0" sz="3600" u="none" cap="none" strike="noStrike">
                <a:solidFill>
                  <a:schemeClr val="dk1"/>
                </a:solidFill>
                <a:latin typeface="Calibri"/>
                <a:ea typeface="Calibri"/>
                <a:cs typeface="Calibri"/>
                <a:sym typeface="Calibri"/>
              </a:defRPr>
            </a:lvl5pPr>
            <a:lvl6pPr indent="-457200" lvl="5" marL="2743200" marR="0" rtl="0" algn="l">
              <a:lnSpc>
                <a:spcPct val="90000"/>
              </a:lnSpc>
              <a:spcBef>
                <a:spcPts val="1000"/>
              </a:spcBef>
              <a:spcAft>
                <a:spcPts val="0"/>
              </a:spcAft>
              <a:buClr>
                <a:schemeClr val="dk1"/>
              </a:buClr>
              <a:buSzPts val="3600"/>
              <a:buFont typeface="Arial"/>
              <a:buChar char="•"/>
              <a:defRPr b="0" i="0" sz="3600" u="none" cap="none" strike="noStrike">
                <a:solidFill>
                  <a:schemeClr val="dk1"/>
                </a:solidFill>
                <a:latin typeface="Calibri"/>
                <a:ea typeface="Calibri"/>
                <a:cs typeface="Calibri"/>
                <a:sym typeface="Calibri"/>
              </a:defRPr>
            </a:lvl6pPr>
            <a:lvl7pPr indent="-457200" lvl="6" marL="3200400" marR="0" rtl="0" algn="l">
              <a:lnSpc>
                <a:spcPct val="90000"/>
              </a:lnSpc>
              <a:spcBef>
                <a:spcPts val="1000"/>
              </a:spcBef>
              <a:spcAft>
                <a:spcPts val="0"/>
              </a:spcAft>
              <a:buClr>
                <a:schemeClr val="dk1"/>
              </a:buClr>
              <a:buSzPts val="3600"/>
              <a:buFont typeface="Arial"/>
              <a:buChar char="•"/>
              <a:defRPr b="0" i="0" sz="3600" u="none" cap="none" strike="noStrike">
                <a:solidFill>
                  <a:schemeClr val="dk1"/>
                </a:solidFill>
                <a:latin typeface="Calibri"/>
                <a:ea typeface="Calibri"/>
                <a:cs typeface="Calibri"/>
                <a:sym typeface="Calibri"/>
              </a:defRPr>
            </a:lvl7pPr>
            <a:lvl8pPr indent="-457200" lvl="7" marL="3657600" marR="0" rtl="0" algn="l">
              <a:lnSpc>
                <a:spcPct val="90000"/>
              </a:lnSpc>
              <a:spcBef>
                <a:spcPts val="1000"/>
              </a:spcBef>
              <a:spcAft>
                <a:spcPts val="0"/>
              </a:spcAft>
              <a:buClr>
                <a:schemeClr val="dk1"/>
              </a:buClr>
              <a:buSzPts val="3600"/>
              <a:buFont typeface="Arial"/>
              <a:buChar char="•"/>
              <a:defRPr b="0" i="0" sz="3600" u="none" cap="none" strike="noStrike">
                <a:solidFill>
                  <a:schemeClr val="dk1"/>
                </a:solidFill>
                <a:latin typeface="Calibri"/>
                <a:ea typeface="Calibri"/>
                <a:cs typeface="Calibri"/>
                <a:sym typeface="Calibri"/>
              </a:defRPr>
            </a:lvl8pPr>
            <a:lvl9pPr indent="-457200" lvl="8" marL="4114800" marR="0" rtl="0" algn="l">
              <a:lnSpc>
                <a:spcPct val="90000"/>
              </a:lnSpc>
              <a:spcBef>
                <a:spcPts val="1000"/>
              </a:spcBef>
              <a:spcAft>
                <a:spcPts val="0"/>
              </a:spcAft>
              <a:buClr>
                <a:schemeClr val="dk1"/>
              </a:buClr>
              <a:buSzPts val="3600"/>
              <a:buFont typeface="Arial"/>
              <a:buChar char="•"/>
              <a:defRPr b="0" i="0" sz="3600" u="none" cap="none" strike="noStrike">
                <a:solidFill>
                  <a:schemeClr val="dk1"/>
                </a:solidFill>
                <a:latin typeface="Calibri"/>
                <a:ea typeface="Calibri"/>
                <a:cs typeface="Calibri"/>
                <a:sym typeface="Calibri"/>
              </a:defRPr>
            </a:lvl9pPr>
          </a:lstStyle>
          <a:p/>
        </p:txBody>
      </p:sp>
      <p:sp>
        <p:nvSpPr>
          <p:cNvPr id="12" name="Google Shape;12;p9"/>
          <p:cNvSpPr txBox="1"/>
          <p:nvPr>
            <p:ph idx="12" type="sldNum"/>
          </p:nvPr>
        </p:nvSpPr>
        <p:spPr>
          <a:xfrm>
            <a:off x="17275656" y="12255499"/>
            <a:ext cx="5486400" cy="730250"/>
          </a:xfrm>
          <a:prstGeom prst="rect">
            <a:avLst/>
          </a:prstGeom>
          <a:noFill/>
          <a:ln>
            <a:noFill/>
          </a:ln>
        </p:spPr>
        <p:txBody>
          <a:bodyPr anchorCtr="0" anchor="b" bIns="45700" lIns="91425" spcFirstLastPara="1" rIns="91425" wrap="square" tIns="45700">
            <a:noAutofit/>
          </a:bodyPr>
          <a:lstStyle>
            <a:lvl1pPr indent="0" lvl="0" marL="0" marR="0" rtl="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2400"/>
              <a:buFont typeface="Arial"/>
              <a:buNone/>
              <a:defRPr b="0" i="0" sz="2400" u="none" cap="none" strike="noStrike">
                <a:solidFill>
                  <a:srgbClr val="575757"/>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
        <p:nvSpPr>
          <p:cNvPr id="13" name="Google Shape;13;p9"/>
          <p:cNvSpPr txBox="1"/>
          <p:nvPr>
            <p:ph idx="11" type="ftr"/>
          </p:nvPr>
        </p:nvSpPr>
        <p:spPr>
          <a:xfrm>
            <a:off x="1621944" y="12255499"/>
            <a:ext cx="8229600" cy="73025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2000" u="none" cap="none" strike="noStrike">
                <a:solidFill>
                  <a:srgbClr val="575757"/>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3024"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mc:AlternateContent>
    <mc:Choice Requires="p14">
      <p:transition spd="slow" p14:dur="700">
        <p:fade/>
      </p:transition>
    </mc:Choice>
    <mc:Fallback>
      <p:transition spd="slow">
        <p:fade/>
      </p:transition>
    </mc:Fallback>
  </mc:AlternateConten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6"/>
        </a:solidFill>
      </p:bgPr>
    </p:bg>
    <p:spTree>
      <p:nvGrpSpPr>
        <p:cNvPr id="84" name="Shape 84"/>
        <p:cNvGrpSpPr/>
        <p:nvPr/>
      </p:nvGrpSpPr>
      <p:grpSpPr>
        <a:xfrm>
          <a:off x="0" y="0"/>
          <a:ext cx="0" cy="0"/>
          <a:chOff x="0" y="0"/>
          <a:chExt cx="0" cy="0"/>
        </a:xfrm>
      </p:grpSpPr>
      <p:sp>
        <p:nvSpPr>
          <p:cNvPr id="85" name="Google Shape;85;p1"/>
          <p:cNvSpPr txBox="1"/>
          <p:nvPr>
            <p:ph type="title"/>
          </p:nvPr>
        </p:nvSpPr>
        <p:spPr>
          <a:xfrm>
            <a:off x="1676400" y="5766900"/>
            <a:ext cx="21031200" cy="32775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lt1"/>
              </a:buClr>
              <a:buSzPts val="3600"/>
              <a:buFont typeface="Calibri"/>
              <a:buNone/>
            </a:pPr>
            <a:r>
              <a:rPr lang="fi-FI" sz="8600"/>
              <a:t>1. Tutkimus ja muuttuvat käsitykset</a:t>
            </a:r>
            <a:br>
              <a:rPr lang="fi-FI" sz="8600"/>
            </a:br>
            <a:br>
              <a:rPr lang="fi-FI" sz="8600"/>
            </a:br>
            <a:r>
              <a:rPr lang="fi-FI" sz="8600"/>
              <a:t>Tietoisku: Esihistorian tutkimusmenetelmät</a:t>
            </a:r>
            <a:endParaRPr sz="8600"/>
          </a:p>
        </p:txBody>
      </p:sp>
      <p:sp>
        <p:nvSpPr>
          <p:cNvPr id="86" name="Google Shape;86;p1"/>
          <p:cNvSpPr txBox="1"/>
          <p:nvPr>
            <p:ph idx="2" type="body"/>
          </p:nvPr>
        </p:nvSpPr>
        <p:spPr>
          <a:xfrm>
            <a:off x="1676400" y="2856646"/>
            <a:ext cx="21031199" cy="1084901"/>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4800"/>
              <a:buFont typeface="Calibri"/>
              <a:buNone/>
            </a:pPr>
            <a:r>
              <a:rPr lang="fi-FI"/>
              <a:t>5</a:t>
            </a:r>
            <a:endParaRPr/>
          </a:p>
        </p:txBody>
      </p:sp>
      <p:sp>
        <p:nvSpPr>
          <p:cNvPr id="87" name="Google Shape;87;p1"/>
          <p:cNvSpPr txBox="1"/>
          <p:nvPr>
            <p:ph idx="1" type="body"/>
          </p:nvPr>
        </p:nvSpPr>
        <p:spPr>
          <a:xfrm>
            <a:off x="1676400" y="1771745"/>
            <a:ext cx="21031199" cy="1084901"/>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6600"/>
              <a:buFont typeface="Calibri"/>
              <a:buNone/>
            </a:pPr>
            <a:r>
              <a:rPr lang="fi-FI"/>
              <a:t>Forum Historia</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2"/>
          <p:cNvSpPr txBox="1"/>
          <p:nvPr>
            <p:ph type="title"/>
          </p:nvPr>
        </p:nvSpPr>
        <p:spPr>
          <a:xfrm>
            <a:off x="1676400" y="730251"/>
            <a:ext cx="21031200" cy="26511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575757"/>
              </a:buClr>
              <a:buSzPts val="8800"/>
              <a:buFont typeface="Calibri"/>
              <a:buNone/>
            </a:pPr>
            <a:r>
              <a:rPr lang="fi-FI"/>
              <a:t>Esihistorian tutkimusmenetelmät</a:t>
            </a:r>
            <a:endParaRPr/>
          </a:p>
        </p:txBody>
      </p:sp>
      <p:sp>
        <p:nvSpPr>
          <p:cNvPr id="93" name="Google Shape;93;p2"/>
          <p:cNvSpPr txBox="1"/>
          <p:nvPr>
            <p:ph idx="1" type="body"/>
          </p:nvPr>
        </p:nvSpPr>
        <p:spPr>
          <a:xfrm>
            <a:off x="1621950" y="3381350"/>
            <a:ext cx="21031200" cy="9848700"/>
          </a:xfrm>
          <a:prstGeom prst="rect">
            <a:avLst/>
          </a:prstGeom>
          <a:noFill/>
          <a:ln>
            <a:noFill/>
          </a:ln>
        </p:spPr>
        <p:txBody>
          <a:bodyPr anchorCtr="0" anchor="t" bIns="45700" lIns="91425" spcFirstLastPara="1" rIns="91425" wrap="square" tIns="45700">
            <a:normAutofit/>
          </a:bodyPr>
          <a:lstStyle/>
          <a:p>
            <a:pPr indent="-857250" lvl="0" marL="857250" rtl="0" algn="l">
              <a:lnSpc>
                <a:spcPct val="100000"/>
              </a:lnSpc>
              <a:spcBef>
                <a:spcPts val="0"/>
              </a:spcBef>
              <a:spcAft>
                <a:spcPts val="0"/>
              </a:spcAft>
              <a:buClr>
                <a:srgbClr val="000000"/>
              </a:buClr>
              <a:buSzPts val="6000"/>
              <a:buFont typeface="Arial"/>
              <a:buChar char="•"/>
            </a:pPr>
            <a:r>
              <a:rPr lang="fi-FI">
                <a:solidFill>
                  <a:srgbClr val="000000"/>
                </a:solidFill>
              </a:rPr>
              <a:t>Menneisyys jaetaan esihistorialliseen ja historialliseen aikaan.</a:t>
            </a:r>
            <a:endParaRPr>
              <a:solidFill>
                <a:srgbClr val="000000"/>
              </a:solidFill>
            </a:endParaRPr>
          </a:p>
          <a:p>
            <a:pPr indent="-857250" lvl="0" marL="857250" rtl="0" algn="l">
              <a:lnSpc>
                <a:spcPct val="100000"/>
              </a:lnSpc>
              <a:spcBef>
                <a:spcPts val="0"/>
              </a:spcBef>
              <a:spcAft>
                <a:spcPts val="0"/>
              </a:spcAft>
              <a:buClr>
                <a:srgbClr val="000000"/>
              </a:buClr>
              <a:buSzPts val="6000"/>
              <a:buFont typeface="Arial"/>
              <a:buChar char="•"/>
            </a:pPr>
            <a:r>
              <a:rPr lang="fi-FI">
                <a:solidFill>
                  <a:srgbClr val="000000"/>
                </a:solidFill>
              </a:rPr>
              <a:t>Karkeasti erotellen arkeologia tarkastelee menneisyyden aineellisia jäänteitä ja historiantutkimus kirjallisia tekstejä.</a:t>
            </a:r>
            <a:endParaRPr>
              <a:solidFill>
                <a:srgbClr val="000000"/>
              </a:solidFill>
            </a:endParaRPr>
          </a:p>
          <a:p>
            <a:pPr indent="-857250" lvl="0" marL="857250" rtl="0" algn="l">
              <a:lnSpc>
                <a:spcPct val="100000"/>
              </a:lnSpc>
              <a:spcBef>
                <a:spcPts val="0"/>
              </a:spcBef>
              <a:spcAft>
                <a:spcPts val="0"/>
              </a:spcAft>
              <a:buClr>
                <a:srgbClr val="000000"/>
              </a:buClr>
              <a:buSzPts val="6000"/>
              <a:buFont typeface="Arial"/>
              <a:buChar char="•"/>
            </a:pPr>
            <a:r>
              <a:rPr lang="fi-FI">
                <a:solidFill>
                  <a:srgbClr val="000000"/>
                </a:solidFill>
              </a:rPr>
              <a:t>Esihistorian tutkimus on monitieteellistä. Tutkimusten perusteella eri tieteenalojen asiantuntijat luovat kokonaiskuvan tutkittavasta alueesta ja ajankohdasta. </a:t>
            </a:r>
            <a:endParaRPr>
              <a:solidFill>
                <a:srgbClr val="000000"/>
              </a:solidFill>
            </a:endParaRPr>
          </a:p>
          <a:p>
            <a:pPr indent="-857250" lvl="0" marL="857250" rtl="0" algn="l">
              <a:lnSpc>
                <a:spcPct val="100000"/>
              </a:lnSpc>
              <a:spcBef>
                <a:spcPts val="0"/>
              </a:spcBef>
              <a:spcAft>
                <a:spcPts val="0"/>
              </a:spcAft>
              <a:buSzPts val="6000"/>
              <a:buFont typeface="Arial"/>
              <a:buChar char="•"/>
            </a:pPr>
            <a:r>
              <a:rPr lang="fi-FI">
                <a:solidFill>
                  <a:srgbClr val="000000"/>
                </a:solidFill>
              </a:rPr>
              <a:t>Arkeologian ajoitusmenetelmät voidaan jakaa a) arkeologisiin </a:t>
            </a:r>
            <a:br>
              <a:rPr lang="fi-FI">
                <a:solidFill>
                  <a:srgbClr val="000000"/>
                </a:solidFill>
              </a:rPr>
            </a:br>
            <a:r>
              <a:rPr lang="fi-FI">
                <a:solidFill>
                  <a:srgbClr val="000000"/>
                </a:solidFill>
              </a:rPr>
              <a:t>(stratigrafia ja typologia) ja b) luonnontieteellisiin menetelmiin  (muun muassa rannansiirtymiskronologia, radiohiiliajoitus, dendrokronologia sekä termoluminesenssimenetelmä).</a:t>
            </a:r>
            <a:endParaRPr/>
          </a:p>
        </p:txBody>
      </p:sp>
      <p:sp>
        <p:nvSpPr>
          <p:cNvPr id="94" name="Google Shape;94;p2"/>
          <p:cNvSpPr txBox="1"/>
          <p:nvPr>
            <p:ph idx="12" type="sldNum"/>
          </p:nvPr>
        </p:nvSpPr>
        <p:spPr>
          <a:xfrm>
            <a:off x="17221200" y="12330967"/>
            <a:ext cx="5486400" cy="730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2400"/>
              <a:buNone/>
            </a:pPr>
            <a:fld id="{00000000-1234-1234-1234-123412341234}" type="slidenum">
              <a:rPr lang="fi-FI"/>
              <a:t>‹#›</a:t>
            </a:fld>
            <a:endParaRPr/>
          </a:p>
        </p:txBody>
      </p:sp>
      <p:sp>
        <p:nvSpPr>
          <p:cNvPr id="95" name="Google Shape;95;p2"/>
          <p:cNvSpPr txBox="1"/>
          <p:nvPr>
            <p:ph idx="11" type="ftr"/>
          </p:nvPr>
        </p:nvSpPr>
        <p:spPr>
          <a:xfrm>
            <a:off x="1621944" y="12255499"/>
            <a:ext cx="8229600" cy="7302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1400"/>
              <a:buNone/>
            </a:pPr>
            <a:r>
              <a:rPr lang="fi-FI"/>
              <a:t>Forum Historia 5, Luku 1</a:t>
            </a:r>
            <a:endParaRPr/>
          </a:p>
        </p:txBody>
      </p:sp>
    </p:spTree>
  </p:cSld>
  <p:clrMapOvr>
    <a:masterClrMapping/>
  </p:clrMapOvr>
  <mc:AlternateContent>
    <mc:Choice Requires="p14">
      <p:transition spd="slow" p14:dur="700">
        <p:fade/>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
                                            <p:txEl>
                                              <p:pRg end="0" st="0"/>
                                            </p:txEl>
                                          </p:spTgt>
                                        </p:tgtEl>
                                        <p:attrNameLst>
                                          <p:attrName>style.visibility</p:attrName>
                                        </p:attrNameLst>
                                      </p:cBhvr>
                                      <p:to>
                                        <p:strVal val="visible"/>
                                      </p:to>
                                    </p:set>
                                    <p:animEffect filter="fade" transition="in">
                                      <p:cBhvr>
                                        <p:cTn dur="500"/>
                                        <p:tgtEl>
                                          <p:spTgt spid="93">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
                                            <p:txEl>
                                              <p:pRg end="1" st="1"/>
                                            </p:txEl>
                                          </p:spTgt>
                                        </p:tgtEl>
                                        <p:attrNameLst>
                                          <p:attrName>style.visibility</p:attrName>
                                        </p:attrNameLst>
                                      </p:cBhvr>
                                      <p:to>
                                        <p:strVal val="visible"/>
                                      </p:to>
                                    </p:set>
                                    <p:animEffect filter="fade" transition="in">
                                      <p:cBhvr>
                                        <p:cTn dur="500"/>
                                        <p:tgtEl>
                                          <p:spTgt spid="93">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
                                            <p:txEl>
                                              <p:pRg end="2" st="2"/>
                                            </p:txEl>
                                          </p:spTgt>
                                        </p:tgtEl>
                                        <p:attrNameLst>
                                          <p:attrName>style.visibility</p:attrName>
                                        </p:attrNameLst>
                                      </p:cBhvr>
                                      <p:to>
                                        <p:strVal val="visible"/>
                                      </p:to>
                                    </p:set>
                                    <p:animEffect filter="fade" transition="in">
                                      <p:cBhvr>
                                        <p:cTn dur="500"/>
                                        <p:tgtEl>
                                          <p:spTgt spid="93">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
                                            <p:txEl>
                                              <p:pRg end="3" st="3"/>
                                            </p:txEl>
                                          </p:spTgt>
                                        </p:tgtEl>
                                        <p:attrNameLst>
                                          <p:attrName>style.visibility</p:attrName>
                                        </p:attrNameLst>
                                      </p:cBhvr>
                                      <p:to>
                                        <p:strVal val="visible"/>
                                      </p:to>
                                    </p:set>
                                    <p:animEffect filter="fade" transition="in">
                                      <p:cBhvr>
                                        <p:cTn dur="500"/>
                                        <p:tgtEl>
                                          <p:spTgt spid="93">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3"/>
          <p:cNvSpPr txBox="1"/>
          <p:nvPr>
            <p:ph type="title"/>
          </p:nvPr>
        </p:nvSpPr>
        <p:spPr>
          <a:xfrm>
            <a:off x="1676400" y="730251"/>
            <a:ext cx="21031200" cy="26511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575757"/>
              </a:buClr>
              <a:buSzPts val="8800"/>
              <a:buFont typeface="Calibri"/>
              <a:buNone/>
            </a:pPr>
            <a:r>
              <a:rPr lang="fi-FI"/>
              <a:t>Esihistorian tutkimusmenetelmät</a:t>
            </a:r>
            <a:endParaRPr/>
          </a:p>
        </p:txBody>
      </p:sp>
      <p:sp>
        <p:nvSpPr>
          <p:cNvPr id="101" name="Google Shape;101;p3"/>
          <p:cNvSpPr txBox="1"/>
          <p:nvPr>
            <p:ph idx="1" type="body"/>
          </p:nvPr>
        </p:nvSpPr>
        <p:spPr>
          <a:xfrm>
            <a:off x="1621950" y="3381350"/>
            <a:ext cx="21031200" cy="9848700"/>
          </a:xfrm>
          <a:prstGeom prst="rect">
            <a:avLst/>
          </a:prstGeom>
          <a:noFill/>
          <a:ln>
            <a:noFill/>
          </a:ln>
        </p:spPr>
        <p:txBody>
          <a:bodyPr anchorCtr="0" anchor="t" bIns="45700" lIns="91425" spcFirstLastPara="1" rIns="91425" wrap="square" tIns="45700">
            <a:normAutofit/>
          </a:bodyPr>
          <a:lstStyle/>
          <a:p>
            <a:pPr indent="-857250" lvl="0" marL="857250" rtl="0" algn="l">
              <a:lnSpc>
                <a:spcPct val="100000"/>
              </a:lnSpc>
              <a:spcBef>
                <a:spcPts val="0"/>
              </a:spcBef>
              <a:spcAft>
                <a:spcPts val="0"/>
              </a:spcAft>
              <a:buSzPts val="6000"/>
              <a:buFont typeface="Arial"/>
              <a:buChar char="•"/>
            </a:pPr>
            <a:r>
              <a:rPr b="1" lang="fi-FI">
                <a:solidFill>
                  <a:srgbClr val="000000"/>
                </a:solidFill>
              </a:rPr>
              <a:t>Stratigrafialla </a:t>
            </a:r>
            <a:r>
              <a:rPr lang="fi-FI">
                <a:solidFill>
                  <a:srgbClr val="000000"/>
                </a:solidFill>
              </a:rPr>
              <a:t>tarkoitetaan ajoitustapaa, jossa tarkastellaan maalajien ja maannosten keskinäisiä suhteita sekä miten esinejäännökset niissä sijaitsevat. Lähtökohtaisesti alempana olevat kerrokset ovat vanhempia kuin niiden päällä olevat. Maalajikerrokset ovat kuitenkin voineet sekoittua. Kivikautisten muinaisjäännösten kerrostumat ovat yleensä melko ohuita ja vaikeasti toisistaan erotettavissa. </a:t>
            </a:r>
            <a:endParaRPr/>
          </a:p>
        </p:txBody>
      </p:sp>
      <p:sp>
        <p:nvSpPr>
          <p:cNvPr id="102" name="Google Shape;102;p3"/>
          <p:cNvSpPr txBox="1"/>
          <p:nvPr>
            <p:ph idx="12" type="sldNum"/>
          </p:nvPr>
        </p:nvSpPr>
        <p:spPr>
          <a:xfrm>
            <a:off x="17221200" y="12330967"/>
            <a:ext cx="5486400" cy="730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2400"/>
              <a:buNone/>
            </a:pPr>
            <a:fld id="{00000000-1234-1234-1234-123412341234}" type="slidenum">
              <a:rPr lang="fi-FI"/>
              <a:t>‹#›</a:t>
            </a:fld>
            <a:endParaRPr/>
          </a:p>
        </p:txBody>
      </p:sp>
      <p:sp>
        <p:nvSpPr>
          <p:cNvPr id="103" name="Google Shape;103;p3"/>
          <p:cNvSpPr txBox="1"/>
          <p:nvPr>
            <p:ph idx="11" type="ftr"/>
          </p:nvPr>
        </p:nvSpPr>
        <p:spPr>
          <a:xfrm>
            <a:off x="1621944" y="12255499"/>
            <a:ext cx="8229600" cy="7302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1400"/>
              <a:buNone/>
            </a:pPr>
            <a:r>
              <a:rPr lang="fi-FI"/>
              <a:t>Forum Historia 5, Luku 1</a:t>
            </a:r>
            <a:endParaRPr/>
          </a:p>
        </p:txBody>
      </p:sp>
    </p:spTree>
  </p:cSld>
  <p:clrMapOvr>
    <a:masterClrMapping/>
  </p:clrMapOvr>
  <mc:AlternateContent>
    <mc:Choice Requires="p14">
      <p:transition spd="slow" p14:dur="700">
        <p:fade/>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1">
                                            <p:txEl>
                                              <p:pRg end="0" st="0"/>
                                            </p:txEl>
                                          </p:spTgt>
                                        </p:tgtEl>
                                        <p:attrNameLst>
                                          <p:attrName>style.visibility</p:attrName>
                                        </p:attrNameLst>
                                      </p:cBhvr>
                                      <p:to>
                                        <p:strVal val="visible"/>
                                      </p:to>
                                    </p:set>
                                    <p:animEffect filter="fade" transition="in">
                                      <p:cBhvr>
                                        <p:cTn dur="500"/>
                                        <p:tgtEl>
                                          <p:spTgt spid="101">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4"/>
          <p:cNvSpPr txBox="1"/>
          <p:nvPr>
            <p:ph type="title"/>
          </p:nvPr>
        </p:nvSpPr>
        <p:spPr>
          <a:xfrm>
            <a:off x="1676400" y="730251"/>
            <a:ext cx="21031200" cy="26511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575757"/>
              </a:buClr>
              <a:buSzPts val="8800"/>
              <a:buFont typeface="Calibri"/>
              <a:buNone/>
            </a:pPr>
            <a:r>
              <a:rPr lang="fi-FI"/>
              <a:t>Esihistorian tutkimusmenetelmät</a:t>
            </a:r>
            <a:endParaRPr/>
          </a:p>
        </p:txBody>
      </p:sp>
      <p:sp>
        <p:nvSpPr>
          <p:cNvPr id="109" name="Google Shape;109;p4"/>
          <p:cNvSpPr txBox="1"/>
          <p:nvPr>
            <p:ph idx="1" type="body"/>
          </p:nvPr>
        </p:nvSpPr>
        <p:spPr>
          <a:xfrm>
            <a:off x="1621950" y="3381338"/>
            <a:ext cx="21031200" cy="8145900"/>
          </a:xfrm>
          <a:prstGeom prst="rect">
            <a:avLst/>
          </a:prstGeom>
          <a:noFill/>
          <a:ln>
            <a:noFill/>
          </a:ln>
        </p:spPr>
        <p:txBody>
          <a:bodyPr anchorCtr="0" anchor="t" bIns="45700" lIns="91425" spcFirstLastPara="1" rIns="91425" wrap="square" tIns="45700">
            <a:noAutofit/>
          </a:bodyPr>
          <a:lstStyle/>
          <a:p>
            <a:pPr indent="-857250" lvl="0" marL="857250" rtl="0" algn="l">
              <a:lnSpc>
                <a:spcPct val="100000"/>
              </a:lnSpc>
              <a:spcBef>
                <a:spcPts val="0"/>
              </a:spcBef>
              <a:spcAft>
                <a:spcPts val="0"/>
              </a:spcAft>
              <a:buClr>
                <a:srgbClr val="000000"/>
              </a:buClr>
              <a:buSzPts val="6000"/>
              <a:buFont typeface="Arial"/>
              <a:buChar char="•"/>
            </a:pPr>
            <a:r>
              <a:rPr lang="fi-FI">
                <a:solidFill>
                  <a:srgbClr val="000000"/>
                </a:solidFill>
              </a:rPr>
              <a:t>Perinteisin ajoitusmenetelmä on </a:t>
            </a:r>
            <a:r>
              <a:rPr b="1" lang="fi-FI">
                <a:solidFill>
                  <a:srgbClr val="000000"/>
                </a:solidFill>
              </a:rPr>
              <a:t>typologia </a:t>
            </a:r>
            <a:r>
              <a:rPr lang="fi-FI">
                <a:solidFill>
                  <a:srgbClr val="000000"/>
                </a:solidFill>
              </a:rPr>
              <a:t>eli esinejäännösten luokittelu. </a:t>
            </a:r>
            <a:endParaRPr>
              <a:solidFill>
                <a:srgbClr val="000000"/>
              </a:solidFill>
            </a:endParaRPr>
          </a:p>
          <a:p>
            <a:pPr indent="-857250" lvl="0" marL="857250" rtl="0" algn="l">
              <a:lnSpc>
                <a:spcPct val="100000"/>
              </a:lnSpc>
              <a:spcBef>
                <a:spcPts val="0"/>
              </a:spcBef>
              <a:spcAft>
                <a:spcPts val="0"/>
              </a:spcAft>
              <a:buClr>
                <a:srgbClr val="000000"/>
              </a:buClr>
              <a:buSzPts val="6000"/>
              <a:buFont typeface="Arial"/>
              <a:buChar char="•"/>
            </a:pPr>
            <a:r>
              <a:rPr lang="fi-FI">
                <a:solidFill>
                  <a:srgbClr val="000000"/>
                </a:solidFill>
              </a:rPr>
              <a:t>Se perustuu ajatukseen siitä, että esinetyypit ovat muuttuneet aika ajoin; käyttökelpoisemmiksi ja valmistustekniikaltaan paremmiksi. Muoti-ilmiötkin ovat vaikuttaneet esineiden ulkonäköön ja raaka-ainevalintoihin, mikä näkyy etenkin saviastioiden muutoksissa.</a:t>
            </a:r>
            <a:endParaRPr>
              <a:solidFill>
                <a:srgbClr val="000000"/>
              </a:solidFill>
            </a:endParaRPr>
          </a:p>
          <a:p>
            <a:pPr indent="-857250" lvl="0" marL="857250" rtl="0" algn="l">
              <a:lnSpc>
                <a:spcPct val="100000"/>
              </a:lnSpc>
              <a:spcBef>
                <a:spcPts val="0"/>
              </a:spcBef>
              <a:spcAft>
                <a:spcPts val="0"/>
              </a:spcAft>
              <a:buClr>
                <a:srgbClr val="000000"/>
              </a:buClr>
              <a:buSzPts val="6000"/>
              <a:buFont typeface="Arial"/>
              <a:buChar char="•"/>
            </a:pPr>
            <a:r>
              <a:rPr lang="fi-FI">
                <a:solidFill>
                  <a:srgbClr val="000000"/>
                </a:solidFill>
              </a:rPr>
              <a:t>Luokittelu perustuu myös tietoon siitä, minkämuotoisia ja miten koristeltuja esineet olivat tiettynä aikana ja miten ne muuttuivat ajan myötä.</a:t>
            </a:r>
            <a:endParaRPr>
              <a:solidFill>
                <a:srgbClr val="000000"/>
              </a:solidFill>
            </a:endParaRPr>
          </a:p>
        </p:txBody>
      </p:sp>
      <p:sp>
        <p:nvSpPr>
          <p:cNvPr id="110" name="Google Shape;110;p4"/>
          <p:cNvSpPr txBox="1"/>
          <p:nvPr>
            <p:ph idx="12" type="sldNum"/>
          </p:nvPr>
        </p:nvSpPr>
        <p:spPr>
          <a:xfrm>
            <a:off x="17221200" y="12330967"/>
            <a:ext cx="5486400" cy="730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2400"/>
              <a:buNone/>
            </a:pPr>
            <a:fld id="{00000000-1234-1234-1234-123412341234}" type="slidenum">
              <a:rPr lang="fi-FI"/>
              <a:t>‹#›</a:t>
            </a:fld>
            <a:endParaRPr/>
          </a:p>
        </p:txBody>
      </p:sp>
      <p:sp>
        <p:nvSpPr>
          <p:cNvPr id="111" name="Google Shape;111;p4"/>
          <p:cNvSpPr txBox="1"/>
          <p:nvPr>
            <p:ph idx="11" type="ftr"/>
          </p:nvPr>
        </p:nvSpPr>
        <p:spPr>
          <a:xfrm>
            <a:off x="1621944" y="12255499"/>
            <a:ext cx="8229600" cy="7302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1400"/>
              <a:buNone/>
            </a:pPr>
            <a:r>
              <a:rPr lang="fi-FI"/>
              <a:t>Forum Historia 5, Luku 1</a:t>
            </a:r>
            <a:endParaRPr/>
          </a:p>
        </p:txBody>
      </p:sp>
    </p:spTree>
  </p:cSld>
  <p:clrMapOvr>
    <a:masterClrMapping/>
  </p:clrMapOvr>
  <mc:AlternateContent>
    <mc:Choice Requires="p14">
      <p:transition spd="slow" p14:dur="700">
        <p:fade/>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9">
                                            <p:txEl>
                                              <p:pRg end="0" st="0"/>
                                            </p:txEl>
                                          </p:spTgt>
                                        </p:tgtEl>
                                        <p:attrNameLst>
                                          <p:attrName>style.visibility</p:attrName>
                                        </p:attrNameLst>
                                      </p:cBhvr>
                                      <p:to>
                                        <p:strVal val="visible"/>
                                      </p:to>
                                    </p:set>
                                    <p:animEffect filter="fade" transition="in">
                                      <p:cBhvr>
                                        <p:cTn dur="500"/>
                                        <p:tgtEl>
                                          <p:spTgt spid="10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9">
                                            <p:txEl>
                                              <p:pRg end="1" st="1"/>
                                            </p:txEl>
                                          </p:spTgt>
                                        </p:tgtEl>
                                        <p:attrNameLst>
                                          <p:attrName>style.visibility</p:attrName>
                                        </p:attrNameLst>
                                      </p:cBhvr>
                                      <p:to>
                                        <p:strVal val="visible"/>
                                      </p:to>
                                    </p:set>
                                    <p:animEffect filter="fade" transition="in">
                                      <p:cBhvr>
                                        <p:cTn dur="500"/>
                                        <p:tgtEl>
                                          <p:spTgt spid="10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9">
                                            <p:txEl>
                                              <p:pRg end="2" st="2"/>
                                            </p:txEl>
                                          </p:spTgt>
                                        </p:tgtEl>
                                        <p:attrNameLst>
                                          <p:attrName>style.visibility</p:attrName>
                                        </p:attrNameLst>
                                      </p:cBhvr>
                                      <p:to>
                                        <p:strVal val="visible"/>
                                      </p:to>
                                    </p:set>
                                    <p:animEffect filter="fade" transition="in">
                                      <p:cBhvr>
                                        <p:cTn dur="500"/>
                                        <p:tgtEl>
                                          <p:spTgt spid="109">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5"/>
          <p:cNvSpPr txBox="1"/>
          <p:nvPr>
            <p:ph type="title"/>
          </p:nvPr>
        </p:nvSpPr>
        <p:spPr>
          <a:xfrm>
            <a:off x="1676400" y="730251"/>
            <a:ext cx="21031200" cy="26511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575757"/>
              </a:buClr>
              <a:buSzPts val="8800"/>
              <a:buFont typeface="Calibri"/>
              <a:buNone/>
            </a:pPr>
            <a:r>
              <a:rPr lang="fi-FI"/>
              <a:t>Esihistorian tutkimusmenetelmät</a:t>
            </a:r>
            <a:endParaRPr/>
          </a:p>
        </p:txBody>
      </p:sp>
      <p:sp>
        <p:nvSpPr>
          <p:cNvPr id="117" name="Google Shape;117;p5"/>
          <p:cNvSpPr txBox="1"/>
          <p:nvPr>
            <p:ph idx="1" type="body"/>
          </p:nvPr>
        </p:nvSpPr>
        <p:spPr>
          <a:xfrm>
            <a:off x="1621950" y="3381351"/>
            <a:ext cx="21031200" cy="9138600"/>
          </a:xfrm>
          <a:prstGeom prst="rect">
            <a:avLst/>
          </a:prstGeom>
          <a:noFill/>
          <a:ln>
            <a:noFill/>
          </a:ln>
        </p:spPr>
        <p:txBody>
          <a:bodyPr anchorCtr="0" anchor="t" bIns="45700" lIns="91425" spcFirstLastPara="1" rIns="91425" wrap="square" tIns="45700">
            <a:noAutofit/>
          </a:bodyPr>
          <a:lstStyle/>
          <a:p>
            <a:pPr indent="-857250" lvl="0" marL="857250" rtl="0" algn="l">
              <a:lnSpc>
                <a:spcPct val="107916"/>
              </a:lnSpc>
              <a:spcBef>
                <a:spcPts val="0"/>
              </a:spcBef>
              <a:spcAft>
                <a:spcPts val="0"/>
              </a:spcAft>
              <a:buClr>
                <a:srgbClr val="000000"/>
              </a:buClr>
              <a:buSzPts val="6000"/>
              <a:buFont typeface="Arial"/>
              <a:buChar char="•"/>
            </a:pPr>
            <a:r>
              <a:rPr lang="fi-FI">
                <a:solidFill>
                  <a:srgbClr val="000000"/>
                </a:solidFill>
              </a:rPr>
              <a:t>Erityisesti kivikautisten asuinpaikkojen ajoittamiseen käytetään </a:t>
            </a:r>
            <a:r>
              <a:rPr b="1" lang="fi-FI">
                <a:solidFill>
                  <a:srgbClr val="000000"/>
                </a:solidFill>
              </a:rPr>
              <a:t>rannansiirtymiskronologiaa</a:t>
            </a:r>
            <a:r>
              <a:rPr lang="fi-FI">
                <a:solidFill>
                  <a:srgbClr val="000000"/>
                </a:solidFill>
              </a:rPr>
              <a:t>, joka perustuu maankohoamiseen jääkausien jälkeen. Mitä korkeammalla nykyisestä vedenpinnasta asuinpaikat ovat, sitä vanhempia ne ovat. </a:t>
            </a:r>
            <a:endParaRPr b="1">
              <a:solidFill>
                <a:srgbClr val="000000"/>
              </a:solidFill>
            </a:endParaRPr>
          </a:p>
          <a:p>
            <a:pPr indent="-857250" lvl="0" marL="857250" rtl="0" algn="l">
              <a:lnSpc>
                <a:spcPct val="107916"/>
              </a:lnSpc>
              <a:spcBef>
                <a:spcPts val="800"/>
              </a:spcBef>
              <a:spcAft>
                <a:spcPts val="800"/>
              </a:spcAft>
              <a:buClr>
                <a:srgbClr val="000000"/>
              </a:buClr>
              <a:buSzPts val="6000"/>
              <a:buFont typeface="Arial"/>
              <a:buChar char="•"/>
            </a:pPr>
            <a:r>
              <a:rPr b="1" lang="fi-FI">
                <a:solidFill>
                  <a:srgbClr val="000000"/>
                </a:solidFill>
              </a:rPr>
              <a:t>Dendrokronologia </a:t>
            </a:r>
            <a:r>
              <a:rPr lang="fi-FI">
                <a:solidFill>
                  <a:srgbClr val="000000"/>
                </a:solidFill>
              </a:rPr>
              <a:t>on menetelmä, jossa puiden ikä määritetään vuosilustojen avulla. Samalla alueella kasvaneiden samojen puulajien vuosilustot muistuttavat toisiaan ja niitä voidaan ajoittaa vertailemalla alueelliseen vuosilustokalenteriin. Menetelmällä voidaan ajoittaa esimerkiksi laivanhylky. </a:t>
            </a:r>
            <a:endParaRPr>
              <a:solidFill>
                <a:srgbClr val="000000"/>
              </a:solidFill>
            </a:endParaRPr>
          </a:p>
        </p:txBody>
      </p:sp>
      <p:sp>
        <p:nvSpPr>
          <p:cNvPr id="118" name="Google Shape;118;p5"/>
          <p:cNvSpPr txBox="1"/>
          <p:nvPr>
            <p:ph idx="12" type="sldNum"/>
          </p:nvPr>
        </p:nvSpPr>
        <p:spPr>
          <a:xfrm>
            <a:off x="17221200" y="12330967"/>
            <a:ext cx="5486400" cy="730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2400"/>
              <a:buNone/>
            </a:pPr>
            <a:fld id="{00000000-1234-1234-1234-123412341234}" type="slidenum">
              <a:rPr lang="fi-FI"/>
              <a:t>‹#›</a:t>
            </a:fld>
            <a:endParaRPr/>
          </a:p>
        </p:txBody>
      </p:sp>
      <p:sp>
        <p:nvSpPr>
          <p:cNvPr id="119" name="Google Shape;119;p5"/>
          <p:cNvSpPr txBox="1"/>
          <p:nvPr>
            <p:ph idx="11" type="ftr"/>
          </p:nvPr>
        </p:nvSpPr>
        <p:spPr>
          <a:xfrm>
            <a:off x="1621944" y="12255499"/>
            <a:ext cx="8229600" cy="7302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1400"/>
              <a:buNone/>
            </a:pPr>
            <a:r>
              <a:rPr lang="fi-FI"/>
              <a:t>Forum Historia 5, Luku 1</a:t>
            </a:r>
            <a:endParaRPr/>
          </a:p>
        </p:txBody>
      </p:sp>
    </p:spTree>
  </p:cSld>
  <p:clrMapOvr>
    <a:masterClrMapping/>
  </p:clrMapOvr>
  <mc:AlternateContent>
    <mc:Choice Requires="p14">
      <p:transition spd="slow" p14:dur="700">
        <p:fade/>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7">
                                            <p:txEl>
                                              <p:pRg end="0" st="0"/>
                                            </p:txEl>
                                          </p:spTgt>
                                        </p:tgtEl>
                                        <p:attrNameLst>
                                          <p:attrName>style.visibility</p:attrName>
                                        </p:attrNameLst>
                                      </p:cBhvr>
                                      <p:to>
                                        <p:strVal val="visible"/>
                                      </p:to>
                                    </p:set>
                                    <p:animEffect filter="fade" transition="in">
                                      <p:cBhvr>
                                        <p:cTn dur="500"/>
                                        <p:tgtEl>
                                          <p:spTgt spid="11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7">
                                            <p:txEl>
                                              <p:pRg end="1" st="1"/>
                                            </p:txEl>
                                          </p:spTgt>
                                        </p:tgtEl>
                                        <p:attrNameLst>
                                          <p:attrName>style.visibility</p:attrName>
                                        </p:attrNameLst>
                                      </p:cBhvr>
                                      <p:to>
                                        <p:strVal val="visible"/>
                                      </p:to>
                                    </p:set>
                                    <p:animEffect filter="fade" transition="in">
                                      <p:cBhvr>
                                        <p:cTn dur="500"/>
                                        <p:tgtEl>
                                          <p:spTgt spid="117">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6"/>
          <p:cNvSpPr txBox="1"/>
          <p:nvPr>
            <p:ph type="title"/>
          </p:nvPr>
        </p:nvSpPr>
        <p:spPr>
          <a:xfrm>
            <a:off x="1676400" y="730251"/>
            <a:ext cx="21031200" cy="26511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575757"/>
              </a:buClr>
              <a:buSzPts val="8800"/>
              <a:buFont typeface="Calibri"/>
              <a:buNone/>
            </a:pPr>
            <a:r>
              <a:rPr lang="fi-FI"/>
              <a:t>Esihistorian tutkimusmenetelmät</a:t>
            </a:r>
            <a:endParaRPr/>
          </a:p>
        </p:txBody>
      </p:sp>
      <p:sp>
        <p:nvSpPr>
          <p:cNvPr id="125" name="Google Shape;125;p6"/>
          <p:cNvSpPr txBox="1"/>
          <p:nvPr>
            <p:ph idx="1" type="body"/>
          </p:nvPr>
        </p:nvSpPr>
        <p:spPr>
          <a:xfrm>
            <a:off x="1621950" y="3381350"/>
            <a:ext cx="21031200" cy="9176100"/>
          </a:xfrm>
          <a:prstGeom prst="rect">
            <a:avLst/>
          </a:prstGeom>
          <a:noFill/>
          <a:ln>
            <a:noFill/>
          </a:ln>
        </p:spPr>
        <p:txBody>
          <a:bodyPr anchorCtr="0" anchor="t" bIns="45700" lIns="91425" spcFirstLastPara="1" rIns="91425" wrap="square" tIns="45700">
            <a:noAutofit/>
          </a:bodyPr>
          <a:lstStyle/>
          <a:p>
            <a:pPr indent="-857250" lvl="0" marL="857250" rtl="0" algn="l">
              <a:lnSpc>
                <a:spcPct val="107916"/>
              </a:lnSpc>
              <a:spcBef>
                <a:spcPts val="0"/>
              </a:spcBef>
              <a:spcAft>
                <a:spcPts val="0"/>
              </a:spcAft>
              <a:buClr>
                <a:srgbClr val="000000"/>
              </a:buClr>
              <a:buSzPts val="6000"/>
              <a:buFont typeface="Arial"/>
              <a:buChar char="•"/>
            </a:pPr>
            <a:r>
              <a:rPr b="1" lang="fi-FI">
                <a:solidFill>
                  <a:srgbClr val="000000"/>
                </a:solidFill>
              </a:rPr>
              <a:t>Osteologian </a:t>
            </a:r>
            <a:r>
              <a:rPr lang="fi-FI">
                <a:solidFill>
                  <a:srgbClr val="000000"/>
                </a:solidFill>
              </a:rPr>
              <a:t>avulla voidaan tunnistaa ja tutkia erilaisia luita. Esimerkiksi vainajan luista kyetään selvittämään, mitä sukupuolta ja minkä ikäinen vainaja on ollut, minkälaisia tauteja hänellä on ollut, millaista työtä hän on tehnyt tai minkälaisesta ravinnosta hänen ruokavalionsa on koostunut. </a:t>
            </a:r>
            <a:endParaRPr>
              <a:solidFill>
                <a:srgbClr val="000000"/>
              </a:solidFill>
            </a:endParaRPr>
          </a:p>
          <a:p>
            <a:pPr indent="-857250" lvl="0" marL="857250" rtl="0" algn="l">
              <a:lnSpc>
                <a:spcPct val="107916"/>
              </a:lnSpc>
              <a:spcBef>
                <a:spcPts val="800"/>
              </a:spcBef>
              <a:spcAft>
                <a:spcPts val="800"/>
              </a:spcAft>
              <a:buClr>
                <a:srgbClr val="000000"/>
              </a:buClr>
              <a:buSzPts val="6000"/>
              <a:buFont typeface="Arial"/>
              <a:buChar char="•"/>
            </a:pPr>
            <a:r>
              <a:rPr b="1" lang="fi-FI">
                <a:solidFill>
                  <a:srgbClr val="000000"/>
                </a:solidFill>
              </a:rPr>
              <a:t>Makrofossiilitutkimus </a:t>
            </a:r>
            <a:r>
              <a:rPr lang="fi-FI">
                <a:solidFill>
                  <a:srgbClr val="000000"/>
                </a:solidFill>
              </a:rPr>
              <a:t>on menetelmä, jossa voidaan tutkia ilman mikroskooppia maanäytteissä olevia kasvijäänteitä. Niiden avulla saadaan selville viljelykasveja, ihmisten ruokataloutta ja elinympäristöä. </a:t>
            </a:r>
            <a:endParaRPr>
              <a:solidFill>
                <a:srgbClr val="000000"/>
              </a:solidFill>
            </a:endParaRPr>
          </a:p>
        </p:txBody>
      </p:sp>
      <p:sp>
        <p:nvSpPr>
          <p:cNvPr id="126" name="Google Shape;126;p6"/>
          <p:cNvSpPr txBox="1"/>
          <p:nvPr>
            <p:ph idx="12" type="sldNum"/>
          </p:nvPr>
        </p:nvSpPr>
        <p:spPr>
          <a:xfrm>
            <a:off x="17221200" y="12330967"/>
            <a:ext cx="5486400" cy="730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2400"/>
              <a:buNone/>
            </a:pPr>
            <a:fld id="{00000000-1234-1234-1234-123412341234}" type="slidenum">
              <a:rPr lang="fi-FI"/>
              <a:t>‹#›</a:t>
            </a:fld>
            <a:endParaRPr/>
          </a:p>
        </p:txBody>
      </p:sp>
      <p:sp>
        <p:nvSpPr>
          <p:cNvPr id="127" name="Google Shape;127;p6"/>
          <p:cNvSpPr txBox="1"/>
          <p:nvPr>
            <p:ph idx="11" type="ftr"/>
          </p:nvPr>
        </p:nvSpPr>
        <p:spPr>
          <a:xfrm>
            <a:off x="1621944" y="12255499"/>
            <a:ext cx="8229600" cy="7302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1400"/>
              <a:buNone/>
            </a:pPr>
            <a:r>
              <a:rPr lang="fi-FI"/>
              <a:t>Forum Historia 5, Luku 1</a:t>
            </a:r>
            <a:endParaRPr/>
          </a:p>
        </p:txBody>
      </p:sp>
    </p:spTree>
  </p:cSld>
  <p:clrMapOvr>
    <a:masterClrMapping/>
  </p:clrMapOvr>
  <mc:AlternateContent>
    <mc:Choice Requires="p14">
      <p:transition spd="slow" p14:dur="700">
        <p:fade/>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xEl>
                                              <p:pRg end="0" st="0"/>
                                            </p:txEl>
                                          </p:spTgt>
                                        </p:tgtEl>
                                        <p:attrNameLst>
                                          <p:attrName>style.visibility</p:attrName>
                                        </p:attrNameLst>
                                      </p:cBhvr>
                                      <p:to>
                                        <p:strVal val="visible"/>
                                      </p:to>
                                    </p:set>
                                    <p:animEffect filter="fade" transition="in">
                                      <p:cBhvr>
                                        <p:cTn dur="500"/>
                                        <p:tgtEl>
                                          <p:spTgt spid="12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xEl>
                                              <p:pRg end="1" st="1"/>
                                            </p:txEl>
                                          </p:spTgt>
                                        </p:tgtEl>
                                        <p:attrNameLst>
                                          <p:attrName>style.visibility</p:attrName>
                                        </p:attrNameLst>
                                      </p:cBhvr>
                                      <p:to>
                                        <p:strVal val="visible"/>
                                      </p:to>
                                    </p:set>
                                    <p:animEffect filter="fade" transition="in">
                                      <p:cBhvr>
                                        <p:cTn dur="500"/>
                                        <p:tgtEl>
                                          <p:spTgt spid="125">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7"/>
          <p:cNvSpPr txBox="1"/>
          <p:nvPr>
            <p:ph type="title"/>
          </p:nvPr>
        </p:nvSpPr>
        <p:spPr>
          <a:xfrm>
            <a:off x="1676400" y="730251"/>
            <a:ext cx="21031200" cy="26511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575757"/>
              </a:buClr>
              <a:buSzPts val="8800"/>
              <a:buFont typeface="Calibri"/>
              <a:buNone/>
            </a:pPr>
            <a:r>
              <a:rPr lang="fi-FI"/>
              <a:t>Esihistorian tutkimusmenetelmät</a:t>
            </a:r>
            <a:endParaRPr/>
          </a:p>
        </p:txBody>
      </p:sp>
      <p:sp>
        <p:nvSpPr>
          <p:cNvPr id="133" name="Google Shape;133;p7"/>
          <p:cNvSpPr txBox="1"/>
          <p:nvPr>
            <p:ph idx="1" type="body"/>
          </p:nvPr>
        </p:nvSpPr>
        <p:spPr>
          <a:xfrm>
            <a:off x="1621950" y="3381350"/>
            <a:ext cx="21031200" cy="9176100"/>
          </a:xfrm>
          <a:prstGeom prst="rect">
            <a:avLst/>
          </a:prstGeom>
          <a:noFill/>
          <a:ln>
            <a:noFill/>
          </a:ln>
        </p:spPr>
        <p:txBody>
          <a:bodyPr anchorCtr="0" anchor="t" bIns="45700" lIns="91425" spcFirstLastPara="1" rIns="91425" wrap="square" tIns="45700">
            <a:noAutofit/>
          </a:bodyPr>
          <a:lstStyle/>
          <a:p>
            <a:pPr indent="-857250" lvl="0" marL="857250" rtl="0" algn="l">
              <a:lnSpc>
                <a:spcPct val="107916"/>
              </a:lnSpc>
              <a:spcBef>
                <a:spcPts val="0"/>
              </a:spcBef>
              <a:spcAft>
                <a:spcPts val="0"/>
              </a:spcAft>
              <a:buClr>
                <a:srgbClr val="000000"/>
              </a:buClr>
              <a:buSzPts val="6000"/>
              <a:buFont typeface="Arial"/>
              <a:buChar char="•"/>
            </a:pPr>
            <a:r>
              <a:rPr lang="fi-FI">
                <a:solidFill>
                  <a:srgbClr val="000000"/>
                </a:solidFill>
              </a:rPr>
              <a:t>Käyttämällä </a:t>
            </a:r>
            <a:r>
              <a:rPr b="1" lang="fi-FI">
                <a:solidFill>
                  <a:srgbClr val="000000"/>
                </a:solidFill>
              </a:rPr>
              <a:t>radiohiiliajoitusta </a:t>
            </a:r>
            <a:r>
              <a:rPr lang="fi-FI">
                <a:solidFill>
                  <a:srgbClr val="000000"/>
                </a:solidFill>
              </a:rPr>
              <a:t>eli C-14-menetelmää saadaan tarkkoja ajoituksia. Kaikessa elollisessa on vakiomäärä radioaktiivista hiiltä, joka alkaa hitaasti vähentyä kuoleman jälkeen. Jäljellä olevan radiohiilen määrästä voi päätellä, miltä ajalta näyte on. Tällä menetelmällä voidaan ajoittaa esimerkiksi eläinten ja ihmisten luita sekä palaneita kasvinjäänteitä.</a:t>
            </a:r>
            <a:endParaRPr>
              <a:solidFill>
                <a:srgbClr val="000000"/>
              </a:solidFill>
            </a:endParaRPr>
          </a:p>
          <a:p>
            <a:pPr indent="-857250" lvl="0" marL="857250" rtl="0" algn="l">
              <a:lnSpc>
                <a:spcPct val="107916"/>
              </a:lnSpc>
              <a:spcBef>
                <a:spcPts val="800"/>
              </a:spcBef>
              <a:spcAft>
                <a:spcPts val="800"/>
              </a:spcAft>
              <a:buClr>
                <a:srgbClr val="000000"/>
              </a:buClr>
              <a:buSzPts val="6000"/>
              <a:buFont typeface="Arial"/>
              <a:buChar char="•"/>
            </a:pPr>
            <a:r>
              <a:rPr b="1" lang="fi-FI">
                <a:solidFill>
                  <a:srgbClr val="000000"/>
                </a:solidFill>
              </a:rPr>
              <a:t>Siitepölyanalyysin </a:t>
            </a:r>
            <a:r>
              <a:rPr lang="fi-FI">
                <a:solidFill>
                  <a:srgbClr val="000000"/>
                </a:solidFill>
              </a:rPr>
              <a:t>avulla voidaan ajoittaa esineitä tai tutkia kasvien leviämistä ja yleisyyttä. </a:t>
            </a:r>
            <a:endParaRPr>
              <a:solidFill>
                <a:srgbClr val="000000"/>
              </a:solidFill>
            </a:endParaRPr>
          </a:p>
        </p:txBody>
      </p:sp>
      <p:sp>
        <p:nvSpPr>
          <p:cNvPr id="134" name="Google Shape;134;p7"/>
          <p:cNvSpPr txBox="1"/>
          <p:nvPr>
            <p:ph idx="12" type="sldNum"/>
          </p:nvPr>
        </p:nvSpPr>
        <p:spPr>
          <a:xfrm>
            <a:off x="17221200" y="12330967"/>
            <a:ext cx="5486400" cy="730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2400"/>
              <a:buNone/>
            </a:pPr>
            <a:fld id="{00000000-1234-1234-1234-123412341234}" type="slidenum">
              <a:rPr lang="fi-FI"/>
              <a:t>‹#›</a:t>
            </a:fld>
            <a:endParaRPr/>
          </a:p>
        </p:txBody>
      </p:sp>
      <p:sp>
        <p:nvSpPr>
          <p:cNvPr id="135" name="Google Shape;135;p7"/>
          <p:cNvSpPr txBox="1"/>
          <p:nvPr>
            <p:ph idx="11" type="ftr"/>
          </p:nvPr>
        </p:nvSpPr>
        <p:spPr>
          <a:xfrm>
            <a:off x="1621944" y="12255499"/>
            <a:ext cx="8229600" cy="7302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1400"/>
              <a:buNone/>
            </a:pPr>
            <a:r>
              <a:rPr lang="fi-FI"/>
              <a:t>Forum Historia 5, Luku 1</a:t>
            </a:r>
            <a:endParaRPr/>
          </a:p>
        </p:txBody>
      </p:sp>
    </p:spTree>
  </p:cSld>
  <p:clrMapOvr>
    <a:masterClrMapping/>
  </p:clrMapOvr>
  <mc:AlternateContent>
    <mc:Choice Requires="p14">
      <p:transition spd="slow" p14:dur="700">
        <p:fade/>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3">
                                            <p:txEl>
                                              <p:pRg end="0" st="0"/>
                                            </p:txEl>
                                          </p:spTgt>
                                        </p:tgtEl>
                                        <p:attrNameLst>
                                          <p:attrName>style.visibility</p:attrName>
                                        </p:attrNameLst>
                                      </p:cBhvr>
                                      <p:to>
                                        <p:strVal val="visible"/>
                                      </p:to>
                                    </p:set>
                                    <p:animEffect filter="fade" transition="in">
                                      <p:cBhvr>
                                        <p:cTn dur="500"/>
                                        <p:tgtEl>
                                          <p:spTgt spid="133">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3">
                                            <p:txEl>
                                              <p:pRg end="1" st="1"/>
                                            </p:txEl>
                                          </p:spTgt>
                                        </p:tgtEl>
                                        <p:attrNameLst>
                                          <p:attrName>style.visibility</p:attrName>
                                        </p:attrNameLst>
                                      </p:cBhvr>
                                      <p:to>
                                        <p:strVal val="visible"/>
                                      </p:to>
                                    </p:set>
                                    <p:animEffect filter="fade" transition="in">
                                      <p:cBhvr>
                                        <p:cTn dur="500"/>
                                        <p:tgtEl>
                                          <p:spTgt spid="133">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8"/>
          <p:cNvSpPr txBox="1"/>
          <p:nvPr>
            <p:ph type="title"/>
          </p:nvPr>
        </p:nvSpPr>
        <p:spPr>
          <a:xfrm>
            <a:off x="1676400" y="730251"/>
            <a:ext cx="21031200" cy="26511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575757"/>
              </a:buClr>
              <a:buSzPts val="8800"/>
              <a:buFont typeface="Calibri"/>
              <a:buNone/>
            </a:pPr>
            <a:r>
              <a:rPr lang="fi-FI"/>
              <a:t>Esihistorian tutkimusmenetelmät</a:t>
            </a:r>
            <a:endParaRPr/>
          </a:p>
        </p:txBody>
      </p:sp>
      <p:sp>
        <p:nvSpPr>
          <p:cNvPr id="141" name="Google Shape;141;p8"/>
          <p:cNvSpPr txBox="1"/>
          <p:nvPr>
            <p:ph idx="1" type="body"/>
          </p:nvPr>
        </p:nvSpPr>
        <p:spPr>
          <a:xfrm>
            <a:off x="1621950" y="3381350"/>
            <a:ext cx="21031200" cy="9176100"/>
          </a:xfrm>
          <a:prstGeom prst="rect">
            <a:avLst/>
          </a:prstGeom>
          <a:noFill/>
          <a:ln>
            <a:noFill/>
          </a:ln>
        </p:spPr>
        <p:txBody>
          <a:bodyPr anchorCtr="0" anchor="t" bIns="45700" lIns="91425" spcFirstLastPara="1" rIns="91425" wrap="square" tIns="45700">
            <a:noAutofit/>
          </a:bodyPr>
          <a:lstStyle/>
          <a:p>
            <a:pPr indent="-857250" lvl="0" marL="857250" rtl="0" algn="l">
              <a:lnSpc>
                <a:spcPct val="107916"/>
              </a:lnSpc>
              <a:spcBef>
                <a:spcPts val="0"/>
              </a:spcBef>
              <a:spcAft>
                <a:spcPts val="0"/>
              </a:spcAft>
              <a:buClr>
                <a:srgbClr val="000000"/>
              </a:buClr>
              <a:buSzPts val="6000"/>
              <a:buFont typeface="Arial"/>
              <a:buChar char="•"/>
            </a:pPr>
            <a:r>
              <a:rPr b="1" lang="fi-FI">
                <a:solidFill>
                  <a:srgbClr val="000000"/>
                </a:solidFill>
              </a:rPr>
              <a:t>DNA-tutkimus </a:t>
            </a:r>
            <a:r>
              <a:rPr lang="fi-FI">
                <a:solidFill>
                  <a:srgbClr val="000000"/>
                </a:solidFill>
              </a:rPr>
              <a:t>on yhä merkittävämpää menneisyyden tutkimuksessa. Sitä varten tarvitaan luuainesta, josta dna voidaan eristää. </a:t>
            </a:r>
            <a:r>
              <a:rPr lang="fi-FI">
                <a:solidFill>
                  <a:srgbClr val="2B2B2B"/>
                </a:solidFill>
                <a:highlight>
                  <a:srgbClr val="FFFFFF"/>
                </a:highlight>
              </a:rPr>
              <a:t>Arkeologisissa jäänteissä DNA:ta on jäljellä vähän ja pieniksi paloiksi pilkkoutuneena. Ongelma on lisäksi dna:n mahdollinen saastuminen modernilla dna:lla.</a:t>
            </a:r>
            <a:endParaRPr>
              <a:solidFill>
                <a:srgbClr val="000000"/>
              </a:solidFill>
            </a:endParaRPr>
          </a:p>
          <a:p>
            <a:pPr indent="-857250" lvl="0" marL="857250" rtl="0" algn="l">
              <a:lnSpc>
                <a:spcPct val="107916"/>
              </a:lnSpc>
              <a:spcBef>
                <a:spcPts val="800"/>
              </a:spcBef>
              <a:spcAft>
                <a:spcPts val="0"/>
              </a:spcAft>
              <a:buClr>
                <a:srgbClr val="000000"/>
              </a:buClr>
              <a:buSzPts val="6000"/>
              <a:buFont typeface="Arial"/>
              <a:buChar char="•"/>
            </a:pPr>
            <a:r>
              <a:rPr lang="fi-FI">
                <a:solidFill>
                  <a:srgbClr val="000000"/>
                </a:solidFill>
              </a:rPr>
              <a:t>DNA-tutkimuksella voidaan selvittää ihmisen perimä. Kun jonkin alueen asukkaiden perimä on selvitetty, voidaan tarkastella, mistä alueen ihmiset ovat muuttaneet. </a:t>
            </a:r>
            <a:endParaRPr>
              <a:solidFill>
                <a:srgbClr val="000000"/>
              </a:solidFill>
            </a:endParaRPr>
          </a:p>
          <a:p>
            <a:pPr indent="-857250" lvl="0" marL="857250" rtl="0" algn="l">
              <a:lnSpc>
                <a:spcPct val="107916"/>
              </a:lnSpc>
              <a:spcBef>
                <a:spcPts val="800"/>
              </a:spcBef>
              <a:spcAft>
                <a:spcPts val="800"/>
              </a:spcAft>
              <a:buClr>
                <a:srgbClr val="000000"/>
              </a:buClr>
              <a:buSzPts val="6000"/>
              <a:buFont typeface="Arial"/>
              <a:buChar char="•"/>
            </a:pPr>
            <a:r>
              <a:rPr lang="fi-FI">
                <a:solidFill>
                  <a:srgbClr val="000000"/>
                </a:solidFill>
              </a:rPr>
              <a:t>Myös eläinten, kasvien ja mikrobien perimää voidaan tutkia.</a:t>
            </a:r>
            <a:endParaRPr>
              <a:solidFill>
                <a:srgbClr val="000000"/>
              </a:solidFill>
            </a:endParaRPr>
          </a:p>
        </p:txBody>
      </p:sp>
      <p:sp>
        <p:nvSpPr>
          <p:cNvPr id="142" name="Google Shape;142;p8"/>
          <p:cNvSpPr txBox="1"/>
          <p:nvPr>
            <p:ph idx="12" type="sldNum"/>
          </p:nvPr>
        </p:nvSpPr>
        <p:spPr>
          <a:xfrm>
            <a:off x="17221200" y="12330967"/>
            <a:ext cx="5486400" cy="730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2400"/>
              <a:buNone/>
            </a:pPr>
            <a:fld id="{00000000-1234-1234-1234-123412341234}" type="slidenum">
              <a:rPr lang="fi-FI"/>
              <a:t>‹#›</a:t>
            </a:fld>
            <a:endParaRPr/>
          </a:p>
        </p:txBody>
      </p:sp>
      <p:sp>
        <p:nvSpPr>
          <p:cNvPr id="143" name="Google Shape;143;p8"/>
          <p:cNvSpPr txBox="1"/>
          <p:nvPr>
            <p:ph idx="11" type="ftr"/>
          </p:nvPr>
        </p:nvSpPr>
        <p:spPr>
          <a:xfrm>
            <a:off x="1621944" y="12255499"/>
            <a:ext cx="8229600" cy="7302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1400"/>
              <a:buNone/>
            </a:pPr>
            <a:r>
              <a:rPr lang="fi-FI"/>
              <a:t>Forum Historia 5, Luku 1</a:t>
            </a:r>
            <a:endParaRPr/>
          </a:p>
        </p:txBody>
      </p:sp>
    </p:spTree>
  </p:cSld>
  <p:clrMapOvr>
    <a:masterClrMapping/>
  </p:clrMapOvr>
  <mc:AlternateContent>
    <mc:Choice Requires="p14">
      <p:transition spd="slow" p14:dur="700">
        <p:fade/>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1">
                                            <p:txEl>
                                              <p:pRg end="0" st="0"/>
                                            </p:txEl>
                                          </p:spTgt>
                                        </p:tgtEl>
                                        <p:attrNameLst>
                                          <p:attrName>style.visibility</p:attrName>
                                        </p:attrNameLst>
                                      </p:cBhvr>
                                      <p:to>
                                        <p:strVal val="visible"/>
                                      </p:to>
                                    </p:set>
                                    <p:animEffect filter="fade" transition="in">
                                      <p:cBhvr>
                                        <p:cTn dur="500"/>
                                        <p:tgtEl>
                                          <p:spTgt spid="14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1">
                                            <p:txEl>
                                              <p:pRg end="1" st="1"/>
                                            </p:txEl>
                                          </p:spTgt>
                                        </p:tgtEl>
                                        <p:attrNameLst>
                                          <p:attrName>style.visibility</p:attrName>
                                        </p:attrNameLst>
                                      </p:cBhvr>
                                      <p:to>
                                        <p:strVal val="visible"/>
                                      </p:to>
                                    </p:set>
                                    <p:animEffect filter="fade" transition="in">
                                      <p:cBhvr>
                                        <p:cTn dur="500"/>
                                        <p:tgtEl>
                                          <p:spTgt spid="141">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1">
                                            <p:txEl>
                                              <p:pRg end="2" st="2"/>
                                            </p:txEl>
                                          </p:spTgt>
                                        </p:tgtEl>
                                        <p:attrNameLst>
                                          <p:attrName>style.visibility</p:attrName>
                                        </p:attrNameLst>
                                      </p:cBhvr>
                                      <p:to>
                                        <p:strVal val="visible"/>
                                      </p:to>
                                    </p:set>
                                    <p:animEffect filter="fade" transition="in">
                                      <p:cBhvr>
                                        <p:cTn dur="500"/>
                                        <p:tgtEl>
                                          <p:spTgt spid="141">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