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07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27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636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5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0410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46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7847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41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117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102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93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821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49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46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47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5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D418F-BB0E-4530-8E65-8FB93C9CDCE3}" type="datetimeFigureOut">
              <a:rPr lang="fi-FI" smtClean="0"/>
              <a:t>29.1.2018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F075BC-17EB-4E92-85B9-5BD1F258C0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92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62F11A-0B06-4ED6-8900-840920E8C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190" y="184638"/>
            <a:ext cx="7766936" cy="1688123"/>
          </a:xfrm>
        </p:spPr>
        <p:txBody>
          <a:bodyPr/>
          <a:lstStyle/>
          <a:p>
            <a:r>
              <a:rPr lang="fi-FI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fi-FI" sz="6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phone</a:t>
            </a:r>
            <a:r>
              <a:rPr lang="fi-FI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6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week</a:t>
            </a:r>
            <a:br>
              <a:rPr lang="fi-FI" dirty="0">
                <a:solidFill>
                  <a:srgbClr val="002060"/>
                </a:solidFill>
              </a:rPr>
            </a:br>
            <a:r>
              <a:rPr lang="fi-FI" sz="2400" dirty="0" err="1">
                <a:solidFill>
                  <a:srgbClr val="002060"/>
                </a:solidFill>
              </a:rPr>
              <a:t>Mankolan</a:t>
            </a:r>
            <a:r>
              <a:rPr lang="fi-FI" sz="2400" dirty="0">
                <a:solidFill>
                  <a:srgbClr val="002060"/>
                </a:solidFill>
              </a:rPr>
              <a:t> yhtenäiskoulu</a:t>
            </a:r>
            <a:endParaRPr lang="fi-FI" dirty="0">
              <a:solidFill>
                <a:srgbClr val="002060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C773639-C71D-4647-A0EE-CFE5469F6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640" y="2284115"/>
            <a:ext cx="8744683" cy="4409028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Kaikki </a:t>
            </a:r>
            <a:r>
              <a:rPr lang="fi-FI" dirty="0" err="1">
                <a:solidFill>
                  <a:schemeClr val="accent2">
                    <a:lumMod val="50000"/>
                  </a:schemeClr>
                </a:solidFill>
              </a:rPr>
              <a:t>Mankolan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 yläkoulun luokat haastetaan kännykättömään viikkoon. Tavoitteena on vähentää istumista ja lisätä sosiaalista ja fyysistä aktiivisuutta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Kaksi ensimmäistä päivää kaikki luokat toteuttavat haastetta.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Loppuviikon haasteen saavat ottaa vastaan kaikki halukkaat luokat.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Luokka, joka selviää haasteesta, pääsee osallistumaan arvontaan. Palkintona liikunnallisia palkintoja.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Viikolle järjestetään normaalia enemmän toiminnallisuutta </a:t>
            </a:r>
            <a:r>
              <a:rPr lang="fi-FI" dirty="0" err="1">
                <a:solidFill>
                  <a:schemeClr val="accent2">
                    <a:lumMod val="50000"/>
                  </a:schemeClr>
                </a:solidFill>
              </a:rPr>
              <a:t>liikkuvaksien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 ja opettajien toimesta. </a:t>
            </a:r>
            <a:r>
              <a:rPr lang="fi-FI" dirty="0" err="1">
                <a:solidFill>
                  <a:schemeClr val="accent2">
                    <a:lumMod val="50000"/>
                  </a:schemeClr>
                </a:solidFill>
              </a:rPr>
              <a:t>Esim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: luokkien sisäsoutukilpailu</a:t>
            </a:r>
            <a:r>
              <a:rPr lang="fi-FI">
                <a:solidFill>
                  <a:schemeClr val="accent2">
                    <a:lumMod val="50000"/>
                  </a:schemeClr>
                </a:solidFill>
              </a:rPr>
              <a:t>, parkour-rata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, pöytälätkätapahtuma</a:t>
            </a:r>
            <a:r>
              <a:rPr lang="fi-FI">
                <a:solidFill>
                  <a:schemeClr val="accent2">
                    <a:lumMod val="50000"/>
                  </a:schemeClr>
                </a:solidFill>
              </a:rPr>
              <a:t>, leuanvetokilpailut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, opettajien ja </a:t>
            </a:r>
            <a:r>
              <a:rPr lang="fi-FI" dirty="0" err="1">
                <a:solidFill>
                  <a:schemeClr val="accent2">
                    <a:lumMod val="50000"/>
                  </a:schemeClr>
                </a:solidFill>
              </a:rPr>
              <a:t>oppiaiden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 väliset haastepelit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Teemaviikon päättää lauantain Pop-</a:t>
            </a:r>
            <a:r>
              <a:rPr lang="fi-FI" dirty="0" err="1">
                <a:solidFill>
                  <a:schemeClr val="accent2">
                    <a:lumMod val="50000"/>
                  </a:schemeClr>
                </a:solidFill>
              </a:rPr>
              <a:t>up</a:t>
            </a:r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 Pihapelitapahtuma koululla jonne kutsutaan koulun oppilaita perheineen.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i-FI" dirty="0"/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826477-691C-4A01-913D-29E540236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198" y="385396"/>
            <a:ext cx="1286608" cy="1286608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4A1B463D-D211-4535-8CAB-AC0EAE5E6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1688" y="358056"/>
            <a:ext cx="1850052" cy="134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5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178525"/>
            <a:ext cx="8596668" cy="788126"/>
          </a:xfrm>
        </p:spPr>
        <p:txBody>
          <a:bodyPr/>
          <a:lstStyle/>
          <a:p>
            <a:r>
              <a:rPr lang="fi-FI" dirty="0"/>
              <a:t>Viikon ohjelmarunko </a:t>
            </a:r>
            <a:r>
              <a:rPr lang="fi-FI"/>
              <a:t>(suunnitelma)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966651"/>
            <a:ext cx="8596668" cy="566928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Maanantai 12.2. tiedotus ja paljon toimintaa välitunneille</a:t>
            </a:r>
          </a:p>
          <a:p>
            <a:r>
              <a:rPr lang="fi-FI" dirty="0"/>
              <a:t>Tiistai 13.2. laskiaistiistai</a:t>
            </a:r>
          </a:p>
          <a:p>
            <a:pPr lvl="1"/>
            <a:r>
              <a:rPr lang="fi-FI" dirty="0"/>
              <a:t>Mäenlaskutapahtuma</a:t>
            </a:r>
          </a:p>
          <a:p>
            <a:pPr lvl="1"/>
            <a:r>
              <a:rPr lang="fi-FI" dirty="0"/>
              <a:t>pöytälätkäpäivä</a:t>
            </a:r>
          </a:p>
          <a:p>
            <a:r>
              <a:rPr lang="fi-FI" dirty="0"/>
              <a:t>Keskiviikko 14.2. ystävänpäivä </a:t>
            </a:r>
          </a:p>
          <a:p>
            <a:pPr lvl="1"/>
            <a:r>
              <a:rPr lang="fi-FI" dirty="0"/>
              <a:t>Luistelutapahtuma paussilla</a:t>
            </a:r>
          </a:p>
          <a:p>
            <a:r>
              <a:rPr lang="fi-FI" dirty="0"/>
              <a:t>Torstai 15.2. </a:t>
            </a:r>
          </a:p>
          <a:p>
            <a:pPr lvl="1"/>
            <a:r>
              <a:rPr lang="fi-FI" dirty="0"/>
              <a:t>Leuanvetokisat</a:t>
            </a:r>
          </a:p>
          <a:p>
            <a:r>
              <a:rPr lang="fi-FI" dirty="0"/>
              <a:t>Perjantai 16.2 opettajat </a:t>
            </a:r>
          </a:p>
          <a:p>
            <a:pPr lvl="1"/>
            <a:r>
              <a:rPr lang="fi-FI" dirty="0"/>
              <a:t>vastaan oppilaat haastepeli</a:t>
            </a:r>
          </a:p>
          <a:p>
            <a:r>
              <a:rPr lang="fi-FI" dirty="0"/>
              <a:t>Koko viikon ajan:</a:t>
            </a:r>
          </a:p>
          <a:p>
            <a:pPr lvl="1"/>
            <a:r>
              <a:rPr lang="fi-FI" dirty="0"/>
              <a:t>Kuntosali ja paussi auki joka päivä</a:t>
            </a:r>
          </a:p>
          <a:p>
            <a:pPr lvl="1"/>
            <a:r>
              <a:rPr lang="fi-FI" dirty="0"/>
              <a:t>Pelipajoja välituntisin</a:t>
            </a:r>
          </a:p>
          <a:p>
            <a:pPr lvl="1"/>
            <a:r>
              <a:rPr lang="fi-FI" dirty="0"/>
              <a:t>Luokkien soutukilpailu</a:t>
            </a:r>
          </a:p>
          <a:p>
            <a:pPr lvl="1"/>
            <a:r>
              <a:rPr lang="fi-FI" dirty="0"/>
              <a:t>tanssipelipaja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691648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140</Words>
  <Application>Microsoft Office PowerPoint</Application>
  <PresentationFormat>Laajakuva</PresentationFormat>
  <Paragraphs>23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Pinta</vt:lpstr>
      <vt:lpstr>No phone week Mankolan yhtenäiskoulu</vt:lpstr>
      <vt:lpstr>Viikon ohjelmarunko (suunnitelma)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phone week Mankolan yhtenäiskoulu</dc:title>
  <dc:creator>Janne.Nummela</dc:creator>
  <cp:lastModifiedBy>Janne.Nummela</cp:lastModifiedBy>
  <cp:revision>6</cp:revision>
  <dcterms:created xsi:type="dcterms:W3CDTF">2018-01-15T20:03:18Z</dcterms:created>
  <dcterms:modified xsi:type="dcterms:W3CDTF">2018-01-29T19:09:25Z</dcterms:modified>
</cp:coreProperties>
</file>