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8" r:id="rId4"/>
    <p:sldId id="259" r:id="rId5"/>
    <p:sldId id="273" r:id="rId6"/>
    <p:sldId id="260" r:id="rId7"/>
    <p:sldId id="286" r:id="rId8"/>
    <p:sldId id="262" r:id="rId9"/>
    <p:sldId id="261" r:id="rId10"/>
    <p:sldId id="263" r:id="rId11"/>
    <p:sldId id="266" r:id="rId12"/>
    <p:sldId id="267" r:id="rId13"/>
    <p:sldId id="264" r:id="rId14"/>
    <p:sldId id="289" r:id="rId15"/>
    <p:sldId id="287" r:id="rId16"/>
    <p:sldId id="271" r:id="rId17"/>
    <p:sldId id="288" r:id="rId18"/>
    <p:sldId id="272" r:id="rId19"/>
    <p:sldId id="270" r:id="rId20"/>
    <p:sldId id="268" r:id="rId21"/>
    <p:sldId id="269" r:id="rId22"/>
    <p:sldId id="285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DD200-AC18-443E-908F-11E1038EEDE8}" type="datetimeFigureOut">
              <a:rPr lang="fi-FI" smtClean="0"/>
              <a:t>9.11.2016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E6CCC-B900-46E8-BB0B-3CD84ABD287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75239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DD200-AC18-443E-908F-11E1038EEDE8}" type="datetimeFigureOut">
              <a:rPr lang="fi-FI" smtClean="0"/>
              <a:t>9.11.2016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E6CCC-B900-46E8-BB0B-3CD84ABD287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7487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DD200-AC18-443E-908F-11E1038EEDE8}" type="datetimeFigureOut">
              <a:rPr lang="fi-FI" smtClean="0"/>
              <a:t>9.11.2016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E6CCC-B900-46E8-BB0B-3CD84ABD287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91162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DD200-AC18-443E-908F-11E1038EEDE8}" type="datetimeFigureOut">
              <a:rPr lang="fi-FI" smtClean="0"/>
              <a:t>9.11.2016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E6CCC-B900-46E8-BB0B-3CD84ABD287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81211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DD200-AC18-443E-908F-11E1038EEDE8}" type="datetimeFigureOut">
              <a:rPr lang="fi-FI" smtClean="0"/>
              <a:t>9.11.2016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E6CCC-B900-46E8-BB0B-3CD84ABD287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80888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DD200-AC18-443E-908F-11E1038EEDE8}" type="datetimeFigureOut">
              <a:rPr lang="fi-FI" smtClean="0"/>
              <a:t>9.11.2016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E6CCC-B900-46E8-BB0B-3CD84ABD287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23843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DD200-AC18-443E-908F-11E1038EEDE8}" type="datetimeFigureOut">
              <a:rPr lang="fi-FI" smtClean="0"/>
              <a:t>9.11.2016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E6CCC-B900-46E8-BB0B-3CD84ABD287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99945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DD200-AC18-443E-908F-11E1038EEDE8}" type="datetimeFigureOut">
              <a:rPr lang="fi-FI" smtClean="0"/>
              <a:t>9.11.2016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E6CCC-B900-46E8-BB0B-3CD84ABD287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87305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DD200-AC18-443E-908F-11E1038EEDE8}" type="datetimeFigureOut">
              <a:rPr lang="fi-FI" smtClean="0"/>
              <a:t>9.11.2016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E6CCC-B900-46E8-BB0B-3CD84ABD287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48298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DD200-AC18-443E-908F-11E1038EEDE8}" type="datetimeFigureOut">
              <a:rPr lang="fi-FI" smtClean="0"/>
              <a:t>9.11.2016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E6CCC-B900-46E8-BB0B-3CD84ABD287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13507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DD200-AC18-443E-908F-11E1038EEDE8}" type="datetimeFigureOut">
              <a:rPr lang="fi-FI" smtClean="0"/>
              <a:t>9.11.2016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E6CCC-B900-46E8-BB0B-3CD84ABD287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2992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FDD200-AC18-443E-908F-11E1038EEDE8}" type="datetimeFigureOut">
              <a:rPr lang="fi-FI" smtClean="0"/>
              <a:t>9.11.2016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0E6CCC-B900-46E8-BB0B-3CD84ABD287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18346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Puistokoulu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Päivi Liimatainen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61132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3"/>
            <a:ext cx="4427537" cy="3584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uorakulmio 1"/>
          <p:cNvSpPr/>
          <p:nvPr/>
        </p:nvSpPr>
        <p:spPr>
          <a:xfrm>
            <a:off x="4355976" y="486916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i-FI" dirty="0"/>
              <a:t>013561</a:t>
            </a:r>
          </a:p>
          <a:p>
            <a:r>
              <a:rPr lang="fi-FI" dirty="0"/>
              <a:t>Saarinen, Yrjö</a:t>
            </a:r>
          </a:p>
          <a:p>
            <a:r>
              <a:rPr lang="fi-FI" dirty="0" err="1"/>
              <a:t>Tourujoelta</a:t>
            </a:r>
            <a:endParaRPr lang="fi-FI" dirty="0"/>
          </a:p>
          <a:p>
            <a:r>
              <a:rPr lang="fi-FI" dirty="0"/>
              <a:t>1948</a:t>
            </a:r>
          </a:p>
          <a:p>
            <a:r>
              <a:rPr lang="fi-FI" dirty="0"/>
              <a:t>öljy; kangas;  maalaus</a:t>
            </a:r>
          </a:p>
          <a:p>
            <a:r>
              <a:rPr lang="fi-FI" dirty="0"/>
              <a:t>49x64</a:t>
            </a:r>
          </a:p>
        </p:txBody>
      </p:sp>
    </p:spTree>
    <p:extLst>
      <p:ext uri="{BB962C8B-B14F-4D97-AF65-F5344CB8AC3E}">
        <p14:creationId xmlns:p14="http://schemas.microsoft.com/office/powerpoint/2010/main" val="23040065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3"/>
            <a:ext cx="5363641" cy="4332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uorakulmio 1"/>
          <p:cNvSpPr/>
          <p:nvPr/>
        </p:nvSpPr>
        <p:spPr>
          <a:xfrm>
            <a:off x="4283968" y="494116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i-FI" dirty="0"/>
              <a:t>011457</a:t>
            </a:r>
          </a:p>
          <a:p>
            <a:r>
              <a:rPr lang="fi-FI" dirty="0"/>
              <a:t>Saarinen, Yrjö</a:t>
            </a:r>
          </a:p>
          <a:p>
            <a:r>
              <a:rPr lang="fi-FI" dirty="0"/>
              <a:t>Maisema (</a:t>
            </a:r>
            <a:r>
              <a:rPr lang="fi-FI" dirty="0" err="1"/>
              <a:t>Tourujoelta</a:t>
            </a:r>
            <a:r>
              <a:rPr lang="fi-FI" dirty="0"/>
              <a:t>)</a:t>
            </a:r>
          </a:p>
          <a:p>
            <a:r>
              <a:rPr lang="fi-FI" dirty="0"/>
              <a:t>1948</a:t>
            </a:r>
          </a:p>
          <a:p>
            <a:r>
              <a:rPr lang="fi-FI" dirty="0"/>
              <a:t>maalaus; öljy</a:t>
            </a:r>
          </a:p>
          <a:p>
            <a:r>
              <a:rPr lang="fi-FI" dirty="0"/>
              <a:t>50x62</a:t>
            </a:r>
          </a:p>
        </p:txBody>
      </p:sp>
    </p:spTree>
    <p:extLst>
      <p:ext uri="{BB962C8B-B14F-4D97-AF65-F5344CB8AC3E}">
        <p14:creationId xmlns:p14="http://schemas.microsoft.com/office/powerpoint/2010/main" val="42372089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3"/>
            <a:ext cx="4229100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uorakulmio 1"/>
          <p:cNvSpPr/>
          <p:nvPr/>
        </p:nvSpPr>
        <p:spPr>
          <a:xfrm>
            <a:off x="4373563" y="5103674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i-FI" dirty="0"/>
              <a:t>0128</a:t>
            </a:r>
          </a:p>
          <a:p>
            <a:r>
              <a:rPr lang="fi-FI" dirty="0"/>
              <a:t>Saarinen, Yrjö</a:t>
            </a:r>
          </a:p>
          <a:p>
            <a:r>
              <a:rPr lang="fi-FI" dirty="0"/>
              <a:t>Venevalkama </a:t>
            </a:r>
            <a:r>
              <a:rPr lang="fi-FI" dirty="0" err="1"/>
              <a:t>Tourujoella</a:t>
            </a:r>
            <a:endParaRPr lang="fi-FI" dirty="0"/>
          </a:p>
          <a:p>
            <a:r>
              <a:rPr lang="fi-FI" dirty="0"/>
              <a:t>1951</a:t>
            </a:r>
          </a:p>
          <a:p>
            <a:r>
              <a:rPr lang="fi-FI" dirty="0"/>
              <a:t>maalaus; öljy</a:t>
            </a:r>
          </a:p>
          <a:p>
            <a:r>
              <a:rPr lang="fi-FI" dirty="0"/>
              <a:t>50x61</a:t>
            </a:r>
          </a:p>
        </p:txBody>
      </p:sp>
    </p:spTree>
    <p:extLst>
      <p:ext uri="{BB962C8B-B14F-4D97-AF65-F5344CB8AC3E}">
        <p14:creationId xmlns:p14="http://schemas.microsoft.com/office/powerpoint/2010/main" val="8309291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3"/>
            <a:ext cx="2895600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uorakulmio 1"/>
          <p:cNvSpPr/>
          <p:nvPr/>
        </p:nvSpPr>
        <p:spPr>
          <a:xfrm>
            <a:off x="4139952" y="494116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i-FI" dirty="0"/>
              <a:t>11488</a:t>
            </a:r>
          </a:p>
          <a:p>
            <a:r>
              <a:rPr lang="fi-FI" dirty="0"/>
              <a:t>Saarinen, Yrjö</a:t>
            </a:r>
          </a:p>
          <a:p>
            <a:r>
              <a:rPr lang="fi-FI" dirty="0"/>
              <a:t>Omakuva karvalakki päässä</a:t>
            </a:r>
          </a:p>
          <a:p>
            <a:r>
              <a:rPr lang="fi-FI" dirty="0"/>
              <a:t>1935</a:t>
            </a:r>
          </a:p>
          <a:p>
            <a:r>
              <a:rPr lang="fi-FI" dirty="0"/>
              <a:t>maalaus; vesiväri</a:t>
            </a:r>
          </a:p>
          <a:p>
            <a:r>
              <a:rPr lang="fi-FI" dirty="0"/>
              <a:t>32x24</a:t>
            </a:r>
          </a:p>
        </p:txBody>
      </p:sp>
    </p:spTree>
    <p:extLst>
      <p:ext uri="{BB962C8B-B14F-4D97-AF65-F5344CB8AC3E}">
        <p14:creationId xmlns:p14="http://schemas.microsoft.com/office/powerpoint/2010/main" val="35582751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3"/>
            <a:ext cx="5795689" cy="4693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uorakulmio 1"/>
          <p:cNvSpPr/>
          <p:nvPr/>
        </p:nvSpPr>
        <p:spPr>
          <a:xfrm>
            <a:off x="4565304" y="543515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i-FI" dirty="0" smtClean="0"/>
              <a:t>0720</a:t>
            </a:r>
            <a:endParaRPr lang="fi-FI" dirty="0"/>
          </a:p>
          <a:p>
            <a:r>
              <a:rPr lang="fi-FI" dirty="0" smtClean="0"/>
              <a:t>Forsblom</a:t>
            </a:r>
            <a:r>
              <a:rPr lang="fi-FI" dirty="0"/>
              <a:t>, </a:t>
            </a:r>
            <a:r>
              <a:rPr lang="fi-FI" dirty="0" smtClean="0"/>
              <a:t>Manu: </a:t>
            </a:r>
            <a:r>
              <a:rPr lang="fi-FI" dirty="0" err="1" smtClean="0"/>
              <a:t>Tourujoki</a:t>
            </a:r>
            <a:endParaRPr lang="fi-FI" dirty="0"/>
          </a:p>
          <a:p>
            <a:r>
              <a:rPr lang="fi-FI" dirty="0" smtClean="0"/>
              <a:t>öljy</a:t>
            </a:r>
            <a:r>
              <a:rPr lang="fi-FI" dirty="0"/>
              <a:t>; kangas;  maalaus</a:t>
            </a:r>
          </a:p>
          <a:p>
            <a:r>
              <a:rPr lang="fi-FI" dirty="0" smtClean="0"/>
              <a:t>58x73, 79,5x2,5</a:t>
            </a:r>
            <a:r>
              <a:rPr lang="fi-FI" dirty="0"/>
              <a:t>; </a:t>
            </a:r>
          </a:p>
        </p:txBody>
      </p:sp>
    </p:spTree>
    <p:extLst>
      <p:ext uri="{BB962C8B-B14F-4D97-AF65-F5344CB8AC3E}">
        <p14:creationId xmlns:p14="http://schemas.microsoft.com/office/powerpoint/2010/main" val="26509389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3"/>
            <a:ext cx="7200900" cy="568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uorakulmio 1"/>
          <p:cNvSpPr/>
          <p:nvPr/>
        </p:nvSpPr>
        <p:spPr>
          <a:xfrm>
            <a:off x="4355976" y="4581128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i-FI" dirty="0"/>
              <a:t>01482</a:t>
            </a:r>
          </a:p>
          <a:p>
            <a:r>
              <a:rPr lang="fi-FI" dirty="0"/>
              <a:t>Särkkä, Matti</a:t>
            </a:r>
          </a:p>
          <a:p>
            <a:r>
              <a:rPr lang="fi-FI" dirty="0"/>
              <a:t>Lumenajoa 20-luvulla sähkötehtaan rannalla</a:t>
            </a:r>
          </a:p>
          <a:p>
            <a:r>
              <a:rPr lang="fi-FI" dirty="0"/>
              <a:t>1977</a:t>
            </a:r>
          </a:p>
          <a:p>
            <a:r>
              <a:rPr lang="fi-FI" dirty="0"/>
              <a:t>maalaus; öljy</a:t>
            </a:r>
          </a:p>
          <a:p>
            <a:r>
              <a:rPr lang="fi-FI" dirty="0"/>
              <a:t>49x64</a:t>
            </a:r>
          </a:p>
          <a:p>
            <a:r>
              <a:rPr lang="fi-FI" dirty="0"/>
              <a:t>on;  73x58; </a:t>
            </a:r>
          </a:p>
        </p:txBody>
      </p:sp>
    </p:spTree>
    <p:extLst>
      <p:ext uri="{BB962C8B-B14F-4D97-AF65-F5344CB8AC3E}">
        <p14:creationId xmlns:p14="http://schemas.microsoft.com/office/powerpoint/2010/main" val="38435297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3"/>
            <a:ext cx="5363641" cy="4077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uorakulmio 1"/>
          <p:cNvSpPr/>
          <p:nvPr/>
        </p:nvSpPr>
        <p:spPr>
          <a:xfrm>
            <a:off x="4355976" y="4653136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i-FI" dirty="0"/>
              <a:t>01110</a:t>
            </a:r>
          </a:p>
          <a:p>
            <a:r>
              <a:rPr lang="fi-FI" dirty="0"/>
              <a:t>Viherlehto, Olavi</a:t>
            </a:r>
          </a:p>
          <a:p>
            <a:r>
              <a:rPr lang="fi-FI" dirty="0"/>
              <a:t>Laiva</a:t>
            </a:r>
          </a:p>
          <a:p>
            <a:r>
              <a:rPr lang="fi-FI" dirty="0"/>
              <a:t>1956</a:t>
            </a:r>
          </a:p>
          <a:p>
            <a:r>
              <a:rPr lang="fi-FI" dirty="0"/>
              <a:t>grafiikka; puupiirros</a:t>
            </a:r>
          </a:p>
          <a:p>
            <a:r>
              <a:rPr lang="fi-FI" dirty="0"/>
              <a:t>30x40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201738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3"/>
            <a:ext cx="6184081" cy="4940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uorakulmio 1"/>
          <p:cNvSpPr/>
          <p:nvPr/>
        </p:nvSpPr>
        <p:spPr>
          <a:xfrm>
            <a:off x="4283968" y="4653136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i-FI" dirty="0"/>
              <a:t>1112</a:t>
            </a:r>
          </a:p>
          <a:p>
            <a:r>
              <a:rPr lang="fi-FI" dirty="0"/>
              <a:t>Viherlehto, Olavi</a:t>
            </a:r>
          </a:p>
          <a:p>
            <a:r>
              <a:rPr lang="fi-FI" dirty="0"/>
              <a:t>Kaupunkinäkymä Jyväskylästä</a:t>
            </a:r>
          </a:p>
          <a:p>
            <a:r>
              <a:rPr lang="fi-FI" dirty="0"/>
              <a:t>1956</a:t>
            </a:r>
          </a:p>
          <a:p>
            <a:r>
              <a:rPr lang="fi-FI" dirty="0"/>
              <a:t>grafiikka; puupiirros</a:t>
            </a:r>
          </a:p>
          <a:p>
            <a:r>
              <a:rPr lang="fi-FI" dirty="0"/>
              <a:t>28x37</a:t>
            </a:r>
          </a:p>
          <a:p>
            <a:r>
              <a:rPr lang="fi-FI" dirty="0"/>
              <a:t>on;  62 x 50</a:t>
            </a:r>
          </a:p>
        </p:txBody>
      </p:sp>
    </p:spTree>
    <p:extLst>
      <p:ext uri="{BB962C8B-B14F-4D97-AF65-F5344CB8AC3E}">
        <p14:creationId xmlns:p14="http://schemas.microsoft.com/office/powerpoint/2010/main" val="13974100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3"/>
            <a:ext cx="4499545" cy="3502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uorakulmio 1"/>
          <p:cNvSpPr/>
          <p:nvPr/>
        </p:nvSpPr>
        <p:spPr>
          <a:xfrm>
            <a:off x="4067944" y="4725144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i-FI" dirty="0"/>
              <a:t>013773</a:t>
            </a:r>
          </a:p>
          <a:p>
            <a:r>
              <a:rPr lang="fi-FI" dirty="0"/>
              <a:t>Heikkilä, Erkki</a:t>
            </a:r>
          </a:p>
          <a:p>
            <a:r>
              <a:rPr lang="fi-FI" dirty="0"/>
              <a:t>Louhikkoinen rantamaisema</a:t>
            </a:r>
          </a:p>
          <a:p>
            <a:r>
              <a:rPr lang="fi-FI" dirty="0"/>
              <a:t>1958</a:t>
            </a:r>
          </a:p>
          <a:p>
            <a:r>
              <a:rPr lang="fi-FI" dirty="0"/>
              <a:t>maalaus; öljy</a:t>
            </a:r>
          </a:p>
          <a:p>
            <a:r>
              <a:rPr lang="fi-FI" dirty="0"/>
              <a:t>65x81</a:t>
            </a:r>
          </a:p>
        </p:txBody>
      </p:sp>
    </p:spTree>
    <p:extLst>
      <p:ext uri="{BB962C8B-B14F-4D97-AF65-F5344CB8AC3E}">
        <p14:creationId xmlns:p14="http://schemas.microsoft.com/office/powerpoint/2010/main" val="1518526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Alice Kaira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25046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Jyväskylän vanhoja maisemia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266763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3"/>
            <a:ext cx="4337050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uorakulmio 1"/>
          <p:cNvSpPr/>
          <p:nvPr/>
        </p:nvSpPr>
        <p:spPr>
          <a:xfrm>
            <a:off x="4283968" y="486916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i-FI" dirty="0"/>
              <a:t>012997</a:t>
            </a:r>
          </a:p>
          <a:p>
            <a:r>
              <a:rPr lang="fi-FI" dirty="0"/>
              <a:t>Kaira, Alice</a:t>
            </a:r>
          </a:p>
          <a:p>
            <a:r>
              <a:rPr lang="fi-FI" dirty="0"/>
              <a:t>Punainen pallo; Pallo tai hevonen</a:t>
            </a:r>
          </a:p>
          <a:p>
            <a:r>
              <a:rPr lang="fi-FI" dirty="0"/>
              <a:t>1991</a:t>
            </a:r>
          </a:p>
          <a:p>
            <a:r>
              <a:rPr lang="fi-FI" dirty="0"/>
              <a:t>maalaus; öljy</a:t>
            </a:r>
          </a:p>
          <a:p>
            <a:r>
              <a:rPr lang="fi-FI" dirty="0"/>
              <a:t>38x46</a:t>
            </a:r>
          </a:p>
        </p:txBody>
      </p:sp>
    </p:spTree>
    <p:extLst>
      <p:ext uri="{BB962C8B-B14F-4D97-AF65-F5344CB8AC3E}">
        <p14:creationId xmlns:p14="http://schemas.microsoft.com/office/powerpoint/2010/main" val="40924037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3"/>
            <a:ext cx="4286250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uorakulmio 1"/>
          <p:cNvSpPr/>
          <p:nvPr/>
        </p:nvSpPr>
        <p:spPr>
          <a:xfrm>
            <a:off x="4139952" y="4482791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i-FI" dirty="0"/>
              <a:t>012850</a:t>
            </a:r>
          </a:p>
          <a:p>
            <a:r>
              <a:rPr lang="fi-FI" dirty="0"/>
              <a:t>Kaira, Alice</a:t>
            </a:r>
          </a:p>
          <a:p>
            <a:r>
              <a:rPr lang="fi-FI" dirty="0"/>
              <a:t>Äiti ja lapsi</a:t>
            </a:r>
          </a:p>
          <a:p>
            <a:r>
              <a:rPr lang="fi-FI" dirty="0"/>
              <a:t>1985</a:t>
            </a:r>
          </a:p>
          <a:p>
            <a:r>
              <a:rPr lang="fi-FI" dirty="0"/>
              <a:t>maalaus; öljy</a:t>
            </a:r>
          </a:p>
          <a:p>
            <a:r>
              <a:rPr lang="fi-FI" dirty="0"/>
              <a:t>46x55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972496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3"/>
            <a:ext cx="4571553" cy="3818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uorakulmio 1"/>
          <p:cNvSpPr/>
          <p:nvPr/>
        </p:nvSpPr>
        <p:spPr>
          <a:xfrm>
            <a:off x="3995936" y="515719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i-FI" dirty="0"/>
              <a:t>54</a:t>
            </a:r>
          </a:p>
          <a:p>
            <a:r>
              <a:rPr lang="fi-FI" dirty="0"/>
              <a:t>Kaira, Alice</a:t>
            </a:r>
          </a:p>
          <a:p>
            <a:r>
              <a:rPr lang="fi-FI" dirty="0"/>
              <a:t>Klovni ja hevonen</a:t>
            </a:r>
          </a:p>
          <a:p>
            <a:r>
              <a:rPr lang="fi-FI" dirty="0"/>
              <a:t>maalaus; öljy</a:t>
            </a:r>
          </a:p>
        </p:txBody>
      </p:sp>
    </p:spTree>
    <p:extLst>
      <p:ext uri="{BB962C8B-B14F-4D97-AF65-F5344CB8AC3E}">
        <p14:creationId xmlns:p14="http://schemas.microsoft.com/office/powerpoint/2010/main" val="5144921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3"/>
            <a:ext cx="4260850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uorakulmio 1"/>
          <p:cNvSpPr/>
          <p:nvPr/>
        </p:nvSpPr>
        <p:spPr>
          <a:xfrm>
            <a:off x="4067944" y="4941168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i-FI" dirty="0"/>
              <a:t>012855</a:t>
            </a:r>
          </a:p>
          <a:p>
            <a:r>
              <a:rPr lang="fi-FI" dirty="0"/>
              <a:t>Kaira, Alice</a:t>
            </a:r>
          </a:p>
          <a:p>
            <a:r>
              <a:rPr lang="fi-FI" dirty="0"/>
              <a:t>Rakkaus</a:t>
            </a:r>
          </a:p>
          <a:p>
            <a:r>
              <a:rPr lang="fi-FI" dirty="0"/>
              <a:t>1985</a:t>
            </a:r>
          </a:p>
          <a:p>
            <a:r>
              <a:rPr lang="fi-FI" dirty="0"/>
              <a:t>maalaus; öljy</a:t>
            </a:r>
          </a:p>
        </p:txBody>
      </p:sp>
    </p:spTree>
    <p:extLst>
      <p:ext uri="{BB962C8B-B14F-4D97-AF65-F5344CB8AC3E}">
        <p14:creationId xmlns:p14="http://schemas.microsoft.com/office/powerpoint/2010/main" val="24660225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3"/>
            <a:ext cx="3105150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uorakulmio 1"/>
          <p:cNvSpPr/>
          <p:nvPr/>
        </p:nvSpPr>
        <p:spPr>
          <a:xfrm>
            <a:off x="4139952" y="494116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i-FI" dirty="0"/>
              <a:t>01780</a:t>
            </a:r>
          </a:p>
          <a:p>
            <a:r>
              <a:rPr lang="fi-FI" dirty="0"/>
              <a:t>Kaira, Alice</a:t>
            </a:r>
          </a:p>
          <a:p>
            <a:r>
              <a:rPr lang="fi-FI" dirty="0"/>
              <a:t>Huilunsoittaja</a:t>
            </a:r>
          </a:p>
          <a:p>
            <a:r>
              <a:rPr lang="fi-FI" dirty="0"/>
              <a:t>1978</a:t>
            </a:r>
          </a:p>
          <a:p>
            <a:r>
              <a:rPr lang="fi-FI" dirty="0"/>
              <a:t>maalaus; öljy</a:t>
            </a:r>
          </a:p>
          <a:p>
            <a:r>
              <a:rPr lang="fi-FI" dirty="0"/>
              <a:t>46x38</a:t>
            </a:r>
          </a:p>
        </p:txBody>
      </p:sp>
    </p:spTree>
    <p:extLst>
      <p:ext uri="{BB962C8B-B14F-4D97-AF65-F5344CB8AC3E}">
        <p14:creationId xmlns:p14="http://schemas.microsoft.com/office/powerpoint/2010/main" val="1330980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3"/>
            <a:ext cx="4067497" cy="3406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uorakulmio 1"/>
          <p:cNvSpPr/>
          <p:nvPr/>
        </p:nvSpPr>
        <p:spPr>
          <a:xfrm>
            <a:off x="4211960" y="486916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i-FI" dirty="0"/>
              <a:t>011437</a:t>
            </a:r>
          </a:p>
          <a:p>
            <a:r>
              <a:rPr lang="fi-FI" dirty="0"/>
              <a:t>Kaira, Alice</a:t>
            </a:r>
          </a:p>
          <a:p>
            <a:r>
              <a:rPr lang="fi-FI" dirty="0"/>
              <a:t>Sirkushevoset</a:t>
            </a:r>
          </a:p>
          <a:p>
            <a:r>
              <a:rPr lang="fi-FI" dirty="0"/>
              <a:t>1981</a:t>
            </a:r>
          </a:p>
          <a:p>
            <a:r>
              <a:rPr lang="fi-FI" dirty="0"/>
              <a:t>maalaus; öljy</a:t>
            </a:r>
          </a:p>
          <a:p>
            <a:r>
              <a:rPr lang="fi-FI" dirty="0"/>
              <a:t>38x46</a:t>
            </a:r>
          </a:p>
        </p:txBody>
      </p:sp>
    </p:spTree>
    <p:extLst>
      <p:ext uri="{BB962C8B-B14F-4D97-AF65-F5344CB8AC3E}">
        <p14:creationId xmlns:p14="http://schemas.microsoft.com/office/powerpoint/2010/main" val="2716865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3"/>
            <a:ext cx="4210050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uorakulmio 1"/>
          <p:cNvSpPr/>
          <p:nvPr/>
        </p:nvSpPr>
        <p:spPr>
          <a:xfrm>
            <a:off x="4283968" y="4725144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i-FI" dirty="0"/>
              <a:t>01779</a:t>
            </a:r>
          </a:p>
          <a:p>
            <a:r>
              <a:rPr lang="fi-FI" dirty="0"/>
              <a:t>Kaira, Alice</a:t>
            </a:r>
          </a:p>
          <a:p>
            <a:r>
              <a:rPr lang="fi-FI" dirty="0"/>
              <a:t>Nopanheittäjä</a:t>
            </a:r>
          </a:p>
          <a:p>
            <a:r>
              <a:rPr lang="fi-FI" dirty="0"/>
              <a:t>1979</a:t>
            </a:r>
          </a:p>
          <a:p>
            <a:r>
              <a:rPr lang="fi-FI" dirty="0"/>
              <a:t>maalaus; öljy</a:t>
            </a:r>
          </a:p>
          <a:p>
            <a:r>
              <a:rPr lang="fi-FI" dirty="0"/>
              <a:t>38x46</a:t>
            </a:r>
          </a:p>
        </p:txBody>
      </p:sp>
    </p:spTree>
    <p:extLst>
      <p:ext uri="{BB962C8B-B14F-4D97-AF65-F5344CB8AC3E}">
        <p14:creationId xmlns:p14="http://schemas.microsoft.com/office/powerpoint/2010/main" val="34368250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2" y="144462"/>
            <a:ext cx="3697589" cy="4508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uorakulmio 1"/>
          <p:cNvSpPr/>
          <p:nvPr/>
        </p:nvSpPr>
        <p:spPr>
          <a:xfrm>
            <a:off x="4211960" y="4797152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i-FI" dirty="0"/>
              <a:t>012851</a:t>
            </a:r>
          </a:p>
          <a:p>
            <a:r>
              <a:rPr lang="fi-FI" dirty="0"/>
              <a:t>Kaira, Alice</a:t>
            </a:r>
          </a:p>
          <a:p>
            <a:r>
              <a:rPr lang="fi-FI" dirty="0"/>
              <a:t>Buster Keaton</a:t>
            </a:r>
          </a:p>
          <a:p>
            <a:r>
              <a:rPr lang="fi-FI" dirty="0"/>
              <a:t>1989-1991</a:t>
            </a:r>
          </a:p>
          <a:p>
            <a:r>
              <a:rPr lang="fi-FI" dirty="0"/>
              <a:t>maalaus; öljy</a:t>
            </a:r>
          </a:p>
          <a:p>
            <a:r>
              <a:rPr lang="fi-FI" dirty="0"/>
              <a:t>80x65</a:t>
            </a:r>
          </a:p>
        </p:txBody>
      </p:sp>
    </p:spTree>
    <p:extLst>
      <p:ext uri="{BB962C8B-B14F-4D97-AF65-F5344CB8AC3E}">
        <p14:creationId xmlns:p14="http://schemas.microsoft.com/office/powerpoint/2010/main" val="42402860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3"/>
            <a:ext cx="4571553" cy="3836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uorakulmio 1"/>
          <p:cNvSpPr/>
          <p:nvPr/>
        </p:nvSpPr>
        <p:spPr>
          <a:xfrm>
            <a:off x="4283968" y="486916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i-FI" dirty="0"/>
              <a:t>012848</a:t>
            </a:r>
          </a:p>
          <a:p>
            <a:r>
              <a:rPr lang="fi-FI" dirty="0"/>
              <a:t>Kaira, Alice</a:t>
            </a:r>
          </a:p>
          <a:p>
            <a:r>
              <a:rPr lang="fi-FI" dirty="0"/>
              <a:t>Sätkynukke</a:t>
            </a:r>
          </a:p>
          <a:p>
            <a:r>
              <a:rPr lang="fi-FI" dirty="0"/>
              <a:t>1985</a:t>
            </a:r>
          </a:p>
          <a:p>
            <a:r>
              <a:rPr lang="fi-FI" dirty="0"/>
              <a:t>maalaus; öljy</a:t>
            </a:r>
          </a:p>
          <a:p>
            <a:r>
              <a:rPr lang="fi-FI" dirty="0"/>
              <a:t>38x46</a:t>
            </a:r>
          </a:p>
        </p:txBody>
      </p:sp>
    </p:spTree>
    <p:extLst>
      <p:ext uri="{BB962C8B-B14F-4D97-AF65-F5344CB8AC3E}">
        <p14:creationId xmlns:p14="http://schemas.microsoft.com/office/powerpoint/2010/main" val="13884913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3"/>
            <a:ext cx="4559300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uorakulmio 1"/>
          <p:cNvSpPr/>
          <p:nvPr/>
        </p:nvSpPr>
        <p:spPr>
          <a:xfrm>
            <a:off x="4067944" y="4797152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i-FI" dirty="0"/>
              <a:t>012845</a:t>
            </a:r>
          </a:p>
          <a:p>
            <a:r>
              <a:rPr lang="fi-FI" dirty="0"/>
              <a:t>Kaira, Alice</a:t>
            </a:r>
          </a:p>
          <a:p>
            <a:r>
              <a:rPr lang="fi-FI" dirty="0"/>
              <a:t>Klovni ja puuhevonen</a:t>
            </a:r>
          </a:p>
          <a:p>
            <a:r>
              <a:rPr lang="fi-FI" dirty="0"/>
              <a:t>1989/1990</a:t>
            </a:r>
          </a:p>
          <a:p>
            <a:r>
              <a:rPr lang="fi-FI" dirty="0"/>
              <a:t>maalaus; öljy</a:t>
            </a:r>
          </a:p>
          <a:p>
            <a:r>
              <a:rPr lang="fi-FI" dirty="0"/>
              <a:t>56x47</a:t>
            </a:r>
          </a:p>
        </p:txBody>
      </p:sp>
    </p:spTree>
    <p:extLst>
      <p:ext uri="{BB962C8B-B14F-4D97-AF65-F5344CB8AC3E}">
        <p14:creationId xmlns:p14="http://schemas.microsoft.com/office/powerpoint/2010/main" val="1741337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3"/>
            <a:ext cx="3898900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uorakulmio 1"/>
          <p:cNvSpPr/>
          <p:nvPr/>
        </p:nvSpPr>
        <p:spPr>
          <a:xfrm>
            <a:off x="4427984" y="5301208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i-FI" dirty="0"/>
              <a:t>0734</a:t>
            </a:r>
          </a:p>
          <a:p>
            <a:r>
              <a:rPr lang="fi-FI" dirty="0" err="1"/>
              <a:t>Heiska</a:t>
            </a:r>
            <a:r>
              <a:rPr lang="fi-FI" dirty="0"/>
              <a:t>, Jonas</a:t>
            </a:r>
          </a:p>
          <a:p>
            <a:r>
              <a:rPr lang="fi-FI" dirty="0"/>
              <a:t>Laukaantie</a:t>
            </a:r>
          </a:p>
          <a:p>
            <a:r>
              <a:rPr lang="fi-FI" dirty="0"/>
              <a:t>öljy; vaneri (4mm);  maalaus</a:t>
            </a:r>
          </a:p>
          <a:p>
            <a:r>
              <a:rPr lang="fi-FI" dirty="0"/>
              <a:t>33,5x38,2</a:t>
            </a:r>
          </a:p>
        </p:txBody>
      </p:sp>
    </p:spTree>
    <p:extLst>
      <p:ext uri="{BB962C8B-B14F-4D97-AF65-F5344CB8AC3E}">
        <p14:creationId xmlns:p14="http://schemas.microsoft.com/office/powerpoint/2010/main" val="1432926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3"/>
            <a:ext cx="4427537" cy="3776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uorakulmio 1"/>
          <p:cNvSpPr/>
          <p:nvPr/>
        </p:nvSpPr>
        <p:spPr>
          <a:xfrm>
            <a:off x="4355976" y="5013176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i-FI" dirty="0"/>
              <a:t>012844</a:t>
            </a:r>
          </a:p>
          <a:p>
            <a:r>
              <a:rPr lang="fi-FI" dirty="0"/>
              <a:t>Kaira, Alice</a:t>
            </a:r>
          </a:p>
          <a:p>
            <a:r>
              <a:rPr lang="fi-FI" dirty="0"/>
              <a:t>Sirkus</a:t>
            </a:r>
          </a:p>
          <a:p>
            <a:r>
              <a:rPr lang="fi-FI" dirty="0"/>
              <a:t>1983</a:t>
            </a:r>
          </a:p>
          <a:p>
            <a:r>
              <a:rPr lang="fi-FI" dirty="0"/>
              <a:t>maalaus; öljy</a:t>
            </a:r>
          </a:p>
          <a:p>
            <a:r>
              <a:rPr lang="fi-FI" dirty="0"/>
              <a:t>46x55</a:t>
            </a:r>
          </a:p>
        </p:txBody>
      </p:sp>
    </p:spTree>
    <p:extLst>
      <p:ext uri="{BB962C8B-B14F-4D97-AF65-F5344CB8AC3E}">
        <p14:creationId xmlns:p14="http://schemas.microsoft.com/office/powerpoint/2010/main" val="9125783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3"/>
            <a:ext cx="2627337" cy="3817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uorakulmio 1"/>
          <p:cNvSpPr/>
          <p:nvPr/>
        </p:nvSpPr>
        <p:spPr>
          <a:xfrm>
            <a:off x="4139952" y="4725144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i-FI" dirty="0"/>
              <a:t>013078</a:t>
            </a:r>
          </a:p>
          <a:p>
            <a:r>
              <a:rPr lang="fi-FI" dirty="0"/>
              <a:t>Kaira, Alice</a:t>
            </a:r>
          </a:p>
          <a:p>
            <a:r>
              <a:rPr lang="fi-FI" dirty="0"/>
              <a:t>Hevonen ja meri</a:t>
            </a:r>
          </a:p>
          <a:p>
            <a:r>
              <a:rPr lang="fi-FI" dirty="0"/>
              <a:t>1991</a:t>
            </a:r>
          </a:p>
          <a:p>
            <a:r>
              <a:rPr lang="fi-FI" dirty="0"/>
              <a:t>maalaus; vesiväri</a:t>
            </a:r>
          </a:p>
          <a:p>
            <a:r>
              <a:rPr lang="fi-FI" dirty="0"/>
              <a:t>33x22,5</a:t>
            </a:r>
          </a:p>
        </p:txBody>
      </p:sp>
    </p:spTree>
    <p:extLst>
      <p:ext uri="{BB962C8B-B14F-4D97-AF65-F5344CB8AC3E}">
        <p14:creationId xmlns:p14="http://schemas.microsoft.com/office/powerpoint/2010/main" val="6189301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3"/>
            <a:ext cx="4139505" cy="3465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uorakulmio 1"/>
          <p:cNvSpPr/>
          <p:nvPr/>
        </p:nvSpPr>
        <p:spPr>
          <a:xfrm>
            <a:off x="4279570" y="4581128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i-FI" dirty="0"/>
              <a:t>013126</a:t>
            </a:r>
          </a:p>
          <a:p>
            <a:r>
              <a:rPr lang="fi-FI" dirty="0"/>
              <a:t>Kaira, Alice</a:t>
            </a:r>
          </a:p>
          <a:p>
            <a:r>
              <a:rPr lang="fi-FI" dirty="0"/>
              <a:t>Hellyys</a:t>
            </a:r>
          </a:p>
          <a:p>
            <a:r>
              <a:rPr lang="fi-FI" dirty="0"/>
              <a:t>1988</a:t>
            </a:r>
          </a:p>
          <a:p>
            <a:r>
              <a:rPr lang="fi-FI" dirty="0"/>
              <a:t>maalaus; öljy; kangas</a:t>
            </a:r>
          </a:p>
          <a:p>
            <a:r>
              <a:rPr lang="fi-FI" dirty="0"/>
              <a:t>46x55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044192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3"/>
            <a:ext cx="3041650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uorakulmio 1"/>
          <p:cNvSpPr/>
          <p:nvPr/>
        </p:nvSpPr>
        <p:spPr>
          <a:xfrm>
            <a:off x="4211960" y="486916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i-FI" dirty="0"/>
              <a:t>013000</a:t>
            </a:r>
          </a:p>
          <a:p>
            <a:r>
              <a:rPr lang="fi-FI" dirty="0"/>
              <a:t>Kaira, Alice</a:t>
            </a:r>
          </a:p>
          <a:p>
            <a:r>
              <a:rPr lang="fi-FI" dirty="0"/>
              <a:t>Isoäiti</a:t>
            </a:r>
          </a:p>
          <a:p>
            <a:r>
              <a:rPr lang="fi-FI" dirty="0"/>
              <a:t>1968-1991</a:t>
            </a:r>
          </a:p>
          <a:p>
            <a:r>
              <a:rPr lang="fi-FI" dirty="0"/>
              <a:t>öljy;  maalaus</a:t>
            </a:r>
          </a:p>
          <a:p>
            <a:r>
              <a:rPr lang="fi-FI" dirty="0"/>
              <a:t>55x46</a:t>
            </a:r>
          </a:p>
        </p:txBody>
      </p:sp>
    </p:spTree>
    <p:extLst>
      <p:ext uri="{BB962C8B-B14F-4D97-AF65-F5344CB8AC3E}">
        <p14:creationId xmlns:p14="http://schemas.microsoft.com/office/powerpoint/2010/main" val="3097906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3"/>
            <a:ext cx="4571553" cy="379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uorakulmio 1"/>
          <p:cNvSpPr/>
          <p:nvPr/>
        </p:nvSpPr>
        <p:spPr>
          <a:xfrm>
            <a:off x="4139952" y="4482791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i-FI" dirty="0"/>
              <a:t>077</a:t>
            </a:r>
          </a:p>
          <a:p>
            <a:r>
              <a:rPr lang="fi-FI" dirty="0" err="1"/>
              <a:t>Heiska</a:t>
            </a:r>
            <a:r>
              <a:rPr lang="fi-FI" dirty="0"/>
              <a:t>, Jonas</a:t>
            </a:r>
          </a:p>
          <a:p>
            <a:r>
              <a:rPr lang="fi-FI" dirty="0"/>
              <a:t>Katunäkymä Tourulasta</a:t>
            </a:r>
          </a:p>
          <a:p>
            <a:r>
              <a:rPr lang="fi-FI" dirty="0"/>
              <a:t>1925</a:t>
            </a:r>
          </a:p>
          <a:p>
            <a:r>
              <a:rPr lang="fi-FI" dirty="0"/>
              <a:t>öljy;  kovalevy;  maalaus</a:t>
            </a:r>
          </a:p>
          <a:p>
            <a:r>
              <a:rPr lang="fi-FI" dirty="0"/>
              <a:t>42,5 x 50</a:t>
            </a:r>
          </a:p>
          <a:p>
            <a:r>
              <a:rPr lang="fi-FI" dirty="0"/>
              <a:t>on;  65,5</a:t>
            </a:r>
          </a:p>
        </p:txBody>
      </p:sp>
    </p:spTree>
    <p:extLst>
      <p:ext uri="{BB962C8B-B14F-4D97-AF65-F5344CB8AC3E}">
        <p14:creationId xmlns:p14="http://schemas.microsoft.com/office/powerpoint/2010/main" val="34479098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3"/>
            <a:ext cx="4013200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uorakulmio 1"/>
          <p:cNvSpPr/>
          <p:nvPr/>
        </p:nvSpPr>
        <p:spPr>
          <a:xfrm>
            <a:off x="4427984" y="515719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i-FI" dirty="0"/>
              <a:t>01506</a:t>
            </a:r>
          </a:p>
          <a:p>
            <a:r>
              <a:rPr lang="fi-FI" dirty="0" err="1"/>
              <a:t>Heiska</a:t>
            </a:r>
            <a:r>
              <a:rPr lang="fi-FI" dirty="0"/>
              <a:t>, Jonas</a:t>
            </a:r>
          </a:p>
          <a:p>
            <a:r>
              <a:rPr lang="fi-FI" dirty="0" err="1"/>
              <a:t>Mattilanniemi</a:t>
            </a:r>
            <a:endParaRPr lang="fi-FI" dirty="0"/>
          </a:p>
          <a:p>
            <a:r>
              <a:rPr lang="fi-FI" dirty="0"/>
              <a:t>maalaus; vesiväri</a:t>
            </a:r>
          </a:p>
          <a:p>
            <a:r>
              <a:rPr lang="fi-FI" dirty="0"/>
              <a:t>21x24</a:t>
            </a:r>
          </a:p>
        </p:txBody>
      </p:sp>
    </p:spTree>
    <p:extLst>
      <p:ext uri="{BB962C8B-B14F-4D97-AF65-F5344CB8AC3E}">
        <p14:creationId xmlns:p14="http://schemas.microsoft.com/office/powerpoint/2010/main" val="10206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3"/>
            <a:ext cx="5003601" cy="4218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uorakulmio 1"/>
          <p:cNvSpPr/>
          <p:nvPr/>
        </p:nvSpPr>
        <p:spPr>
          <a:xfrm>
            <a:off x="4283968" y="4797152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i-FI" dirty="0"/>
              <a:t>011965</a:t>
            </a:r>
          </a:p>
          <a:p>
            <a:r>
              <a:rPr lang="fi-FI" dirty="0"/>
              <a:t>Lehtinen, Urho</a:t>
            </a:r>
          </a:p>
          <a:p>
            <a:r>
              <a:rPr lang="fi-FI" dirty="0"/>
              <a:t>Rahdinajoa Jyväsjärvellä</a:t>
            </a:r>
          </a:p>
          <a:p>
            <a:r>
              <a:rPr lang="fi-FI" dirty="0"/>
              <a:t>1925</a:t>
            </a:r>
          </a:p>
          <a:p>
            <a:r>
              <a:rPr lang="fi-FI" dirty="0"/>
              <a:t>maalaus; öljy</a:t>
            </a:r>
          </a:p>
          <a:p>
            <a:r>
              <a:rPr lang="fi-FI" dirty="0"/>
              <a:t>32x40</a:t>
            </a:r>
          </a:p>
        </p:txBody>
      </p:sp>
    </p:spTree>
    <p:extLst>
      <p:ext uri="{BB962C8B-B14F-4D97-AF65-F5344CB8AC3E}">
        <p14:creationId xmlns:p14="http://schemas.microsoft.com/office/powerpoint/2010/main" val="1745190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2" y="144462"/>
            <a:ext cx="4758531" cy="5300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uorakulmio 1"/>
          <p:cNvSpPr/>
          <p:nvPr/>
        </p:nvSpPr>
        <p:spPr>
          <a:xfrm>
            <a:off x="4355976" y="4581128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i-FI" dirty="0"/>
              <a:t>011994</a:t>
            </a:r>
          </a:p>
          <a:p>
            <a:r>
              <a:rPr lang="fi-FI" dirty="0"/>
              <a:t>Lehtinen, Urho</a:t>
            </a:r>
          </a:p>
          <a:p>
            <a:r>
              <a:rPr lang="fi-FI" dirty="0"/>
              <a:t>Ensilumi - poika moottoripyörällä</a:t>
            </a:r>
          </a:p>
          <a:p>
            <a:r>
              <a:rPr lang="fi-FI" dirty="0"/>
              <a:t>1963</a:t>
            </a:r>
          </a:p>
          <a:p>
            <a:r>
              <a:rPr lang="fi-FI" dirty="0"/>
              <a:t>maalaus; öljy</a:t>
            </a:r>
          </a:p>
          <a:p>
            <a:r>
              <a:rPr lang="fi-FI" dirty="0"/>
              <a:t>46x38</a:t>
            </a:r>
          </a:p>
          <a:p>
            <a:r>
              <a:rPr lang="fi-FI" dirty="0"/>
              <a:t>on;  51x46</a:t>
            </a:r>
          </a:p>
        </p:txBody>
      </p:sp>
    </p:spTree>
    <p:extLst>
      <p:ext uri="{BB962C8B-B14F-4D97-AF65-F5344CB8AC3E}">
        <p14:creationId xmlns:p14="http://schemas.microsoft.com/office/powerpoint/2010/main" val="42177400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3"/>
            <a:ext cx="4521200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uorakulmio 1"/>
          <p:cNvSpPr/>
          <p:nvPr/>
        </p:nvSpPr>
        <p:spPr>
          <a:xfrm>
            <a:off x="4211960" y="486916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i-FI" dirty="0"/>
              <a:t>013117</a:t>
            </a:r>
          </a:p>
          <a:p>
            <a:r>
              <a:rPr lang="fi-FI" dirty="0" err="1"/>
              <a:t>Bengts</a:t>
            </a:r>
            <a:r>
              <a:rPr lang="fi-FI" dirty="0"/>
              <a:t>, Carl</a:t>
            </a:r>
          </a:p>
          <a:p>
            <a:r>
              <a:rPr lang="fi-FI" dirty="0" err="1"/>
              <a:t>Tourujoen</a:t>
            </a:r>
            <a:r>
              <a:rPr lang="fi-FI" dirty="0"/>
              <a:t> silta</a:t>
            </a:r>
          </a:p>
          <a:p>
            <a:r>
              <a:rPr lang="fi-FI" dirty="0"/>
              <a:t>1912</a:t>
            </a:r>
          </a:p>
          <a:p>
            <a:r>
              <a:rPr lang="fi-FI" dirty="0"/>
              <a:t>maalaus; öljy; puumassapahvi</a:t>
            </a:r>
          </a:p>
          <a:p>
            <a:r>
              <a:rPr lang="fi-FI" dirty="0"/>
              <a:t>53x72,5</a:t>
            </a:r>
          </a:p>
        </p:txBody>
      </p:sp>
    </p:spTree>
    <p:extLst>
      <p:ext uri="{BB962C8B-B14F-4D97-AF65-F5344CB8AC3E}">
        <p14:creationId xmlns:p14="http://schemas.microsoft.com/office/powerpoint/2010/main" val="34628663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3"/>
            <a:ext cx="5075609" cy="4207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uorakulmio 1"/>
          <p:cNvSpPr/>
          <p:nvPr/>
        </p:nvSpPr>
        <p:spPr>
          <a:xfrm>
            <a:off x="4211960" y="486916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i-FI" dirty="0"/>
              <a:t>011493</a:t>
            </a:r>
          </a:p>
          <a:p>
            <a:r>
              <a:rPr lang="fi-FI" dirty="0"/>
              <a:t>Saarinen, Yrjö</a:t>
            </a:r>
          </a:p>
          <a:p>
            <a:r>
              <a:rPr lang="fi-FI" dirty="0" err="1"/>
              <a:t>Tourujoki</a:t>
            </a:r>
            <a:endParaRPr lang="fi-FI" dirty="0"/>
          </a:p>
          <a:p>
            <a:r>
              <a:rPr lang="fi-FI" dirty="0"/>
              <a:t>1945</a:t>
            </a:r>
          </a:p>
          <a:p>
            <a:r>
              <a:rPr lang="fi-FI" dirty="0"/>
              <a:t>maalaus; öljy</a:t>
            </a:r>
          </a:p>
          <a:p>
            <a:r>
              <a:rPr lang="fi-FI" dirty="0"/>
              <a:t>46x55</a:t>
            </a:r>
          </a:p>
        </p:txBody>
      </p:sp>
    </p:spTree>
    <p:extLst>
      <p:ext uri="{BB962C8B-B14F-4D97-AF65-F5344CB8AC3E}">
        <p14:creationId xmlns:p14="http://schemas.microsoft.com/office/powerpoint/2010/main" val="39718521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368</Words>
  <Application>Microsoft Office PowerPoint</Application>
  <PresentationFormat>Näytössä katseltava diaesitys (4:3)</PresentationFormat>
  <Paragraphs>181</Paragraphs>
  <Slides>33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33</vt:i4>
      </vt:variant>
    </vt:vector>
  </HeadingPairs>
  <TitlesOfParts>
    <vt:vector size="34" baseType="lpstr">
      <vt:lpstr>Office-teema</vt:lpstr>
      <vt:lpstr>Puistokoulu</vt:lpstr>
      <vt:lpstr>Jyväskylän vanhoja maisemia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Alice Kaira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>Jyväskylän kaupunki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Puistokoulu</dc:title>
  <dc:creator>JKL</dc:creator>
  <cp:lastModifiedBy>Jyvaskylan kaupunki</cp:lastModifiedBy>
  <cp:revision>6</cp:revision>
  <dcterms:created xsi:type="dcterms:W3CDTF">2016-10-26T07:39:34Z</dcterms:created>
  <dcterms:modified xsi:type="dcterms:W3CDTF">2016-11-09T13:38:44Z</dcterms:modified>
</cp:coreProperties>
</file>