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56" r:id="rId5"/>
    <p:sldId id="285" r:id="rId6"/>
    <p:sldId id="258" r:id="rId7"/>
    <p:sldId id="264" r:id="rId8"/>
    <p:sldId id="261" r:id="rId9"/>
    <p:sldId id="266" r:id="rId10"/>
    <p:sldId id="267" r:id="rId11"/>
    <p:sldId id="268" r:id="rId12"/>
    <p:sldId id="265" r:id="rId13"/>
    <p:sldId id="286" r:id="rId14"/>
    <p:sldId id="287" r:id="rId15"/>
    <p:sldId id="296" r:id="rId16"/>
    <p:sldId id="288" r:id="rId17"/>
    <p:sldId id="290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D21845-3EFE-4EF5-BC25-55D63E24C963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i-FI"/>
        </a:p>
      </dgm:t>
    </dgm:pt>
    <dgm:pt modelId="{556CB9BD-A2EF-4627-AAF2-30333707F24F}">
      <dgm:prSet phldrT="[Teksti]"/>
      <dgm:spPr/>
      <dgm:t>
        <a:bodyPr/>
        <a:lstStyle/>
        <a:p>
          <a:r>
            <a:rPr lang="fi-FI"/>
            <a:t>Koulun olosuhteet</a:t>
          </a:r>
        </a:p>
      </dgm:t>
    </dgm:pt>
    <dgm:pt modelId="{3EE4AF6B-7492-4C3B-AEF5-FCC98172916F}" type="parTrans" cxnId="{E8BA6A2E-6E15-4EFF-BF82-79D1E8FEABD0}">
      <dgm:prSet/>
      <dgm:spPr/>
      <dgm:t>
        <a:bodyPr/>
        <a:lstStyle/>
        <a:p>
          <a:endParaRPr lang="fi-FI"/>
        </a:p>
      </dgm:t>
    </dgm:pt>
    <dgm:pt modelId="{3D58A27E-D739-417E-9B3D-FEABD5936957}" type="sibTrans" cxnId="{E8BA6A2E-6E15-4EFF-BF82-79D1E8FEABD0}">
      <dgm:prSet/>
      <dgm:spPr/>
      <dgm:t>
        <a:bodyPr/>
        <a:lstStyle/>
        <a:p>
          <a:endParaRPr lang="fi-FI"/>
        </a:p>
      </dgm:t>
    </dgm:pt>
    <dgm:pt modelId="{1C9BAC88-CFD6-4E28-9245-80A897B1DDE8}">
      <dgm:prSet phldrT="[Teksti]"/>
      <dgm:spPr/>
      <dgm:t>
        <a:bodyPr/>
        <a:lstStyle/>
        <a:p>
          <a:r>
            <a:rPr lang="fi-FI"/>
            <a:t>Koulun fyysiset olosuhteet</a:t>
          </a:r>
        </a:p>
      </dgm:t>
    </dgm:pt>
    <dgm:pt modelId="{EBF9A5F5-F1AB-4171-83C8-4481833B6B17}" type="parTrans" cxnId="{EAA4DB52-540D-4BE6-AE9B-26AF894118E9}">
      <dgm:prSet/>
      <dgm:spPr/>
      <dgm:t>
        <a:bodyPr/>
        <a:lstStyle/>
        <a:p>
          <a:endParaRPr lang="fi-FI"/>
        </a:p>
      </dgm:t>
    </dgm:pt>
    <dgm:pt modelId="{1809AE59-FBD9-4F84-B6E2-469C219ACE21}" type="sibTrans" cxnId="{EAA4DB52-540D-4BE6-AE9B-26AF894118E9}">
      <dgm:prSet/>
      <dgm:spPr/>
      <dgm:t>
        <a:bodyPr/>
        <a:lstStyle/>
        <a:p>
          <a:endParaRPr lang="fi-FI"/>
        </a:p>
      </dgm:t>
    </dgm:pt>
    <dgm:pt modelId="{ABE581FE-BAE4-4437-AA7B-AB3666EFB0D6}">
      <dgm:prSet phldrT="[Teksti]"/>
      <dgm:spPr/>
      <dgm:t>
        <a:bodyPr/>
        <a:lstStyle/>
        <a:p>
          <a:r>
            <a:rPr lang="fi-FI"/>
            <a:t>Sosiaaliset suhteet koulussa</a:t>
          </a:r>
        </a:p>
      </dgm:t>
    </dgm:pt>
    <dgm:pt modelId="{B4E9DCEB-F7FE-4B7E-9D54-FD5277041AF1}" type="parTrans" cxnId="{A93BF6A9-A914-4F43-B290-CCAA9D36F8D0}">
      <dgm:prSet/>
      <dgm:spPr/>
      <dgm:t>
        <a:bodyPr/>
        <a:lstStyle/>
        <a:p>
          <a:endParaRPr lang="fi-FI"/>
        </a:p>
      </dgm:t>
    </dgm:pt>
    <dgm:pt modelId="{561C1BFD-932F-4132-B001-8B50A2A931C0}" type="sibTrans" cxnId="{A93BF6A9-A914-4F43-B290-CCAA9D36F8D0}">
      <dgm:prSet/>
      <dgm:spPr/>
      <dgm:t>
        <a:bodyPr/>
        <a:lstStyle/>
        <a:p>
          <a:endParaRPr lang="fi-FI"/>
        </a:p>
      </dgm:t>
    </dgm:pt>
    <dgm:pt modelId="{06F571C0-45DD-45C3-A7E6-35DF08329D04}">
      <dgm:prSet phldrT="[Teksti]"/>
      <dgm:spPr/>
      <dgm:t>
        <a:bodyPr/>
        <a:lstStyle/>
        <a:p>
          <a:r>
            <a:rPr lang="fi-FI"/>
            <a:t>Oppimisilmapiiri</a:t>
          </a:r>
        </a:p>
      </dgm:t>
    </dgm:pt>
    <dgm:pt modelId="{EF0552DE-5E17-45FC-A3D7-ACCD68E10BAC}" type="parTrans" cxnId="{84577A08-5A45-45D8-8A94-A4B1D8B426B6}">
      <dgm:prSet/>
      <dgm:spPr/>
      <dgm:t>
        <a:bodyPr/>
        <a:lstStyle/>
        <a:p>
          <a:endParaRPr lang="fi-FI"/>
        </a:p>
      </dgm:t>
    </dgm:pt>
    <dgm:pt modelId="{ADCF1A82-00EE-42CB-A308-E7E29DF45E5C}" type="sibTrans" cxnId="{84577A08-5A45-45D8-8A94-A4B1D8B426B6}">
      <dgm:prSet/>
      <dgm:spPr/>
      <dgm:t>
        <a:bodyPr/>
        <a:lstStyle/>
        <a:p>
          <a:endParaRPr lang="fi-FI"/>
        </a:p>
      </dgm:t>
    </dgm:pt>
    <dgm:pt modelId="{EB99A349-D54E-4E97-AE64-30440DCE0AF1}">
      <dgm:prSet phldrT="[Teksti]"/>
      <dgm:spPr/>
      <dgm:t>
        <a:bodyPr/>
        <a:lstStyle/>
        <a:p>
          <a:r>
            <a:rPr lang="fi-FI"/>
            <a:t>Mahdollisuudet itsensä toteuttamiseen</a:t>
          </a:r>
        </a:p>
      </dgm:t>
    </dgm:pt>
    <dgm:pt modelId="{1EBF7DB2-9901-47F1-84CE-3E9F2DECA4E2}" type="parTrans" cxnId="{B24C9E82-DF3F-49DC-9C78-6C402315C54F}">
      <dgm:prSet/>
      <dgm:spPr/>
      <dgm:t>
        <a:bodyPr/>
        <a:lstStyle/>
        <a:p>
          <a:endParaRPr lang="fi-FI"/>
        </a:p>
      </dgm:t>
    </dgm:pt>
    <dgm:pt modelId="{A6CD0317-84A7-4EDE-B524-C3E05A869C92}" type="sibTrans" cxnId="{B24C9E82-DF3F-49DC-9C78-6C402315C54F}">
      <dgm:prSet/>
      <dgm:spPr/>
      <dgm:t>
        <a:bodyPr/>
        <a:lstStyle/>
        <a:p>
          <a:endParaRPr lang="fi-FI"/>
        </a:p>
      </dgm:t>
    </dgm:pt>
    <dgm:pt modelId="{132872C8-56FF-411A-8BCA-4234F71CDAF4}">
      <dgm:prSet phldrT="[Teksti]"/>
      <dgm:spPr/>
      <dgm:t>
        <a:bodyPr/>
        <a:lstStyle/>
        <a:p>
          <a:r>
            <a:rPr lang="fi-FI"/>
            <a:t>Oppilaan arvostaminen</a:t>
          </a:r>
        </a:p>
      </dgm:t>
    </dgm:pt>
    <dgm:pt modelId="{19EBB6EA-595D-4D2D-B033-95460EE983B0}" type="parTrans" cxnId="{C2DBF94B-79C6-4415-8A6B-104C51FAA108}">
      <dgm:prSet/>
      <dgm:spPr/>
      <dgm:t>
        <a:bodyPr/>
        <a:lstStyle/>
        <a:p>
          <a:endParaRPr lang="fi-FI"/>
        </a:p>
      </dgm:t>
    </dgm:pt>
    <dgm:pt modelId="{645F86A5-05C4-47FA-97D3-189693272191}" type="sibTrans" cxnId="{C2DBF94B-79C6-4415-8A6B-104C51FAA108}">
      <dgm:prSet/>
      <dgm:spPr/>
      <dgm:t>
        <a:bodyPr/>
        <a:lstStyle/>
        <a:p>
          <a:endParaRPr lang="fi-FI"/>
        </a:p>
      </dgm:t>
    </dgm:pt>
    <dgm:pt modelId="{FA51CF7A-6ACB-472C-B869-30485F3556E1}">
      <dgm:prSet phldrT="[Teksti]"/>
      <dgm:spPr/>
      <dgm:t>
        <a:bodyPr/>
        <a:lstStyle/>
        <a:p>
          <a:r>
            <a:rPr lang="fi-FI"/>
            <a:t>Terveydentila</a:t>
          </a:r>
        </a:p>
      </dgm:t>
    </dgm:pt>
    <dgm:pt modelId="{199DDD39-A7F2-43E0-96E1-3119CB1C4DAC}" type="parTrans" cxnId="{89B1329D-011F-47C9-9C26-E1F25A652948}">
      <dgm:prSet/>
      <dgm:spPr/>
      <dgm:t>
        <a:bodyPr/>
        <a:lstStyle/>
        <a:p>
          <a:endParaRPr lang="fi-FI"/>
        </a:p>
      </dgm:t>
    </dgm:pt>
    <dgm:pt modelId="{6C966965-B199-48A9-B817-E2AE62FCDF90}" type="sibTrans" cxnId="{89B1329D-011F-47C9-9C26-E1F25A652948}">
      <dgm:prSet/>
      <dgm:spPr/>
      <dgm:t>
        <a:bodyPr/>
        <a:lstStyle/>
        <a:p>
          <a:endParaRPr lang="fi-FI"/>
        </a:p>
      </dgm:t>
    </dgm:pt>
    <dgm:pt modelId="{EB7296BA-1AEE-42D4-86DE-C58742AD9975}">
      <dgm:prSet/>
      <dgm:spPr/>
      <dgm:t>
        <a:bodyPr/>
        <a:lstStyle/>
        <a:p>
          <a:r>
            <a:rPr lang="fi-FI"/>
            <a:t>Viihtyisyys</a:t>
          </a:r>
        </a:p>
      </dgm:t>
    </dgm:pt>
    <dgm:pt modelId="{633435C7-4013-448C-A919-0C150DFB08F5}" type="parTrans" cxnId="{ECB36D37-B2A5-4C7A-BFD5-4B5C2EF3643F}">
      <dgm:prSet/>
      <dgm:spPr/>
      <dgm:t>
        <a:bodyPr/>
        <a:lstStyle/>
        <a:p>
          <a:endParaRPr lang="fi-FI"/>
        </a:p>
      </dgm:t>
    </dgm:pt>
    <dgm:pt modelId="{E9498C7E-989C-46BB-AF05-2955A1DA112A}" type="sibTrans" cxnId="{ECB36D37-B2A5-4C7A-BFD5-4B5C2EF3643F}">
      <dgm:prSet/>
      <dgm:spPr/>
      <dgm:t>
        <a:bodyPr/>
        <a:lstStyle/>
        <a:p>
          <a:endParaRPr lang="fi-FI"/>
        </a:p>
      </dgm:t>
    </dgm:pt>
    <dgm:pt modelId="{B29B5F3D-7BA5-43E6-A00B-C4B5885D22DE}">
      <dgm:prSet/>
      <dgm:spPr/>
      <dgm:t>
        <a:bodyPr/>
        <a:lstStyle/>
        <a:p>
          <a:r>
            <a:rPr lang="fi-FI"/>
            <a:t>Opetuksen järjestelyt</a:t>
          </a:r>
        </a:p>
      </dgm:t>
    </dgm:pt>
    <dgm:pt modelId="{A784403C-697A-4E82-A032-92BD7CFEE6CE}" type="parTrans" cxnId="{E17F2761-C368-409B-867D-2DA055FAFB8A}">
      <dgm:prSet/>
      <dgm:spPr/>
      <dgm:t>
        <a:bodyPr/>
        <a:lstStyle/>
        <a:p>
          <a:endParaRPr lang="fi-FI"/>
        </a:p>
      </dgm:t>
    </dgm:pt>
    <dgm:pt modelId="{55D490EF-5361-4C37-B730-59CDE3C47776}" type="sibTrans" cxnId="{E17F2761-C368-409B-867D-2DA055FAFB8A}">
      <dgm:prSet/>
      <dgm:spPr/>
      <dgm:t>
        <a:bodyPr/>
        <a:lstStyle/>
        <a:p>
          <a:endParaRPr lang="fi-FI"/>
        </a:p>
      </dgm:t>
    </dgm:pt>
    <dgm:pt modelId="{E214C0F0-9997-4696-8179-5E11B47966CC}">
      <dgm:prSet/>
      <dgm:spPr/>
      <dgm:t>
        <a:bodyPr/>
        <a:lstStyle/>
        <a:p>
          <a:r>
            <a:rPr lang="fi-FI"/>
            <a:t>Säännöt</a:t>
          </a:r>
        </a:p>
      </dgm:t>
    </dgm:pt>
    <dgm:pt modelId="{AF6B40E8-45BB-4DB7-9C84-6672E99F2101}" type="parTrans" cxnId="{0975EB58-4207-46E3-9330-94C9952F78F7}">
      <dgm:prSet/>
      <dgm:spPr/>
      <dgm:t>
        <a:bodyPr/>
        <a:lstStyle/>
        <a:p>
          <a:endParaRPr lang="fi-FI"/>
        </a:p>
      </dgm:t>
    </dgm:pt>
    <dgm:pt modelId="{46B2B419-F7F3-4973-A55C-FABC5574E791}" type="sibTrans" cxnId="{0975EB58-4207-46E3-9330-94C9952F78F7}">
      <dgm:prSet/>
      <dgm:spPr/>
      <dgm:t>
        <a:bodyPr/>
        <a:lstStyle/>
        <a:p>
          <a:endParaRPr lang="fi-FI"/>
        </a:p>
      </dgm:t>
    </dgm:pt>
    <dgm:pt modelId="{945AA773-14F6-4875-83FC-04732D9ADD61}">
      <dgm:prSet/>
      <dgm:spPr/>
      <dgm:t>
        <a:bodyPr/>
        <a:lstStyle/>
        <a:p>
          <a:r>
            <a:rPr lang="fi-FI"/>
            <a:t>Opiskeluhuoltopalvelut</a:t>
          </a:r>
        </a:p>
      </dgm:t>
    </dgm:pt>
    <dgm:pt modelId="{E0E20ED7-0FE5-41C7-8083-3015CA503708}" type="parTrans" cxnId="{1129C997-626E-4566-9A98-856EDD4E8BBC}">
      <dgm:prSet/>
      <dgm:spPr/>
      <dgm:t>
        <a:bodyPr/>
        <a:lstStyle/>
        <a:p>
          <a:endParaRPr lang="fi-FI"/>
        </a:p>
      </dgm:t>
    </dgm:pt>
    <dgm:pt modelId="{B9B75828-5FE1-4088-974F-1345070EB1AE}" type="sibTrans" cxnId="{1129C997-626E-4566-9A98-856EDD4E8BBC}">
      <dgm:prSet/>
      <dgm:spPr/>
      <dgm:t>
        <a:bodyPr/>
        <a:lstStyle/>
        <a:p>
          <a:endParaRPr lang="fi-FI"/>
        </a:p>
      </dgm:t>
    </dgm:pt>
    <dgm:pt modelId="{CC177A1A-6810-471A-BFE5-86A97794E0BF}">
      <dgm:prSet/>
      <dgm:spPr/>
      <dgm:t>
        <a:bodyPr/>
        <a:lstStyle/>
        <a:p>
          <a:r>
            <a:rPr lang="fi-FI"/>
            <a:t>Turvallisuus</a:t>
          </a:r>
        </a:p>
      </dgm:t>
    </dgm:pt>
    <dgm:pt modelId="{E4DB656E-4990-480B-8173-E4CE04373CC7}" type="parTrans" cxnId="{78B1BA0C-07A1-47E0-AE5A-287CAB274580}">
      <dgm:prSet/>
      <dgm:spPr/>
      <dgm:t>
        <a:bodyPr/>
        <a:lstStyle/>
        <a:p>
          <a:endParaRPr lang="fi-FI"/>
        </a:p>
      </dgm:t>
    </dgm:pt>
    <dgm:pt modelId="{6B35F9B0-0F16-483E-9946-A6219B1FF755}" type="sibTrans" cxnId="{78B1BA0C-07A1-47E0-AE5A-287CAB274580}">
      <dgm:prSet/>
      <dgm:spPr/>
      <dgm:t>
        <a:bodyPr/>
        <a:lstStyle/>
        <a:p>
          <a:endParaRPr lang="fi-FI"/>
        </a:p>
      </dgm:t>
    </dgm:pt>
    <dgm:pt modelId="{CEB9143D-8BD0-4627-93B0-AD2508277878}">
      <dgm:prSet/>
      <dgm:spPr/>
      <dgm:t>
        <a:bodyPr/>
        <a:lstStyle/>
        <a:p>
          <a:r>
            <a:rPr lang="fi-FI"/>
            <a:t>Kouluruokailu</a:t>
          </a:r>
        </a:p>
      </dgm:t>
    </dgm:pt>
    <dgm:pt modelId="{9C5D6812-0604-43FC-916A-FB6B376099BC}" type="parTrans" cxnId="{61F68F8C-D7E0-4082-A02E-6B7012E7F4E1}">
      <dgm:prSet/>
      <dgm:spPr/>
      <dgm:t>
        <a:bodyPr/>
        <a:lstStyle/>
        <a:p>
          <a:endParaRPr lang="fi-FI"/>
        </a:p>
      </dgm:t>
    </dgm:pt>
    <dgm:pt modelId="{04469A2A-2605-45C2-899B-AA76F1C7AD74}" type="sibTrans" cxnId="{61F68F8C-D7E0-4082-A02E-6B7012E7F4E1}">
      <dgm:prSet/>
      <dgm:spPr/>
      <dgm:t>
        <a:bodyPr/>
        <a:lstStyle/>
        <a:p>
          <a:endParaRPr lang="fi-FI"/>
        </a:p>
      </dgm:t>
    </dgm:pt>
    <dgm:pt modelId="{C1CF0EF5-BAD9-45BE-A84C-A6DD1B211862}">
      <dgm:prSet/>
      <dgm:spPr/>
      <dgm:t>
        <a:bodyPr/>
        <a:lstStyle/>
        <a:p>
          <a:r>
            <a:rPr lang="fi-FI"/>
            <a:t>Oppilaiden keskinäiset suhteet</a:t>
          </a:r>
        </a:p>
      </dgm:t>
    </dgm:pt>
    <dgm:pt modelId="{80D19644-D3EA-4FE5-A815-F3488A226C49}" type="parTrans" cxnId="{2A062528-CEBF-4F2E-8C69-D72F50AA57FC}">
      <dgm:prSet/>
      <dgm:spPr/>
      <dgm:t>
        <a:bodyPr/>
        <a:lstStyle/>
        <a:p>
          <a:endParaRPr lang="fi-FI"/>
        </a:p>
      </dgm:t>
    </dgm:pt>
    <dgm:pt modelId="{8D64BDFA-7EE9-4F4D-BF5D-386C78EF92D5}" type="sibTrans" cxnId="{2A062528-CEBF-4F2E-8C69-D72F50AA57FC}">
      <dgm:prSet/>
      <dgm:spPr/>
      <dgm:t>
        <a:bodyPr/>
        <a:lstStyle/>
        <a:p>
          <a:endParaRPr lang="fi-FI"/>
        </a:p>
      </dgm:t>
    </dgm:pt>
    <dgm:pt modelId="{2A948E96-1DA9-4A5E-BE6D-8022F99FC94C}">
      <dgm:prSet/>
      <dgm:spPr/>
      <dgm:t>
        <a:bodyPr/>
        <a:lstStyle/>
        <a:p>
          <a:r>
            <a:rPr lang="fi-FI"/>
            <a:t>Oppilaiden ja opettajien keskinäiset suhteet</a:t>
          </a:r>
        </a:p>
      </dgm:t>
    </dgm:pt>
    <dgm:pt modelId="{EF383D2C-8F87-4C00-9D3F-1C6BB7F49594}" type="parTrans" cxnId="{DF81E2DA-8962-4BF0-A212-A776A0DBA5C8}">
      <dgm:prSet/>
      <dgm:spPr/>
      <dgm:t>
        <a:bodyPr/>
        <a:lstStyle/>
        <a:p>
          <a:endParaRPr lang="fi-FI"/>
        </a:p>
      </dgm:t>
    </dgm:pt>
    <dgm:pt modelId="{07C06B10-EA14-40AE-819C-E359ECFB601B}" type="sibTrans" cxnId="{DF81E2DA-8962-4BF0-A212-A776A0DBA5C8}">
      <dgm:prSet/>
      <dgm:spPr/>
      <dgm:t>
        <a:bodyPr/>
        <a:lstStyle/>
        <a:p>
          <a:endParaRPr lang="fi-FI"/>
        </a:p>
      </dgm:t>
    </dgm:pt>
    <dgm:pt modelId="{05D5053A-BD92-43FA-9417-9305B3C92D1A}">
      <dgm:prSet/>
      <dgm:spPr/>
      <dgm:t>
        <a:bodyPr/>
        <a:lstStyle/>
        <a:p>
          <a:r>
            <a:rPr lang="fi-FI"/>
            <a:t>Kodin ja koulun yhteistyö</a:t>
          </a:r>
        </a:p>
      </dgm:t>
    </dgm:pt>
    <dgm:pt modelId="{DC363D55-4B87-4870-B7FE-AF2A9FC0B710}" type="parTrans" cxnId="{8A781F1A-CE05-4CE3-9377-4D6F9F55FBF3}">
      <dgm:prSet/>
      <dgm:spPr/>
      <dgm:t>
        <a:bodyPr/>
        <a:lstStyle/>
        <a:p>
          <a:endParaRPr lang="fi-FI"/>
        </a:p>
      </dgm:t>
    </dgm:pt>
    <dgm:pt modelId="{D772A9F3-6ECE-4CEF-ACD5-B0CC84728B86}" type="sibTrans" cxnId="{8A781F1A-CE05-4CE3-9377-4D6F9F55FBF3}">
      <dgm:prSet/>
      <dgm:spPr/>
      <dgm:t>
        <a:bodyPr/>
        <a:lstStyle/>
        <a:p>
          <a:endParaRPr lang="fi-FI"/>
        </a:p>
      </dgm:t>
    </dgm:pt>
    <dgm:pt modelId="{A8A4B351-4EB6-4FF4-8C7A-5C723A8BA37F}">
      <dgm:prSet/>
      <dgm:spPr/>
      <dgm:t>
        <a:bodyPr/>
        <a:lstStyle/>
        <a:p>
          <a:r>
            <a:rPr lang="fi-FI"/>
            <a:t>Kannustava ilmapiiri</a:t>
          </a:r>
        </a:p>
      </dgm:t>
    </dgm:pt>
    <dgm:pt modelId="{C82E859F-9DD4-4F60-964D-20BCD49B0920}" type="parTrans" cxnId="{D2712E96-0C49-4E6E-9EB0-3281D925839E}">
      <dgm:prSet/>
      <dgm:spPr/>
      <dgm:t>
        <a:bodyPr/>
        <a:lstStyle/>
        <a:p>
          <a:endParaRPr lang="fi-FI"/>
        </a:p>
      </dgm:t>
    </dgm:pt>
    <dgm:pt modelId="{D9671201-93B3-4432-92CE-8A7591AA902E}" type="sibTrans" cxnId="{D2712E96-0C49-4E6E-9EB0-3281D925839E}">
      <dgm:prSet/>
      <dgm:spPr/>
      <dgm:t>
        <a:bodyPr/>
        <a:lstStyle/>
        <a:p>
          <a:endParaRPr lang="fi-FI"/>
        </a:p>
      </dgm:t>
    </dgm:pt>
    <dgm:pt modelId="{07B5C618-FB5E-4C8D-AB06-20E5D7D975D6}">
      <dgm:prSet/>
      <dgm:spPr/>
      <dgm:t>
        <a:bodyPr/>
        <a:lstStyle/>
        <a:p>
          <a:r>
            <a:rPr lang="fi-FI"/>
            <a:t>Positiiviset oppimiskokemukset</a:t>
          </a:r>
        </a:p>
      </dgm:t>
    </dgm:pt>
    <dgm:pt modelId="{6E732062-78D3-4D83-BDC3-65745DD0A418}" type="parTrans" cxnId="{9AAA7E6E-9CFB-41AE-A895-4125624258F3}">
      <dgm:prSet/>
      <dgm:spPr/>
      <dgm:t>
        <a:bodyPr/>
        <a:lstStyle/>
        <a:p>
          <a:endParaRPr lang="fi-FI"/>
        </a:p>
      </dgm:t>
    </dgm:pt>
    <dgm:pt modelId="{A0D953E1-8DE9-4764-86B1-AFB217DF5224}" type="sibTrans" cxnId="{9AAA7E6E-9CFB-41AE-A895-4125624258F3}">
      <dgm:prSet/>
      <dgm:spPr/>
      <dgm:t>
        <a:bodyPr/>
        <a:lstStyle/>
        <a:p>
          <a:endParaRPr lang="fi-FI"/>
        </a:p>
      </dgm:t>
    </dgm:pt>
    <dgm:pt modelId="{8C3F4041-C0FD-4AD6-9FA2-EC1140C43007}">
      <dgm:prSet/>
      <dgm:spPr/>
      <dgm:t>
        <a:bodyPr/>
        <a:lstStyle/>
        <a:p>
          <a:r>
            <a:rPr lang="fi-FI"/>
            <a:t>Tuen ja avun saaminen</a:t>
          </a:r>
        </a:p>
      </dgm:t>
    </dgm:pt>
    <dgm:pt modelId="{3A8368BB-1C6E-4FA3-B919-05C99E1D0945}" type="parTrans" cxnId="{49515A3B-6EAF-438B-8E41-0B7D744898E6}">
      <dgm:prSet/>
      <dgm:spPr/>
      <dgm:t>
        <a:bodyPr/>
        <a:lstStyle/>
        <a:p>
          <a:endParaRPr lang="fi-FI"/>
        </a:p>
      </dgm:t>
    </dgm:pt>
    <dgm:pt modelId="{E4C48784-CFCA-439C-BCB2-EF89AC5866CD}" type="sibTrans" cxnId="{49515A3B-6EAF-438B-8E41-0B7D744898E6}">
      <dgm:prSet/>
      <dgm:spPr/>
      <dgm:t>
        <a:bodyPr/>
        <a:lstStyle/>
        <a:p>
          <a:endParaRPr lang="fi-FI"/>
        </a:p>
      </dgm:t>
    </dgm:pt>
    <dgm:pt modelId="{95A7C59A-4A3A-484B-8C4A-9C624DD20407}">
      <dgm:prSet/>
      <dgm:spPr/>
      <dgm:t>
        <a:bodyPr/>
        <a:lstStyle/>
        <a:p>
          <a:r>
            <a:rPr lang="fi-FI"/>
            <a:t>Osallistumis- ja vaikuttamismahdollisuudet</a:t>
          </a:r>
        </a:p>
      </dgm:t>
    </dgm:pt>
    <dgm:pt modelId="{B7F1FFAB-F20A-45C9-BAA4-3FF8C00719FC}" type="parTrans" cxnId="{E1D071B8-9F20-4737-AB21-D6D840A5426A}">
      <dgm:prSet/>
      <dgm:spPr/>
      <dgm:t>
        <a:bodyPr/>
        <a:lstStyle/>
        <a:p>
          <a:endParaRPr lang="fi-FI"/>
        </a:p>
      </dgm:t>
    </dgm:pt>
    <dgm:pt modelId="{B0619BD5-BF0E-49AE-9E34-C78D4AEA3964}" type="sibTrans" cxnId="{E1D071B8-9F20-4737-AB21-D6D840A5426A}">
      <dgm:prSet/>
      <dgm:spPr/>
      <dgm:t>
        <a:bodyPr/>
        <a:lstStyle/>
        <a:p>
          <a:endParaRPr lang="fi-FI"/>
        </a:p>
      </dgm:t>
    </dgm:pt>
    <dgm:pt modelId="{F2766E66-2E1F-4E96-A844-C0D4D46AA6A0}">
      <dgm:prSet phldrT="[Teksti]"/>
      <dgm:spPr/>
      <dgm:t>
        <a:bodyPr/>
        <a:lstStyle/>
        <a:p>
          <a:r>
            <a:rPr lang="fi-FI"/>
            <a:t>Hyvä koettu terveys voimavarana</a:t>
          </a:r>
        </a:p>
      </dgm:t>
    </dgm:pt>
    <dgm:pt modelId="{C93429B3-123F-4BEB-89A0-F6760588D576}" type="parTrans" cxnId="{074DF4B7-F312-42D8-831A-F54DDEF80B26}">
      <dgm:prSet/>
      <dgm:spPr/>
      <dgm:t>
        <a:bodyPr/>
        <a:lstStyle/>
        <a:p>
          <a:endParaRPr lang="fi-FI"/>
        </a:p>
      </dgm:t>
    </dgm:pt>
    <dgm:pt modelId="{A302E85A-7FBC-449C-8F40-F47CD142B07B}" type="sibTrans" cxnId="{074DF4B7-F312-42D8-831A-F54DDEF80B26}">
      <dgm:prSet/>
      <dgm:spPr/>
      <dgm:t>
        <a:bodyPr/>
        <a:lstStyle/>
        <a:p>
          <a:endParaRPr lang="fi-FI"/>
        </a:p>
      </dgm:t>
    </dgm:pt>
    <dgm:pt modelId="{41A0224B-E49B-4E58-9DF9-82CA886FDE17}">
      <dgm:prSet/>
      <dgm:spPr/>
      <dgm:t>
        <a:bodyPr/>
        <a:lstStyle/>
        <a:p>
          <a:r>
            <a:rPr lang="fi-FI"/>
            <a:t>Sairastelut</a:t>
          </a:r>
        </a:p>
      </dgm:t>
    </dgm:pt>
    <dgm:pt modelId="{32826EEA-A351-4B28-815B-470DDADFE58E}" type="parTrans" cxnId="{3A6F7A4C-C5AB-45F3-9C66-FE1DABFA7DC5}">
      <dgm:prSet/>
      <dgm:spPr/>
      <dgm:t>
        <a:bodyPr/>
        <a:lstStyle/>
        <a:p>
          <a:endParaRPr lang="fi-FI"/>
        </a:p>
      </dgm:t>
    </dgm:pt>
    <dgm:pt modelId="{4D3CED47-AA92-460F-B78C-5E42495BD1E1}" type="sibTrans" cxnId="{3A6F7A4C-C5AB-45F3-9C66-FE1DABFA7DC5}">
      <dgm:prSet/>
      <dgm:spPr/>
      <dgm:t>
        <a:bodyPr/>
        <a:lstStyle/>
        <a:p>
          <a:endParaRPr lang="fi-FI"/>
        </a:p>
      </dgm:t>
    </dgm:pt>
    <dgm:pt modelId="{DB493E30-977C-46AA-8C11-CEFFA293E370}">
      <dgm:prSet/>
      <dgm:spPr/>
      <dgm:t>
        <a:bodyPr/>
        <a:lstStyle/>
        <a:p>
          <a:r>
            <a:rPr lang="fi-FI"/>
            <a:t>Psykosomaattiset oireet</a:t>
          </a:r>
        </a:p>
      </dgm:t>
    </dgm:pt>
    <dgm:pt modelId="{6AD23D5C-452E-45DF-90B7-69B162C07CBA}" type="parTrans" cxnId="{7F745509-C53B-4897-AC4A-CC56D703599F}">
      <dgm:prSet/>
      <dgm:spPr/>
      <dgm:t>
        <a:bodyPr/>
        <a:lstStyle/>
        <a:p>
          <a:endParaRPr lang="fi-FI"/>
        </a:p>
      </dgm:t>
    </dgm:pt>
    <dgm:pt modelId="{A22DFF27-440C-47E2-8E18-852C8DDEAB1C}" type="sibTrans" cxnId="{7F745509-C53B-4897-AC4A-CC56D703599F}">
      <dgm:prSet/>
      <dgm:spPr/>
      <dgm:t>
        <a:bodyPr/>
        <a:lstStyle/>
        <a:p>
          <a:endParaRPr lang="fi-FI"/>
        </a:p>
      </dgm:t>
    </dgm:pt>
    <dgm:pt modelId="{8A78C69C-C3E9-4D52-A670-23602A6AB42B}" type="pres">
      <dgm:prSet presAssocID="{F4D21845-3EFE-4EF5-BC25-55D63E24C963}" presName="theList" presStyleCnt="0">
        <dgm:presLayoutVars>
          <dgm:dir/>
          <dgm:animLvl val="lvl"/>
          <dgm:resizeHandles val="exact"/>
        </dgm:presLayoutVars>
      </dgm:prSet>
      <dgm:spPr/>
    </dgm:pt>
    <dgm:pt modelId="{777F36A9-1B67-4151-9089-A4B818A07384}" type="pres">
      <dgm:prSet presAssocID="{556CB9BD-A2EF-4627-AAF2-30333707F24F}" presName="compNode" presStyleCnt="0"/>
      <dgm:spPr/>
    </dgm:pt>
    <dgm:pt modelId="{2776BCAE-7269-4B01-9612-39A1B0D61D91}" type="pres">
      <dgm:prSet presAssocID="{556CB9BD-A2EF-4627-AAF2-30333707F24F}" presName="aNode" presStyleLbl="bgShp" presStyleIdx="0" presStyleCnt="4" custLinFactNeighborX="1344"/>
      <dgm:spPr/>
    </dgm:pt>
    <dgm:pt modelId="{1A03902B-00B7-46B3-AEA9-12F2368C4C7D}" type="pres">
      <dgm:prSet presAssocID="{556CB9BD-A2EF-4627-AAF2-30333707F24F}" presName="textNode" presStyleLbl="bgShp" presStyleIdx="0" presStyleCnt="4"/>
      <dgm:spPr/>
    </dgm:pt>
    <dgm:pt modelId="{4F3F17DB-4606-47F0-B779-B81244A4E87F}" type="pres">
      <dgm:prSet presAssocID="{556CB9BD-A2EF-4627-AAF2-30333707F24F}" presName="compChildNode" presStyleCnt="0"/>
      <dgm:spPr/>
    </dgm:pt>
    <dgm:pt modelId="{BECCC385-A2AD-4CC3-88C2-6234E2883DC2}" type="pres">
      <dgm:prSet presAssocID="{556CB9BD-A2EF-4627-AAF2-30333707F24F}" presName="theInnerList" presStyleCnt="0"/>
      <dgm:spPr/>
    </dgm:pt>
    <dgm:pt modelId="{67865949-BFEB-46B4-A0F5-4C3DEE70171F}" type="pres">
      <dgm:prSet presAssocID="{1C9BAC88-CFD6-4E28-9245-80A897B1DDE8}" presName="childNode" presStyleLbl="node1" presStyleIdx="0" presStyleCnt="19">
        <dgm:presLayoutVars>
          <dgm:bulletEnabled val="1"/>
        </dgm:presLayoutVars>
      </dgm:prSet>
      <dgm:spPr/>
    </dgm:pt>
    <dgm:pt modelId="{89DE11F7-BB62-493D-AE0F-E29181823C84}" type="pres">
      <dgm:prSet presAssocID="{1C9BAC88-CFD6-4E28-9245-80A897B1DDE8}" presName="aSpace2" presStyleCnt="0"/>
      <dgm:spPr/>
    </dgm:pt>
    <dgm:pt modelId="{5756B460-AAA8-4443-A53B-B12B042B3D01}" type="pres">
      <dgm:prSet presAssocID="{EB7296BA-1AEE-42D4-86DE-C58742AD9975}" presName="childNode" presStyleLbl="node1" presStyleIdx="1" presStyleCnt="19">
        <dgm:presLayoutVars>
          <dgm:bulletEnabled val="1"/>
        </dgm:presLayoutVars>
      </dgm:prSet>
      <dgm:spPr/>
    </dgm:pt>
    <dgm:pt modelId="{CBE9A964-1B1B-482E-A57A-432DE0EDA9BA}" type="pres">
      <dgm:prSet presAssocID="{EB7296BA-1AEE-42D4-86DE-C58742AD9975}" presName="aSpace2" presStyleCnt="0"/>
      <dgm:spPr/>
    </dgm:pt>
    <dgm:pt modelId="{8C91CC51-F903-41E2-BF71-4207EF1DCFE1}" type="pres">
      <dgm:prSet presAssocID="{B29B5F3D-7BA5-43E6-A00B-C4B5885D22DE}" presName="childNode" presStyleLbl="node1" presStyleIdx="2" presStyleCnt="19">
        <dgm:presLayoutVars>
          <dgm:bulletEnabled val="1"/>
        </dgm:presLayoutVars>
      </dgm:prSet>
      <dgm:spPr/>
    </dgm:pt>
    <dgm:pt modelId="{D1AF7393-51F5-49EC-933F-C66DF6CC116A}" type="pres">
      <dgm:prSet presAssocID="{B29B5F3D-7BA5-43E6-A00B-C4B5885D22DE}" presName="aSpace2" presStyleCnt="0"/>
      <dgm:spPr/>
    </dgm:pt>
    <dgm:pt modelId="{0DF564E6-643C-4E70-AA95-326BC80AD99F}" type="pres">
      <dgm:prSet presAssocID="{E214C0F0-9997-4696-8179-5E11B47966CC}" presName="childNode" presStyleLbl="node1" presStyleIdx="3" presStyleCnt="19">
        <dgm:presLayoutVars>
          <dgm:bulletEnabled val="1"/>
        </dgm:presLayoutVars>
      </dgm:prSet>
      <dgm:spPr/>
    </dgm:pt>
    <dgm:pt modelId="{33AFA8A4-854E-4B19-AE5A-4E25683DF4B0}" type="pres">
      <dgm:prSet presAssocID="{E214C0F0-9997-4696-8179-5E11B47966CC}" presName="aSpace2" presStyleCnt="0"/>
      <dgm:spPr/>
    </dgm:pt>
    <dgm:pt modelId="{BD3419EB-5A9E-42CB-BB83-BC1803A7B940}" type="pres">
      <dgm:prSet presAssocID="{945AA773-14F6-4875-83FC-04732D9ADD61}" presName="childNode" presStyleLbl="node1" presStyleIdx="4" presStyleCnt="19">
        <dgm:presLayoutVars>
          <dgm:bulletEnabled val="1"/>
        </dgm:presLayoutVars>
      </dgm:prSet>
      <dgm:spPr/>
    </dgm:pt>
    <dgm:pt modelId="{8B07F8CA-52CF-42B7-A563-76826CD4B341}" type="pres">
      <dgm:prSet presAssocID="{945AA773-14F6-4875-83FC-04732D9ADD61}" presName="aSpace2" presStyleCnt="0"/>
      <dgm:spPr/>
    </dgm:pt>
    <dgm:pt modelId="{80DC34F7-EF4D-4358-819D-9D4D18D9DC68}" type="pres">
      <dgm:prSet presAssocID="{CC177A1A-6810-471A-BFE5-86A97794E0BF}" presName="childNode" presStyleLbl="node1" presStyleIdx="5" presStyleCnt="19">
        <dgm:presLayoutVars>
          <dgm:bulletEnabled val="1"/>
        </dgm:presLayoutVars>
      </dgm:prSet>
      <dgm:spPr/>
    </dgm:pt>
    <dgm:pt modelId="{720ABF1E-C349-4878-8762-4E22DED4DB41}" type="pres">
      <dgm:prSet presAssocID="{CC177A1A-6810-471A-BFE5-86A97794E0BF}" presName="aSpace2" presStyleCnt="0"/>
      <dgm:spPr/>
    </dgm:pt>
    <dgm:pt modelId="{841D1583-33D5-4FD4-88B9-305B894D4F6E}" type="pres">
      <dgm:prSet presAssocID="{CEB9143D-8BD0-4627-93B0-AD2508277878}" presName="childNode" presStyleLbl="node1" presStyleIdx="6" presStyleCnt="19">
        <dgm:presLayoutVars>
          <dgm:bulletEnabled val="1"/>
        </dgm:presLayoutVars>
      </dgm:prSet>
      <dgm:spPr/>
    </dgm:pt>
    <dgm:pt modelId="{BCC08601-1ABA-43FC-9704-3BD5A18902A6}" type="pres">
      <dgm:prSet presAssocID="{556CB9BD-A2EF-4627-AAF2-30333707F24F}" presName="aSpace" presStyleCnt="0"/>
      <dgm:spPr/>
    </dgm:pt>
    <dgm:pt modelId="{2FE2BBB2-B111-46AF-AD49-F2335034AC0B}" type="pres">
      <dgm:prSet presAssocID="{ABE581FE-BAE4-4437-AA7B-AB3666EFB0D6}" presName="compNode" presStyleCnt="0"/>
      <dgm:spPr/>
    </dgm:pt>
    <dgm:pt modelId="{B4E462D0-541B-46FA-8BAA-97C3C23503C4}" type="pres">
      <dgm:prSet presAssocID="{ABE581FE-BAE4-4437-AA7B-AB3666EFB0D6}" presName="aNode" presStyleLbl="bgShp" presStyleIdx="1" presStyleCnt="4"/>
      <dgm:spPr/>
    </dgm:pt>
    <dgm:pt modelId="{A969FB50-20AB-44A3-B6C4-49155C7A189C}" type="pres">
      <dgm:prSet presAssocID="{ABE581FE-BAE4-4437-AA7B-AB3666EFB0D6}" presName="textNode" presStyleLbl="bgShp" presStyleIdx="1" presStyleCnt="4"/>
      <dgm:spPr/>
    </dgm:pt>
    <dgm:pt modelId="{FC8FCB03-7683-4F43-AF61-B47EC912C28B}" type="pres">
      <dgm:prSet presAssocID="{ABE581FE-BAE4-4437-AA7B-AB3666EFB0D6}" presName="compChildNode" presStyleCnt="0"/>
      <dgm:spPr/>
    </dgm:pt>
    <dgm:pt modelId="{EECA0470-1744-4D4E-80E3-0AFDF9386F49}" type="pres">
      <dgm:prSet presAssocID="{ABE581FE-BAE4-4437-AA7B-AB3666EFB0D6}" presName="theInnerList" presStyleCnt="0"/>
      <dgm:spPr/>
    </dgm:pt>
    <dgm:pt modelId="{2A4F5FEE-EF91-4420-997D-37A95A19D1EC}" type="pres">
      <dgm:prSet presAssocID="{06F571C0-45DD-45C3-A7E6-35DF08329D04}" presName="childNode" presStyleLbl="node1" presStyleIdx="7" presStyleCnt="19">
        <dgm:presLayoutVars>
          <dgm:bulletEnabled val="1"/>
        </dgm:presLayoutVars>
      </dgm:prSet>
      <dgm:spPr/>
    </dgm:pt>
    <dgm:pt modelId="{EED33CEC-4EA9-4C82-8C64-201CAC3D3BEB}" type="pres">
      <dgm:prSet presAssocID="{06F571C0-45DD-45C3-A7E6-35DF08329D04}" presName="aSpace2" presStyleCnt="0"/>
      <dgm:spPr/>
    </dgm:pt>
    <dgm:pt modelId="{2DDEEC7D-A948-4E5A-89F8-73D37200A09A}" type="pres">
      <dgm:prSet presAssocID="{C1CF0EF5-BAD9-45BE-A84C-A6DD1B211862}" presName="childNode" presStyleLbl="node1" presStyleIdx="8" presStyleCnt="19">
        <dgm:presLayoutVars>
          <dgm:bulletEnabled val="1"/>
        </dgm:presLayoutVars>
      </dgm:prSet>
      <dgm:spPr/>
    </dgm:pt>
    <dgm:pt modelId="{638F63D7-099C-4145-AF12-F9581880D01C}" type="pres">
      <dgm:prSet presAssocID="{C1CF0EF5-BAD9-45BE-A84C-A6DD1B211862}" presName="aSpace2" presStyleCnt="0"/>
      <dgm:spPr/>
    </dgm:pt>
    <dgm:pt modelId="{FEA088EC-D751-4B40-9A3D-382E66E9825F}" type="pres">
      <dgm:prSet presAssocID="{2A948E96-1DA9-4A5E-BE6D-8022F99FC94C}" presName="childNode" presStyleLbl="node1" presStyleIdx="9" presStyleCnt="19">
        <dgm:presLayoutVars>
          <dgm:bulletEnabled val="1"/>
        </dgm:presLayoutVars>
      </dgm:prSet>
      <dgm:spPr/>
    </dgm:pt>
    <dgm:pt modelId="{E7A0058F-D511-42ED-9D43-CECB9D97DF34}" type="pres">
      <dgm:prSet presAssocID="{2A948E96-1DA9-4A5E-BE6D-8022F99FC94C}" presName="aSpace2" presStyleCnt="0"/>
      <dgm:spPr/>
    </dgm:pt>
    <dgm:pt modelId="{52A19744-2B60-4698-A397-829C2D1DFC5D}" type="pres">
      <dgm:prSet presAssocID="{05D5053A-BD92-43FA-9417-9305B3C92D1A}" presName="childNode" presStyleLbl="node1" presStyleIdx="10" presStyleCnt="19">
        <dgm:presLayoutVars>
          <dgm:bulletEnabled val="1"/>
        </dgm:presLayoutVars>
      </dgm:prSet>
      <dgm:spPr/>
    </dgm:pt>
    <dgm:pt modelId="{2250106D-F79C-4D22-BC91-351A8123D975}" type="pres">
      <dgm:prSet presAssocID="{ABE581FE-BAE4-4437-AA7B-AB3666EFB0D6}" presName="aSpace" presStyleCnt="0"/>
      <dgm:spPr/>
    </dgm:pt>
    <dgm:pt modelId="{56793557-59FB-4332-BB9A-BE52DEBC41D4}" type="pres">
      <dgm:prSet presAssocID="{EB99A349-D54E-4E97-AE64-30440DCE0AF1}" presName="compNode" presStyleCnt="0"/>
      <dgm:spPr/>
    </dgm:pt>
    <dgm:pt modelId="{F5E8712E-4D7B-4B4F-93FC-3BDA63491FBB}" type="pres">
      <dgm:prSet presAssocID="{EB99A349-D54E-4E97-AE64-30440DCE0AF1}" presName="aNode" presStyleLbl="bgShp" presStyleIdx="2" presStyleCnt="4"/>
      <dgm:spPr/>
    </dgm:pt>
    <dgm:pt modelId="{D3E0563D-CA62-415D-8DBF-D9EA720BB410}" type="pres">
      <dgm:prSet presAssocID="{EB99A349-D54E-4E97-AE64-30440DCE0AF1}" presName="textNode" presStyleLbl="bgShp" presStyleIdx="2" presStyleCnt="4"/>
      <dgm:spPr/>
    </dgm:pt>
    <dgm:pt modelId="{5567008C-F69A-4661-A524-DB34A0489F09}" type="pres">
      <dgm:prSet presAssocID="{EB99A349-D54E-4E97-AE64-30440DCE0AF1}" presName="compChildNode" presStyleCnt="0"/>
      <dgm:spPr/>
    </dgm:pt>
    <dgm:pt modelId="{9A3BFDF1-A1B2-4C2E-97BB-9A34559D9C79}" type="pres">
      <dgm:prSet presAssocID="{EB99A349-D54E-4E97-AE64-30440DCE0AF1}" presName="theInnerList" presStyleCnt="0"/>
      <dgm:spPr/>
    </dgm:pt>
    <dgm:pt modelId="{E459AB8C-F812-48AC-9C6E-4674B6501885}" type="pres">
      <dgm:prSet presAssocID="{132872C8-56FF-411A-8BCA-4234F71CDAF4}" presName="childNode" presStyleLbl="node1" presStyleIdx="11" presStyleCnt="19">
        <dgm:presLayoutVars>
          <dgm:bulletEnabled val="1"/>
        </dgm:presLayoutVars>
      </dgm:prSet>
      <dgm:spPr/>
    </dgm:pt>
    <dgm:pt modelId="{BADABA8C-1493-4EF2-977E-EBB10C28F83B}" type="pres">
      <dgm:prSet presAssocID="{132872C8-56FF-411A-8BCA-4234F71CDAF4}" presName="aSpace2" presStyleCnt="0"/>
      <dgm:spPr/>
    </dgm:pt>
    <dgm:pt modelId="{86C22FD3-B4C8-4E1D-8A0E-8DB500FBFB8E}" type="pres">
      <dgm:prSet presAssocID="{A8A4B351-4EB6-4FF4-8C7A-5C723A8BA37F}" presName="childNode" presStyleLbl="node1" presStyleIdx="12" presStyleCnt="19">
        <dgm:presLayoutVars>
          <dgm:bulletEnabled val="1"/>
        </dgm:presLayoutVars>
      </dgm:prSet>
      <dgm:spPr/>
    </dgm:pt>
    <dgm:pt modelId="{1226DBF8-E933-4C83-84D7-AC861842354A}" type="pres">
      <dgm:prSet presAssocID="{A8A4B351-4EB6-4FF4-8C7A-5C723A8BA37F}" presName="aSpace2" presStyleCnt="0"/>
      <dgm:spPr/>
    </dgm:pt>
    <dgm:pt modelId="{1DBA51F9-D2FD-4059-AEE6-FCA95723D95A}" type="pres">
      <dgm:prSet presAssocID="{07B5C618-FB5E-4C8D-AB06-20E5D7D975D6}" presName="childNode" presStyleLbl="node1" presStyleIdx="13" presStyleCnt="19">
        <dgm:presLayoutVars>
          <dgm:bulletEnabled val="1"/>
        </dgm:presLayoutVars>
      </dgm:prSet>
      <dgm:spPr/>
    </dgm:pt>
    <dgm:pt modelId="{AE87B7DF-FFCF-4A44-A4BE-28FBE69DCACB}" type="pres">
      <dgm:prSet presAssocID="{07B5C618-FB5E-4C8D-AB06-20E5D7D975D6}" presName="aSpace2" presStyleCnt="0"/>
      <dgm:spPr/>
    </dgm:pt>
    <dgm:pt modelId="{23A7FCD0-637D-4082-ACC1-33A1D61C21D9}" type="pres">
      <dgm:prSet presAssocID="{8C3F4041-C0FD-4AD6-9FA2-EC1140C43007}" presName="childNode" presStyleLbl="node1" presStyleIdx="14" presStyleCnt="19">
        <dgm:presLayoutVars>
          <dgm:bulletEnabled val="1"/>
        </dgm:presLayoutVars>
      </dgm:prSet>
      <dgm:spPr/>
    </dgm:pt>
    <dgm:pt modelId="{9E389C9E-B9DE-4F16-AB04-022E13EFA8C3}" type="pres">
      <dgm:prSet presAssocID="{8C3F4041-C0FD-4AD6-9FA2-EC1140C43007}" presName="aSpace2" presStyleCnt="0"/>
      <dgm:spPr/>
    </dgm:pt>
    <dgm:pt modelId="{6F07BDCB-5458-4A7C-B500-2594102F325C}" type="pres">
      <dgm:prSet presAssocID="{95A7C59A-4A3A-484B-8C4A-9C624DD20407}" presName="childNode" presStyleLbl="node1" presStyleIdx="15" presStyleCnt="19">
        <dgm:presLayoutVars>
          <dgm:bulletEnabled val="1"/>
        </dgm:presLayoutVars>
      </dgm:prSet>
      <dgm:spPr/>
    </dgm:pt>
    <dgm:pt modelId="{58F53C39-7095-405C-A50A-B644B485FAD7}" type="pres">
      <dgm:prSet presAssocID="{EB99A349-D54E-4E97-AE64-30440DCE0AF1}" presName="aSpace" presStyleCnt="0"/>
      <dgm:spPr/>
    </dgm:pt>
    <dgm:pt modelId="{0C1E8489-5ABE-405F-A55C-17D27C9C98A2}" type="pres">
      <dgm:prSet presAssocID="{FA51CF7A-6ACB-472C-B869-30485F3556E1}" presName="compNode" presStyleCnt="0"/>
      <dgm:spPr/>
    </dgm:pt>
    <dgm:pt modelId="{1E97A6C7-32CE-4688-B8C1-C22E01C59804}" type="pres">
      <dgm:prSet presAssocID="{FA51CF7A-6ACB-472C-B869-30485F3556E1}" presName="aNode" presStyleLbl="bgShp" presStyleIdx="3" presStyleCnt="4"/>
      <dgm:spPr/>
    </dgm:pt>
    <dgm:pt modelId="{EF2C19AA-13AF-4DD1-905F-95446185C58E}" type="pres">
      <dgm:prSet presAssocID="{FA51CF7A-6ACB-472C-B869-30485F3556E1}" presName="textNode" presStyleLbl="bgShp" presStyleIdx="3" presStyleCnt="4"/>
      <dgm:spPr/>
    </dgm:pt>
    <dgm:pt modelId="{589E1CEA-499D-436C-9E40-45286F14B9C3}" type="pres">
      <dgm:prSet presAssocID="{FA51CF7A-6ACB-472C-B869-30485F3556E1}" presName="compChildNode" presStyleCnt="0"/>
      <dgm:spPr/>
    </dgm:pt>
    <dgm:pt modelId="{0EE7B819-6B12-4311-AE45-1D0B3853AE9C}" type="pres">
      <dgm:prSet presAssocID="{FA51CF7A-6ACB-472C-B869-30485F3556E1}" presName="theInnerList" presStyleCnt="0"/>
      <dgm:spPr/>
    </dgm:pt>
    <dgm:pt modelId="{503A49E2-97E9-4337-B0B1-9680C23C5F1C}" type="pres">
      <dgm:prSet presAssocID="{F2766E66-2E1F-4E96-A844-C0D4D46AA6A0}" presName="childNode" presStyleLbl="node1" presStyleIdx="16" presStyleCnt="19">
        <dgm:presLayoutVars>
          <dgm:bulletEnabled val="1"/>
        </dgm:presLayoutVars>
      </dgm:prSet>
      <dgm:spPr/>
    </dgm:pt>
    <dgm:pt modelId="{4EB2A870-2534-4919-99BD-208A6C17FDD4}" type="pres">
      <dgm:prSet presAssocID="{F2766E66-2E1F-4E96-A844-C0D4D46AA6A0}" presName="aSpace2" presStyleCnt="0"/>
      <dgm:spPr/>
    </dgm:pt>
    <dgm:pt modelId="{FE7DCF03-24BE-4864-80BA-6637E195F26B}" type="pres">
      <dgm:prSet presAssocID="{41A0224B-E49B-4E58-9DF9-82CA886FDE17}" presName="childNode" presStyleLbl="node1" presStyleIdx="17" presStyleCnt="19">
        <dgm:presLayoutVars>
          <dgm:bulletEnabled val="1"/>
        </dgm:presLayoutVars>
      </dgm:prSet>
      <dgm:spPr/>
    </dgm:pt>
    <dgm:pt modelId="{43735A11-076F-43CB-BA2A-D34451E0F18B}" type="pres">
      <dgm:prSet presAssocID="{41A0224B-E49B-4E58-9DF9-82CA886FDE17}" presName="aSpace2" presStyleCnt="0"/>
      <dgm:spPr/>
    </dgm:pt>
    <dgm:pt modelId="{C1F5860B-F593-4046-9F50-E204A0A0C1B6}" type="pres">
      <dgm:prSet presAssocID="{DB493E30-977C-46AA-8C11-CEFFA293E370}" presName="childNode" presStyleLbl="node1" presStyleIdx="18" presStyleCnt="19">
        <dgm:presLayoutVars>
          <dgm:bulletEnabled val="1"/>
        </dgm:presLayoutVars>
      </dgm:prSet>
      <dgm:spPr/>
    </dgm:pt>
  </dgm:ptLst>
  <dgm:cxnLst>
    <dgm:cxn modelId="{D9069B01-5086-4C44-8526-3173C2BCE0C7}" type="presOf" srcId="{ABE581FE-BAE4-4437-AA7B-AB3666EFB0D6}" destId="{B4E462D0-541B-46FA-8BAA-97C3C23503C4}" srcOrd="0" destOrd="0" presId="urn:microsoft.com/office/officeart/2005/8/layout/lProcess2"/>
    <dgm:cxn modelId="{84577A08-5A45-45D8-8A94-A4B1D8B426B6}" srcId="{ABE581FE-BAE4-4437-AA7B-AB3666EFB0D6}" destId="{06F571C0-45DD-45C3-A7E6-35DF08329D04}" srcOrd="0" destOrd="0" parTransId="{EF0552DE-5E17-45FC-A3D7-ACCD68E10BAC}" sibTransId="{ADCF1A82-00EE-42CB-A308-E7E29DF45E5C}"/>
    <dgm:cxn modelId="{7F745509-C53B-4897-AC4A-CC56D703599F}" srcId="{FA51CF7A-6ACB-472C-B869-30485F3556E1}" destId="{DB493E30-977C-46AA-8C11-CEFFA293E370}" srcOrd="2" destOrd="0" parTransId="{6AD23D5C-452E-45DF-90B7-69B162C07CBA}" sibTransId="{A22DFF27-440C-47E2-8E18-852C8DDEAB1C}"/>
    <dgm:cxn modelId="{78B1BA0C-07A1-47E0-AE5A-287CAB274580}" srcId="{556CB9BD-A2EF-4627-AAF2-30333707F24F}" destId="{CC177A1A-6810-471A-BFE5-86A97794E0BF}" srcOrd="5" destOrd="0" parTransId="{E4DB656E-4990-480B-8173-E4CE04373CC7}" sibTransId="{6B35F9B0-0F16-483E-9946-A6219B1FF755}"/>
    <dgm:cxn modelId="{4137520E-817A-4EBC-BB5F-4903223322CD}" type="presOf" srcId="{B29B5F3D-7BA5-43E6-A00B-C4B5885D22DE}" destId="{8C91CC51-F903-41E2-BF71-4207EF1DCFE1}" srcOrd="0" destOrd="0" presId="urn:microsoft.com/office/officeart/2005/8/layout/lProcess2"/>
    <dgm:cxn modelId="{D99CA612-2B00-4805-B01D-11B3F65ADF5F}" type="presOf" srcId="{132872C8-56FF-411A-8BCA-4234F71CDAF4}" destId="{E459AB8C-F812-48AC-9C6E-4674B6501885}" srcOrd="0" destOrd="0" presId="urn:microsoft.com/office/officeart/2005/8/layout/lProcess2"/>
    <dgm:cxn modelId="{9D775D14-9DD9-4AE7-9165-F2EC62BD999C}" type="presOf" srcId="{556CB9BD-A2EF-4627-AAF2-30333707F24F}" destId="{2776BCAE-7269-4B01-9612-39A1B0D61D91}" srcOrd="0" destOrd="0" presId="urn:microsoft.com/office/officeart/2005/8/layout/lProcess2"/>
    <dgm:cxn modelId="{8A781F1A-CE05-4CE3-9377-4D6F9F55FBF3}" srcId="{ABE581FE-BAE4-4437-AA7B-AB3666EFB0D6}" destId="{05D5053A-BD92-43FA-9417-9305B3C92D1A}" srcOrd="3" destOrd="0" parTransId="{DC363D55-4B87-4870-B7FE-AF2A9FC0B710}" sibTransId="{D772A9F3-6ECE-4CEF-ACD5-B0CC84728B86}"/>
    <dgm:cxn modelId="{2A167C1F-4E0F-48F2-BAA1-73E8725BED37}" type="presOf" srcId="{EB7296BA-1AEE-42D4-86DE-C58742AD9975}" destId="{5756B460-AAA8-4443-A53B-B12B042B3D01}" srcOrd="0" destOrd="0" presId="urn:microsoft.com/office/officeart/2005/8/layout/lProcess2"/>
    <dgm:cxn modelId="{710B8724-3FF8-4126-BC6F-F6026C9E3DE2}" type="presOf" srcId="{EB99A349-D54E-4E97-AE64-30440DCE0AF1}" destId="{D3E0563D-CA62-415D-8DBF-D9EA720BB410}" srcOrd="1" destOrd="0" presId="urn:microsoft.com/office/officeart/2005/8/layout/lProcess2"/>
    <dgm:cxn modelId="{2A062528-CEBF-4F2E-8C69-D72F50AA57FC}" srcId="{ABE581FE-BAE4-4437-AA7B-AB3666EFB0D6}" destId="{C1CF0EF5-BAD9-45BE-A84C-A6DD1B211862}" srcOrd="1" destOrd="0" parTransId="{80D19644-D3EA-4FE5-A815-F3488A226C49}" sibTransId="{8D64BDFA-7EE9-4F4D-BF5D-386C78EF92D5}"/>
    <dgm:cxn modelId="{D03C112C-CFD6-4ADD-BD64-B6709DC3BCB8}" type="presOf" srcId="{F2766E66-2E1F-4E96-A844-C0D4D46AA6A0}" destId="{503A49E2-97E9-4337-B0B1-9680C23C5F1C}" srcOrd="0" destOrd="0" presId="urn:microsoft.com/office/officeart/2005/8/layout/lProcess2"/>
    <dgm:cxn modelId="{E8BA6A2E-6E15-4EFF-BF82-79D1E8FEABD0}" srcId="{F4D21845-3EFE-4EF5-BC25-55D63E24C963}" destId="{556CB9BD-A2EF-4627-AAF2-30333707F24F}" srcOrd="0" destOrd="0" parTransId="{3EE4AF6B-7492-4C3B-AEF5-FCC98172916F}" sibTransId="{3D58A27E-D739-417E-9B3D-FEABD5936957}"/>
    <dgm:cxn modelId="{ECB36D37-B2A5-4C7A-BFD5-4B5C2EF3643F}" srcId="{556CB9BD-A2EF-4627-AAF2-30333707F24F}" destId="{EB7296BA-1AEE-42D4-86DE-C58742AD9975}" srcOrd="1" destOrd="0" parTransId="{633435C7-4013-448C-A919-0C150DFB08F5}" sibTransId="{E9498C7E-989C-46BB-AF05-2955A1DA112A}"/>
    <dgm:cxn modelId="{49515A3B-6EAF-438B-8E41-0B7D744898E6}" srcId="{EB99A349-D54E-4E97-AE64-30440DCE0AF1}" destId="{8C3F4041-C0FD-4AD6-9FA2-EC1140C43007}" srcOrd="3" destOrd="0" parTransId="{3A8368BB-1C6E-4FA3-B919-05C99E1D0945}" sibTransId="{E4C48784-CFCA-439C-BCB2-EF89AC5866CD}"/>
    <dgm:cxn modelId="{E17F2761-C368-409B-867D-2DA055FAFB8A}" srcId="{556CB9BD-A2EF-4627-AAF2-30333707F24F}" destId="{B29B5F3D-7BA5-43E6-A00B-C4B5885D22DE}" srcOrd="2" destOrd="0" parTransId="{A784403C-697A-4E82-A032-92BD7CFEE6CE}" sibTransId="{55D490EF-5361-4C37-B730-59CDE3C47776}"/>
    <dgm:cxn modelId="{F88D0A62-F034-4984-BCEA-5D692C6D241E}" type="presOf" srcId="{1C9BAC88-CFD6-4E28-9245-80A897B1DDE8}" destId="{67865949-BFEB-46B4-A0F5-4C3DEE70171F}" srcOrd="0" destOrd="0" presId="urn:microsoft.com/office/officeart/2005/8/layout/lProcess2"/>
    <dgm:cxn modelId="{6360B342-416D-4F2E-BFE4-38D7897109C4}" type="presOf" srcId="{2A948E96-1DA9-4A5E-BE6D-8022F99FC94C}" destId="{FEA088EC-D751-4B40-9A3D-382E66E9825F}" srcOrd="0" destOrd="0" presId="urn:microsoft.com/office/officeart/2005/8/layout/lProcess2"/>
    <dgm:cxn modelId="{B65DF868-488C-4412-B0B3-FD5234B1D8A6}" type="presOf" srcId="{FA51CF7A-6ACB-472C-B869-30485F3556E1}" destId="{1E97A6C7-32CE-4688-B8C1-C22E01C59804}" srcOrd="0" destOrd="0" presId="urn:microsoft.com/office/officeart/2005/8/layout/lProcess2"/>
    <dgm:cxn modelId="{9D33146A-8F66-4FAC-BF48-B7FC19CB660A}" type="presOf" srcId="{05D5053A-BD92-43FA-9417-9305B3C92D1A}" destId="{52A19744-2B60-4698-A397-829C2D1DFC5D}" srcOrd="0" destOrd="0" presId="urn:microsoft.com/office/officeart/2005/8/layout/lProcess2"/>
    <dgm:cxn modelId="{C2DBF94B-79C6-4415-8A6B-104C51FAA108}" srcId="{EB99A349-D54E-4E97-AE64-30440DCE0AF1}" destId="{132872C8-56FF-411A-8BCA-4234F71CDAF4}" srcOrd="0" destOrd="0" parTransId="{19EBB6EA-595D-4D2D-B033-95460EE983B0}" sibTransId="{645F86A5-05C4-47FA-97D3-189693272191}"/>
    <dgm:cxn modelId="{3A6F7A4C-C5AB-45F3-9C66-FE1DABFA7DC5}" srcId="{FA51CF7A-6ACB-472C-B869-30485F3556E1}" destId="{41A0224B-E49B-4E58-9DF9-82CA886FDE17}" srcOrd="1" destOrd="0" parTransId="{32826EEA-A351-4B28-815B-470DDADFE58E}" sibTransId="{4D3CED47-AA92-460F-B78C-5E42495BD1E1}"/>
    <dgm:cxn modelId="{9AAA7E6E-9CFB-41AE-A895-4125624258F3}" srcId="{EB99A349-D54E-4E97-AE64-30440DCE0AF1}" destId="{07B5C618-FB5E-4C8D-AB06-20E5D7D975D6}" srcOrd="2" destOrd="0" parTransId="{6E732062-78D3-4D83-BDC3-65745DD0A418}" sibTransId="{A0D953E1-8DE9-4764-86B1-AFB217DF5224}"/>
    <dgm:cxn modelId="{078CE74F-ADA4-4392-8E10-AF3181B94478}" type="presOf" srcId="{E214C0F0-9997-4696-8179-5E11B47966CC}" destId="{0DF564E6-643C-4E70-AA95-326BC80AD99F}" srcOrd="0" destOrd="0" presId="urn:microsoft.com/office/officeart/2005/8/layout/lProcess2"/>
    <dgm:cxn modelId="{EAA4DB52-540D-4BE6-AE9B-26AF894118E9}" srcId="{556CB9BD-A2EF-4627-AAF2-30333707F24F}" destId="{1C9BAC88-CFD6-4E28-9245-80A897B1DDE8}" srcOrd="0" destOrd="0" parTransId="{EBF9A5F5-F1AB-4171-83C8-4481833B6B17}" sibTransId="{1809AE59-FBD9-4F84-B6E2-469C219ACE21}"/>
    <dgm:cxn modelId="{1F009057-CE9A-47BF-8308-FC0D43BE815D}" type="presOf" srcId="{41A0224B-E49B-4E58-9DF9-82CA886FDE17}" destId="{FE7DCF03-24BE-4864-80BA-6637E195F26B}" srcOrd="0" destOrd="0" presId="urn:microsoft.com/office/officeart/2005/8/layout/lProcess2"/>
    <dgm:cxn modelId="{0975EB58-4207-46E3-9330-94C9952F78F7}" srcId="{556CB9BD-A2EF-4627-AAF2-30333707F24F}" destId="{E214C0F0-9997-4696-8179-5E11B47966CC}" srcOrd="3" destOrd="0" parTransId="{AF6B40E8-45BB-4DB7-9C84-6672E99F2101}" sibTransId="{46B2B419-F7F3-4973-A55C-FABC5574E791}"/>
    <dgm:cxn modelId="{BCCDF681-FAD3-4CFB-AA03-BE5DC69CBD50}" type="presOf" srcId="{A8A4B351-4EB6-4FF4-8C7A-5C723A8BA37F}" destId="{86C22FD3-B4C8-4E1D-8A0E-8DB500FBFB8E}" srcOrd="0" destOrd="0" presId="urn:microsoft.com/office/officeart/2005/8/layout/lProcess2"/>
    <dgm:cxn modelId="{B24C9E82-DF3F-49DC-9C78-6C402315C54F}" srcId="{F4D21845-3EFE-4EF5-BC25-55D63E24C963}" destId="{EB99A349-D54E-4E97-AE64-30440DCE0AF1}" srcOrd="2" destOrd="0" parTransId="{1EBF7DB2-9901-47F1-84CE-3E9F2DECA4E2}" sibTransId="{A6CD0317-84A7-4EDE-B524-C3E05A869C92}"/>
    <dgm:cxn modelId="{61F68F8C-D7E0-4082-A02E-6B7012E7F4E1}" srcId="{556CB9BD-A2EF-4627-AAF2-30333707F24F}" destId="{CEB9143D-8BD0-4627-93B0-AD2508277878}" srcOrd="6" destOrd="0" parTransId="{9C5D6812-0604-43FC-916A-FB6B376099BC}" sibTransId="{04469A2A-2605-45C2-899B-AA76F1C7AD74}"/>
    <dgm:cxn modelId="{B63FCE92-357D-4C9A-B52C-84C6538C22C8}" type="presOf" srcId="{06F571C0-45DD-45C3-A7E6-35DF08329D04}" destId="{2A4F5FEE-EF91-4420-997D-37A95A19D1EC}" srcOrd="0" destOrd="0" presId="urn:microsoft.com/office/officeart/2005/8/layout/lProcess2"/>
    <dgm:cxn modelId="{D2712E96-0C49-4E6E-9EB0-3281D925839E}" srcId="{EB99A349-D54E-4E97-AE64-30440DCE0AF1}" destId="{A8A4B351-4EB6-4FF4-8C7A-5C723A8BA37F}" srcOrd="1" destOrd="0" parTransId="{C82E859F-9DD4-4F60-964D-20BCD49B0920}" sibTransId="{D9671201-93B3-4432-92CE-8A7591AA902E}"/>
    <dgm:cxn modelId="{55DD8597-1E46-4906-9D8D-8433CCAB4869}" type="presOf" srcId="{C1CF0EF5-BAD9-45BE-A84C-A6DD1B211862}" destId="{2DDEEC7D-A948-4E5A-89F8-73D37200A09A}" srcOrd="0" destOrd="0" presId="urn:microsoft.com/office/officeart/2005/8/layout/lProcess2"/>
    <dgm:cxn modelId="{1129C997-626E-4566-9A98-856EDD4E8BBC}" srcId="{556CB9BD-A2EF-4627-AAF2-30333707F24F}" destId="{945AA773-14F6-4875-83FC-04732D9ADD61}" srcOrd="4" destOrd="0" parTransId="{E0E20ED7-0FE5-41C7-8083-3015CA503708}" sibTransId="{B9B75828-5FE1-4088-974F-1345070EB1AE}"/>
    <dgm:cxn modelId="{70CA199B-E00F-4640-A0DE-35FDE026777D}" type="presOf" srcId="{DB493E30-977C-46AA-8C11-CEFFA293E370}" destId="{C1F5860B-F593-4046-9F50-E204A0A0C1B6}" srcOrd="0" destOrd="0" presId="urn:microsoft.com/office/officeart/2005/8/layout/lProcess2"/>
    <dgm:cxn modelId="{89B1329D-011F-47C9-9C26-E1F25A652948}" srcId="{F4D21845-3EFE-4EF5-BC25-55D63E24C963}" destId="{FA51CF7A-6ACB-472C-B869-30485F3556E1}" srcOrd="3" destOrd="0" parTransId="{199DDD39-A7F2-43E0-96E1-3119CB1C4DAC}" sibTransId="{6C966965-B199-48A9-B817-E2AE62FCDF90}"/>
    <dgm:cxn modelId="{9365F89D-0651-4501-BA85-9EBD2CD1E48A}" type="presOf" srcId="{8C3F4041-C0FD-4AD6-9FA2-EC1140C43007}" destId="{23A7FCD0-637D-4082-ACC1-33A1D61C21D9}" srcOrd="0" destOrd="0" presId="urn:microsoft.com/office/officeart/2005/8/layout/lProcess2"/>
    <dgm:cxn modelId="{A93BF6A9-A914-4F43-B290-CCAA9D36F8D0}" srcId="{F4D21845-3EFE-4EF5-BC25-55D63E24C963}" destId="{ABE581FE-BAE4-4437-AA7B-AB3666EFB0D6}" srcOrd="1" destOrd="0" parTransId="{B4E9DCEB-F7FE-4B7E-9D54-FD5277041AF1}" sibTransId="{561C1BFD-932F-4132-B001-8B50A2A931C0}"/>
    <dgm:cxn modelId="{074DF4B7-F312-42D8-831A-F54DDEF80B26}" srcId="{FA51CF7A-6ACB-472C-B869-30485F3556E1}" destId="{F2766E66-2E1F-4E96-A844-C0D4D46AA6A0}" srcOrd="0" destOrd="0" parTransId="{C93429B3-123F-4BEB-89A0-F6760588D576}" sibTransId="{A302E85A-7FBC-449C-8F40-F47CD142B07B}"/>
    <dgm:cxn modelId="{E1D071B8-9F20-4737-AB21-D6D840A5426A}" srcId="{EB99A349-D54E-4E97-AE64-30440DCE0AF1}" destId="{95A7C59A-4A3A-484B-8C4A-9C624DD20407}" srcOrd="4" destOrd="0" parTransId="{B7F1FFAB-F20A-45C9-BAA4-3FF8C00719FC}" sibTransId="{B0619BD5-BF0E-49AE-9E34-C78D4AEA3964}"/>
    <dgm:cxn modelId="{0807C0BB-3FAD-4BD3-9C64-922BDA58DB81}" type="presOf" srcId="{F4D21845-3EFE-4EF5-BC25-55D63E24C963}" destId="{8A78C69C-C3E9-4D52-A670-23602A6AB42B}" srcOrd="0" destOrd="0" presId="urn:microsoft.com/office/officeart/2005/8/layout/lProcess2"/>
    <dgm:cxn modelId="{CAFB36BD-B2B2-48E4-94F5-628B60E452D5}" type="presOf" srcId="{CC177A1A-6810-471A-BFE5-86A97794E0BF}" destId="{80DC34F7-EF4D-4358-819D-9D4D18D9DC68}" srcOrd="0" destOrd="0" presId="urn:microsoft.com/office/officeart/2005/8/layout/lProcess2"/>
    <dgm:cxn modelId="{BED55CBE-50FA-48A9-BE5D-C461FDAF0FF4}" type="presOf" srcId="{ABE581FE-BAE4-4437-AA7B-AB3666EFB0D6}" destId="{A969FB50-20AB-44A3-B6C4-49155C7A189C}" srcOrd="1" destOrd="0" presId="urn:microsoft.com/office/officeart/2005/8/layout/lProcess2"/>
    <dgm:cxn modelId="{DE9114C2-D02F-4DF4-870C-52752EAAFE06}" type="presOf" srcId="{556CB9BD-A2EF-4627-AAF2-30333707F24F}" destId="{1A03902B-00B7-46B3-AEA9-12F2368C4C7D}" srcOrd="1" destOrd="0" presId="urn:microsoft.com/office/officeart/2005/8/layout/lProcess2"/>
    <dgm:cxn modelId="{759972CC-EE0A-4915-A434-46EDB262073F}" type="presOf" srcId="{CEB9143D-8BD0-4627-93B0-AD2508277878}" destId="{841D1583-33D5-4FD4-88B9-305B894D4F6E}" srcOrd="0" destOrd="0" presId="urn:microsoft.com/office/officeart/2005/8/layout/lProcess2"/>
    <dgm:cxn modelId="{A6CCB6D3-16A7-4516-AFAE-62318E405779}" type="presOf" srcId="{95A7C59A-4A3A-484B-8C4A-9C624DD20407}" destId="{6F07BDCB-5458-4A7C-B500-2594102F325C}" srcOrd="0" destOrd="0" presId="urn:microsoft.com/office/officeart/2005/8/layout/lProcess2"/>
    <dgm:cxn modelId="{DF81E2DA-8962-4BF0-A212-A776A0DBA5C8}" srcId="{ABE581FE-BAE4-4437-AA7B-AB3666EFB0D6}" destId="{2A948E96-1DA9-4A5E-BE6D-8022F99FC94C}" srcOrd="2" destOrd="0" parTransId="{EF383D2C-8F87-4C00-9D3F-1C6BB7F49594}" sibTransId="{07C06B10-EA14-40AE-819C-E359ECFB601B}"/>
    <dgm:cxn modelId="{D99611DE-FEA4-4512-8BDA-1F473DBB4C3A}" type="presOf" srcId="{07B5C618-FB5E-4C8D-AB06-20E5D7D975D6}" destId="{1DBA51F9-D2FD-4059-AEE6-FCA95723D95A}" srcOrd="0" destOrd="0" presId="urn:microsoft.com/office/officeart/2005/8/layout/lProcess2"/>
    <dgm:cxn modelId="{86BF89E5-B81F-48C2-8EC0-C96BDCA190EE}" type="presOf" srcId="{945AA773-14F6-4875-83FC-04732D9ADD61}" destId="{BD3419EB-5A9E-42CB-BB83-BC1803A7B940}" srcOrd="0" destOrd="0" presId="urn:microsoft.com/office/officeart/2005/8/layout/lProcess2"/>
    <dgm:cxn modelId="{8E1932F7-825E-4B01-90EA-ACAD7EC6B93F}" type="presOf" srcId="{EB99A349-D54E-4E97-AE64-30440DCE0AF1}" destId="{F5E8712E-4D7B-4B4F-93FC-3BDA63491FBB}" srcOrd="0" destOrd="0" presId="urn:microsoft.com/office/officeart/2005/8/layout/lProcess2"/>
    <dgm:cxn modelId="{6640ABFD-1C91-482C-8A3C-28BDC359F133}" type="presOf" srcId="{FA51CF7A-6ACB-472C-B869-30485F3556E1}" destId="{EF2C19AA-13AF-4DD1-905F-95446185C58E}" srcOrd="1" destOrd="0" presId="urn:microsoft.com/office/officeart/2005/8/layout/lProcess2"/>
    <dgm:cxn modelId="{68C80F99-4ECF-4F72-A529-FA31B8B4C15A}" type="presParOf" srcId="{8A78C69C-C3E9-4D52-A670-23602A6AB42B}" destId="{777F36A9-1B67-4151-9089-A4B818A07384}" srcOrd="0" destOrd="0" presId="urn:microsoft.com/office/officeart/2005/8/layout/lProcess2"/>
    <dgm:cxn modelId="{63862840-D15E-4E59-9BBC-A144874A7DA0}" type="presParOf" srcId="{777F36A9-1B67-4151-9089-A4B818A07384}" destId="{2776BCAE-7269-4B01-9612-39A1B0D61D91}" srcOrd="0" destOrd="0" presId="urn:microsoft.com/office/officeart/2005/8/layout/lProcess2"/>
    <dgm:cxn modelId="{AC5B28E3-FCEC-4CEB-B7BC-DE19E6DD4CE7}" type="presParOf" srcId="{777F36A9-1B67-4151-9089-A4B818A07384}" destId="{1A03902B-00B7-46B3-AEA9-12F2368C4C7D}" srcOrd="1" destOrd="0" presId="urn:microsoft.com/office/officeart/2005/8/layout/lProcess2"/>
    <dgm:cxn modelId="{E5D1B4F8-85BE-484D-AAC4-3BAEF5F43956}" type="presParOf" srcId="{777F36A9-1B67-4151-9089-A4B818A07384}" destId="{4F3F17DB-4606-47F0-B779-B81244A4E87F}" srcOrd="2" destOrd="0" presId="urn:microsoft.com/office/officeart/2005/8/layout/lProcess2"/>
    <dgm:cxn modelId="{DFD796A0-8E82-479A-9408-4EFF297FF23F}" type="presParOf" srcId="{4F3F17DB-4606-47F0-B779-B81244A4E87F}" destId="{BECCC385-A2AD-4CC3-88C2-6234E2883DC2}" srcOrd="0" destOrd="0" presId="urn:microsoft.com/office/officeart/2005/8/layout/lProcess2"/>
    <dgm:cxn modelId="{27569F26-ADCF-4C89-9F7C-83D301123B4D}" type="presParOf" srcId="{BECCC385-A2AD-4CC3-88C2-6234E2883DC2}" destId="{67865949-BFEB-46B4-A0F5-4C3DEE70171F}" srcOrd="0" destOrd="0" presId="urn:microsoft.com/office/officeart/2005/8/layout/lProcess2"/>
    <dgm:cxn modelId="{AA87CF64-85C9-4B15-BFE0-73A048C0DE0D}" type="presParOf" srcId="{BECCC385-A2AD-4CC3-88C2-6234E2883DC2}" destId="{89DE11F7-BB62-493D-AE0F-E29181823C84}" srcOrd="1" destOrd="0" presId="urn:microsoft.com/office/officeart/2005/8/layout/lProcess2"/>
    <dgm:cxn modelId="{16C32E88-1C86-4935-A882-A718ECDEF1DA}" type="presParOf" srcId="{BECCC385-A2AD-4CC3-88C2-6234E2883DC2}" destId="{5756B460-AAA8-4443-A53B-B12B042B3D01}" srcOrd="2" destOrd="0" presId="urn:microsoft.com/office/officeart/2005/8/layout/lProcess2"/>
    <dgm:cxn modelId="{C0008987-7759-4F7D-B3FD-970012AE6380}" type="presParOf" srcId="{BECCC385-A2AD-4CC3-88C2-6234E2883DC2}" destId="{CBE9A964-1B1B-482E-A57A-432DE0EDA9BA}" srcOrd="3" destOrd="0" presId="urn:microsoft.com/office/officeart/2005/8/layout/lProcess2"/>
    <dgm:cxn modelId="{B8949A0E-ABF1-46D3-9677-BC5D2F6E91B4}" type="presParOf" srcId="{BECCC385-A2AD-4CC3-88C2-6234E2883DC2}" destId="{8C91CC51-F903-41E2-BF71-4207EF1DCFE1}" srcOrd="4" destOrd="0" presId="urn:microsoft.com/office/officeart/2005/8/layout/lProcess2"/>
    <dgm:cxn modelId="{FEB94110-94F9-49DB-ADB4-FF754892CE6B}" type="presParOf" srcId="{BECCC385-A2AD-4CC3-88C2-6234E2883DC2}" destId="{D1AF7393-51F5-49EC-933F-C66DF6CC116A}" srcOrd="5" destOrd="0" presId="urn:microsoft.com/office/officeart/2005/8/layout/lProcess2"/>
    <dgm:cxn modelId="{3F8A59D1-69D9-4A49-A72D-E80C9542B4BC}" type="presParOf" srcId="{BECCC385-A2AD-4CC3-88C2-6234E2883DC2}" destId="{0DF564E6-643C-4E70-AA95-326BC80AD99F}" srcOrd="6" destOrd="0" presId="urn:microsoft.com/office/officeart/2005/8/layout/lProcess2"/>
    <dgm:cxn modelId="{C6F67374-171E-4FD9-9209-A0B5CFA41D43}" type="presParOf" srcId="{BECCC385-A2AD-4CC3-88C2-6234E2883DC2}" destId="{33AFA8A4-854E-4B19-AE5A-4E25683DF4B0}" srcOrd="7" destOrd="0" presId="urn:microsoft.com/office/officeart/2005/8/layout/lProcess2"/>
    <dgm:cxn modelId="{6B8D8D0F-8D1A-4539-B22C-021F5BFB72D3}" type="presParOf" srcId="{BECCC385-A2AD-4CC3-88C2-6234E2883DC2}" destId="{BD3419EB-5A9E-42CB-BB83-BC1803A7B940}" srcOrd="8" destOrd="0" presId="urn:microsoft.com/office/officeart/2005/8/layout/lProcess2"/>
    <dgm:cxn modelId="{515781DB-203F-4324-9106-0B2CB975B0F9}" type="presParOf" srcId="{BECCC385-A2AD-4CC3-88C2-6234E2883DC2}" destId="{8B07F8CA-52CF-42B7-A563-76826CD4B341}" srcOrd="9" destOrd="0" presId="urn:microsoft.com/office/officeart/2005/8/layout/lProcess2"/>
    <dgm:cxn modelId="{4D9A6EBE-3C76-4FE0-804B-D74F06074917}" type="presParOf" srcId="{BECCC385-A2AD-4CC3-88C2-6234E2883DC2}" destId="{80DC34F7-EF4D-4358-819D-9D4D18D9DC68}" srcOrd="10" destOrd="0" presId="urn:microsoft.com/office/officeart/2005/8/layout/lProcess2"/>
    <dgm:cxn modelId="{5FD78512-537D-4154-AB12-3028484A898E}" type="presParOf" srcId="{BECCC385-A2AD-4CC3-88C2-6234E2883DC2}" destId="{720ABF1E-C349-4878-8762-4E22DED4DB41}" srcOrd="11" destOrd="0" presId="urn:microsoft.com/office/officeart/2005/8/layout/lProcess2"/>
    <dgm:cxn modelId="{671BF71B-7C97-463C-9720-8D5CD3B6C254}" type="presParOf" srcId="{BECCC385-A2AD-4CC3-88C2-6234E2883DC2}" destId="{841D1583-33D5-4FD4-88B9-305B894D4F6E}" srcOrd="12" destOrd="0" presId="urn:microsoft.com/office/officeart/2005/8/layout/lProcess2"/>
    <dgm:cxn modelId="{2804EBFB-D33E-4A72-96FF-7C97D369C46C}" type="presParOf" srcId="{8A78C69C-C3E9-4D52-A670-23602A6AB42B}" destId="{BCC08601-1ABA-43FC-9704-3BD5A18902A6}" srcOrd="1" destOrd="0" presId="urn:microsoft.com/office/officeart/2005/8/layout/lProcess2"/>
    <dgm:cxn modelId="{D3B6495B-A086-4A65-BB53-478BE44D45FA}" type="presParOf" srcId="{8A78C69C-C3E9-4D52-A670-23602A6AB42B}" destId="{2FE2BBB2-B111-46AF-AD49-F2335034AC0B}" srcOrd="2" destOrd="0" presId="urn:microsoft.com/office/officeart/2005/8/layout/lProcess2"/>
    <dgm:cxn modelId="{4E86F1BF-8A36-4814-8A01-C86FDC18BB04}" type="presParOf" srcId="{2FE2BBB2-B111-46AF-AD49-F2335034AC0B}" destId="{B4E462D0-541B-46FA-8BAA-97C3C23503C4}" srcOrd="0" destOrd="0" presId="urn:microsoft.com/office/officeart/2005/8/layout/lProcess2"/>
    <dgm:cxn modelId="{09EBD67A-8042-43DD-AAFB-FB75C545494B}" type="presParOf" srcId="{2FE2BBB2-B111-46AF-AD49-F2335034AC0B}" destId="{A969FB50-20AB-44A3-B6C4-49155C7A189C}" srcOrd="1" destOrd="0" presId="urn:microsoft.com/office/officeart/2005/8/layout/lProcess2"/>
    <dgm:cxn modelId="{49A901CB-5C22-4A8F-8B67-236877E3C994}" type="presParOf" srcId="{2FE2BBB2-B111-46AF-AD49-F2335034AC0B}" destId="{FC8FCB03-7683-4F43-AF61-B47EC912C28B}" srcOrd="2" destOrd="0" presId="urn:microsoft.com/office/officeart/2005/8/layout/lProcess2"/>
    <dgm:cxn modelId="{A8C3CC90-8FE7-4CA1-BFAF-3798C83FE0A2}" type="presParOf" srcId="{FC8FCB03-7683-4F43-AF61-B47EC912C28B}" destId="{EECA0470-1744-4D4E-80E3-0AFDF9386F49}" srcOrd="0" destOrd="0" presId="urn:microsoft.com/office/officeart/2005/8/layout/lProcess2"/>
    <dgm:cxn modelId="{CCB7801D-376B-4863-A5D2-D4E5C510A159}" type="presParOf" srcId="{EECA0470-1744-4D4E-80E3-0AFDF9386F49}" destId="{2A4F5FEE-EF91-4420-997D-37A95A19D1EC}" srcOrd="0" destOrd="0" presId="urn:microsoft.com/office/officeart/2005/8/layout/lProcess2"/>
    <dgm:cxn modelId="{B4527418-702E-46BA-9BE9-5A9482257556}" type="presParOf" srcId="{EECA0470-1744-4D4E-80E3-0AFDF9386F49}" destId="{EED33CEC-4EA9-4C82-8C64-201CAC3D3BEB}" srcOrd="1" destOrd="0" presId="urn:microsoft.com/office/officeart/2005/8/layout/lProcess2"/>
    <dgm:cxn modelId="{37076300-4617-4968-9173-8F5FDF940BE2}" type="presParOf" srcId="{EECA0470-1744-4D4E-80E3-0AFDF9386F49}" destId="{2DDEEC7D-A948-4E5A-89F8-73D37200A09A}" srcOrd="2" destOrd="0" presId="urn:microsoft.com/office/officeart/2005/8/layout/lProcess2"/>
    <dgm:cxn modelId="{801C8328-831F-44EA-BF51-3CC0303BE477}" type="presParOf" srcId="{EECA0470-1744-4D4E-80E3-0AFDF9386F49}" destId="{638F63D7-099C-4145-AF12-F9581880D01C}" srcOrd="3" destOrd="0" presId="urn:microsoft.com/office/officeart/2005/8/layout/lProcess2"/>
    <dgm:cxn modelId="{8E5027DB-F317-4DE5-81BA-091F8FDD8D97}" type="presParOf" srcId="{EECA0470-1744-4D4E-80E3-0AFDF9386F49}" destId="{FEA088EC-D751-4B40-9A3D-382E66E9825F}" srcOrd="4" destOrd="0" presId="urn:microsoft.com/office/officeart/2005/8/layout/lProcess2"/>
    <dgm:cxn modelId="{A1BA0905-AC36-489A-B333-A45D1F6A71C4}" type="presParOf" srcId="{EECA0470-1744-4D4E-80E3-0AFDF9386F49}" destId="{E7A0058F-D511-42ED-9D43-CECB9D97DF34}" srcOrd="5" destOrd="0" presId="urn:microsoft.com/office/officeart/2005/8/layout/lProcess2"/>
    <dgm:cxn modelId="{D0065BC2-2203-4AB4-BAA6-F3CE7A5320BB}" type="presParOf" srcId="{EECA0470-1744-4D4E-80E3-0AFDF9386F49}" destId="{52A19744-2B60-4698-A397-829C2D1DFC5D}" srcOrd="6" destOrd="0" presId="urn:microsoft.com/office/officeart/2005/8/layout/lProcess2"/>
    <dgm:cxn modelId="{8A84EA93-A08B-42B7-80F7-AA41087A2BE4}" type="presParOf" srcId="{8A78C69C-C3E9-4D52-A670-23602A6AB42B}" destId="{2250106D-F79C-4D22-BC91-351A8123D975}" srcOrd="3" destOrd="0" presId="urn:microsoft.com/office/officeart/2005/8/layout/lProcess2"/>
    <dgm:cxn modelId="{CA2C3498-5766-4CCE-970F-2F9DC716D503}" type="presParOf" srcId="{8A78C69C-C3E9-4D52-A670-23602A6AB42B}" destId="{56793557-59FB-4332-BB9A-BE52DEBC41D4}" srcOrd="4" destOrd="0" presId="urn:microsoft.com/office/officeart/2005/8/layout/lProcess2"/>
    <dgm:cxn modelId="{ADBCA5D5-6F20-494D-95EB-BC620D694BB1}" type="presParOf" srcId="{56793557-59FB-4332-BB9A-BE52DEBC41D4}" destId="{F5E8712E-4D7B-4B4F-93FC-3BDA63491FBB}" srcOrd="0" destOrd="0" presId="urn:microsoft.com/office/officeart/2005/8/layout/lProcess2"/>
    <dgm:cxn modelId="{988C0205-F7B3-401A-AFD4-8175F373E1F7}" type="presParOf" srcId="{56793557-59FB-4332-BB9A-BE52DEBC41D4}" destId="{D3E0563D-CA62-415D-8DBF-D9EA720BB410}" srcOrd="1" destOrd="0" presId="urn:microsoft.com/office/officeart/2005/8/layout/lProcess2"/>
    <dgm:cxn modelId="{A497E057-022F-40C1-9051-C69FD001FB03}" type="presParOf" srcId="{56793557-59FB-4332-BB9A-BE52DEBC41D4}" destId="{5567008C-F69A-4661-A524-DB34A0489F09}" srcOrd="2" destOrd="0" presId="urn:microsoft.com/office/officeart/2005/8/layout/lProcess2"/>
    <dgm:cxn modelId="{238658C4-E1FF-45E6-928C-673CC46DC26E}" type="presParOf" srcId="{5567008C-F69A-4661-A524-DB34A0489F09}" destId="{9A3BFDF1-A1B2-4C2E-97BB-9A34559D9C79}" srcOrd="0" destOrd="0" presId="urn:microsoft.com/office/officeart/2005/8/layout/lProcess2"/>
    <dgm:cxn modelId="{227FDBC1-EEDE-45BE-9BFB-E7F444831EE1}" type="presParOf" srcId="{9A3BFDF1-A1B2-4C2E-97BB-9A34559D9C79}" destId="{E459AB8C-F812-48AC-9C6E-4674B6501885}" srcOrd="0" destOrd="0" presId="urn:microsoft.com/office/officeart/2005/8/layout/lProcess2"/>
    <dgm:cxn modelId="{AFC25999-0BCB-40E3-AC8A-F0CB08668CAD}" type="presParOf" srcId="{9A3BFDF1-A1B2-4C2E-97BB-9A34559D9C79}" destId="{BADABA8C-1493-4EF2-977E-EBB10C28F83B}" srcOrd="1" destOrd="0" presId="urn:microsoft.com/office/officeart/2005/8/layout/lProcess2"/>
    <dgm:cxn modelId="{A375D055-1A8E-415A-92CA-28AB41CEDBCE}" type="presParOf" srcId="{9A3BFDF1-A1B2-4C2E-97BB-9A34559D9C79}" destId="{86C22FD3-B4C8-4E1D-8A0E-8DB500FBFB8E}" srcOrd="2" destOrd="0" presId="urn:microsoft.com/office/officeart/2005/8/layout/lProcess2"/>
    <dgm:cxn modelId="{20A4A8F8-9F99-4031-8EC5-0DF10C406413}" type="presParOf" srcId="{9A3BFDF1-A1B2-4C2E-97BB-9A34559D9C79}" destId="{1226DBF8-E933-4C83-84D7-AC861842354A}" srcOrd="3" destOrd="0" presId="urn:microsoft.com/office/officeart/2005/8/layout/lProcess2"/>
    <dgm:cxn modelId="{B00A6BFF-FB1B-42C6-87D2-4217AF091323}" type="presParOf" srcId="{9A3BFDF1-A1B2-4C2E-97BB-9A34559D9C79}" destId="{1DBA51F9-D2FD-4059-AEE6-FCA95723D95A}" srcOrd="4" destOrd="0" presId="urn:microsoft.com/office/officeart/2005/8/layout/lProcess2"/>
    <dgm:cxn modelId="{AC88950F-60D5-4DEE-BFCE-28121109E893}" type="presParOf" srcId="{9A3BFDF1-A1B2-4C2E-97BB-9A34559D9C79}" destId="{AE87B7DF-FFCF-4A44-A4BE-28FBE69DCACB}" srcOrd="5" destOrd="0" presId="urn:microsoft.com/office/officeart/2005/8/layout/lProcess2"/>
    <dgm:cxn modelId="{F3C031FE-3991-4D47-B272-624FEF3A1A88}" type="presParOf" srcId="{9A3BFDF1-A1B2-4C2E-97BB-9A34559D9C79}" destId="{23A7FCD0-637D-4082-ACC1-33A1D61C21D9}" srcOrd="6" destOrd="0" presId="urn:microsoft.com/office/officeart/2005/8/layout/lProcess2"/>
    <dgm:cxn modelId="{00615EE9-3657-4FBC-9372-0643C2B22AB0}" type="presParOf" srcId="{9A3BFDF1-A1B2-4C2E-97BB-9A34559D9C79}" destId="{9E389C9E-B9DE-4F16-AB04-022E13EFA8C3}" srcOrd="7" destOrd="0" presId="urn:microsoft.com/office/officeart/2005/8/layout/lProcess2"/>
    <dgm:cxn modelId="{3A1E3B27-73FD-4075-9269-421EA360A693}" type="presParOf" srcId="{9A3BFDF1-A1B2-4C2E-97BB-9A34559D9C79}" destId="{6F07BDCB-5458-4A7C-B500-2594102F325C}" srcOrd="8" destOrd="0" presId="urn:microsoft.com/office/officeart/2005/8/layout/lProcess2"/>
    <dgm:cxn modelId="{70C6ACEF-9FF4-4891-A6DA-AB4F7A61B6BA}" type="presParOf" srcId="{8A78C69C-C3E9-4D52-A670-23602A6AB42B}" destId="{58F53C39-7095-405C-A50A-B644B485FAD7}" srcOrd="5" destOrd="0" presId="urn:microsoft.com/office/officeart/2005/8/layout/lProcess2"/>
    <dgm:cxn modelId="{B3EA8EB5-46D8-428A-96BE-C16D605FB307}" type="presParOf" srcId="{8A78C69C-C3E9-4D52-A670-23602A6AB42B}" destId="{0C1E8489-5ABE-405F-A55C-17D27C9C98A2}" srcOrd="6" destOrd="0" presId="urn:microsoft.com/office/officeart/2005/8/layout/lProcess2"/>
    <dgm:cxn modelId="{D52C06DB-1BE2-4205-A0FB-D4BF71A9F0ED}" type="presParOf" srcId="{0C1E8489-5ABE-405F-A55C-17D27C9C98A2}" destId="{1E97A6C7-32CE-4688-B8C1-C22E01C59804}" srcOrd="0" destOrd="0" presId="urn:microsoft.com/office/officeart/2005/8/layout/lProcess2"/>
    <dgm:cxn modelId="{1AD6592E-FB0C-4869-949D-9E869524D697}" type="presParOf" srcId="{0C1E8489-5ABE-405F-A55C-17D27C9C98A2}" destId="{EF2C19AA-13AF-4DD1-905F-95446185C58E}" srcOrd="1" destOrd="0" presId="urn:microsoft.com/office/officeart/2005/8/layout/lProcess2"/>
    <dgm:cxn modelId="{37103BD4-F255-4F4A-8768-D5AA1C81A205}" type="presParOf" srcId="{0C1E8489-5ABE-405F-A55C-17D27C9C98A2}" destId="{589E1CEA-499D-436C-9E40-45286F14B9C3}" srcOrd="2" destOrd="0" presId="urn:microsoft.com/office/officeart/2005/8/layout/lProcess2"/>
    <dgm:cxn modelId="{71B29CAD-BF2A-436A-8180-08E640421F1E}" type="presParOf" srcId="{589E1CEA-499D-436C-9E40-45286F14B9C3}" destId="{0EE7B819-6B12-4311-AE45-1D0B3853AE9C}" srcOrd="0" destOrd="0" presId="urn:microsoft.com/office/officeart/2005/8/layout/lProcess2"/>
    <dgm:cxn modelId="{FF5AF787-74B2-413D-94D2-D49EC597B33D}" type="presParOf" srcId="{0EE7B819-6B12-4311-AE45-1D0B3853AE9C}" destId="{503A49E2-97E9-4337-B0B1-9680C23C5F1C}" srcOrd="0" destOrd="0" presId="urn:microsoft.com/office/officeart/2005/8/layout/lProcess2"/>
    <dgm:cxn modelId="{8442B7AA-81B5-4A70-B412-F5C650FF49B0}" type="presParOf" srcId="{0EE7B819-6B12-4311-AE45-1D0B3853AE9C}" destId="{4EB2A870-2534-4919-99BD-208A6C17FDD4}" srcOrd="1" destOrd="0" presId="urn:microsoft.com/office/officeart/2005/8/layout/lProcess2"/>
    <dgm:cxn modelId="{30F7F9DB-FD15-432B-BB61-DE69B2410445}" type="presParOf" srcId="{0EE7B819-6B12-4311-AE45-1D0B3853AE9C}" destId="{FE7DCF03-24BE-4864-80BA-6637E195F26B}" srcOrd="2" destOrd="0" presId="urn:microsoft.com/office/officeart/2005/8/layout/lProcess2"/>
    <dgm:cxn modelId="{6093A1C0-E536-465A-80F0-E3530270B866}" type="presParOf" srcId="{0EE7B819-6B12-4311-AE45-1D0B3853AE9C}" destId="{43735A11-076F-43CB-BA2A-D34451E0F18B}" srcOrd="3" destOrd="0" presId="urn:microsoft.com/office/officeart/2005/8/layout/lProcess2"/>
    <dgm:cxn modelId="{7F8E2D3A-E294-4C33-BB8D-C64253CCC706}" type="presParOf" srcId="{0EE7B819-6B12-4311-AE45-1D0B3853AE9C}" destId="{C1F5860B-F593-4046-9F50-E204A0A0C1B6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76BCAE-7269-4B01-9612-39A1B0D61D91}">
      <dsp:nvSpPr>
        <dsp:cNvPr id="0" name=""/>
        <dsp:cNvSpPr/>
      </dsp:nvSpPr>
      <dsp:spPr>
        <a:xfrm>
          <a:off x="38755" y="0"/>
          <a:ext cx="2680360" cy="36290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Koulun olosuhteet</a:t>
          </a:r>
        </a:p>
      </dsp:txBody>
      <dsp:txXfrm>
        <a:off x="38755" y="0"/>
        <a:ext cx="2680360" cy="1088707"/>
      </dsp:txXfrm>
    </dsp:sp>
    <dsp:sp modelId="{67865949-BFEB-46B4-A0F5-4C3DEE70171F}">
      <dsp:nvSpPr>
        <dsp:cNvPr id="0" name=""/>
        <dsp:cNvSpPr/>
      </dsp:nvSpPr>
      <dsp:spPr>
        <a:xfrm>
          <a:off x="270767" y="1090922"/>
          <a:ext cx="2144288" cy="2971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Koulun fyysiset olosuhteet</a:t>
          </a:r>
        </a:p>
      </dsp:txBody>
      <dsp:txXfrm>
        <a:off x="279471" y="1099626"/>
        <a:ext cx="2126880" cy="279753"/>
      </dsp:txXfrm>
    </dsp:sp>
    <dsp:sp modelId="{5756B460-AAA8-4443-A53B-B12B042B3D01}">
      <dsp:nvSpPr>
        <dsp:cNvPr id="0" name=""/>
        <dsp:cNvSpPr/>
      </dsp:nvSpPr>
      <dsp:spPr>
        <a:xfrm>
          <a:off x="270767" y="1433801"/>
          <a:ext cx="2144288" cy="2971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Viihtyisyys</a:t>
          </a:r>
        </a:p>
      </dsp:txBody>
      <dsp:txXfrm>
        <a:off x="279471" y="1442505"/>
        <a:ext cx="2126880" cy="279753"/>
      </dsp:txXfrm>
    </dsp:sp>
    <dsp:sp modelId="{8C91CC51-F903-41E2-BF71-4207EF1DCFE1}">
      <dsp:nvSpPr>
        <dsp:cNvPr id="0" name=""/>
        <dsp:cNvSpPr/>
      </dsp:nvSpPr>
      <dsp:spPr>
        <a:xfrm>
          <a:off x="270767" y="1776680"/>
          <a:ext cx="2144288" cy="2971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Opetuksen järjestelyt</a:t>
          </a:r>
        </a:p>
      </dsp:txBody>
      <dsp:txXfrm>
        <a:off x="279471" y="1785384"/>
        <a:ext cx="2126880" cy="279753"/>
      </dsp:txXfrm>
    </dsp:sp>
    <dsp:sp modelId="{0DF564E6-643C-4E70-AA95-326BC80AD99F}">
      <dsp:nvSpPr>
        <dsp:cNvPr id="0" name=""/>
        <dsp:cNvSpPr/>
      </dsp:nvSpPr>
      <dsp:spPr>
        <a:xfrm>
          <a:off x="270767" y="2119559"/>
          <a:ext cx="2144288" cy="29716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Säännöt</a:t>
          </a:r>
        </a:p>
      </dsp:txBody>
      <dsp:txXfrm>
        <a:off x="279471" y="2128263"/>
        <a:ext cx="2126880" cy="279753"/>
      </dsp:txXfrm>
    </dsp:sp>
    <dsp:sp modelId="{BD3419EB-5A9E-42CB-BB83-BC1803A7B940}">
      <dsp:nvSpPr>
        <dsp:cNvPr id="0" name=""/>
        <dsp:cNvSpPr/>
      </dsp:nvSpPr>
      <dsp:spPr>
        <a:xfrm>
          <a:off x="270767" y="2462438"/>
          <a:ext cx="2144288" cy="29716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Opiskeluhuoltopalvelut</a:t>
          </a:r>
        </a:p>
      </dsp:txBody>
      <dsp:txXfrm>
        <a:off x="279471" y="2471142"/>
        <a:ext cx="2126880" cy="279753"/>
      </dsp:txXfrm>
    </dsp:sp>
    <dsp:sp modelId="{80DC34F7-EF4D-4358-819D-9D4D18D9DC68}">
      <dsp:nvSpPr>
        <dsp:cNvPr id="0" name=""/>
        <dsp:cNvSpPr/>
      </dsp:nvSpPr>
      <dsp:spPr>
        <a:xfrm>
          <a:off x="270767" y="2805317"/>
          <a:ext cx="2144288" cy="2971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Turvallisuus</a:t>
          </a:r>
        </a:p>
      </dsp:txBody>
      <dsp:txXfrm>
        <a:off x="279471" y="2814021"/>
        <a:ext cx="2126880" cy="279753"/>
      </dsp:txXfrm>
    </dsp:sp>
    <dsp:sp modelId="{841D1583-33D5-4FD4-88B9-305B894D4F6E}">
      <dsp:nvSpPr>
        <dsp:cNvPr id="0" name=""/>
        <dsp:cNvSpPr/>
      </dsp:nvSpPr>
      <dsp:spPr>
        <a:xfrm>
          <a:off x="270767" y="3148196"/>
          <a:ext cx="2144288" cy="2971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Kouluruokailu</a:t>
          </a:r>
        </a:p>
      </dsp:txBody>
      <dsp:txXfrm>
        <a:off x="279471" y="3156900"/>
        <a:ext cx="2126880" cy="279753"/>
      </dsp:txXfrm>
    </dsp:sp>
    <dsp:sp modelId="{B4E462D0-541B-46FA-8BAA-97C3C23503C4}">
      <dsp:nvSpPr>
        <dsp:cNvPr id="0" name=""/>
        <dsp:cNvSpPr/>
      </dsp:nvSpPr>
      <dsp:spPr>
        <a:xfrm>
          <a:off x="2884119" y="0"/>
          <a:ext cx="2680360" cy="36290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Sosiaaliset suhteet koulussa</a:t>
          </a:r>
        </a:p>
      </dsp:txBody>
      <dsp:txXfrm>
        <a:off x="2884119" y="0"/>
        <a:ext cx="2680360" cy="1088707"/>
      </dsp:txXfrm>
    </dsp:sp>
    <dsp:sp modelId="{2A4F5FEE-EF91-4420-997D-37A95A19D1EC}">
      <dsp:nvSpPr>
        <dsp:cNvPr id="0" name=""/>
        <dsp:cNvSpPr/>
      </dsp:nvSpPr>
      <dsp:spPr>
        <a:xfrm>
          <a:off x="3152155" y="1088796"/>
          <a:ext cx="2144288" cy="52867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Oppimisilmapiiri</a:t>
          </a:r>
        </a:p>
      </dsp:txBody>
      <dsp:txXfrm>
        <a:off x="3167639" y="1104280"/>
        <a:ext cx="2113320" cy="497703"/>
      </dsp:txXfrm>
    </dsp:sp>
    <dsp:sp modelId="{2DDEEC7D-A948-4E5A-89F8-73D37200A09A}">
      <dsp:nvSpPr>
        <dsp:cNvPr id="0" name=""/>
        <dsp:cNvSpPr/>
      </dsp:nvSpPr>
      <dsp:spPr>
        <a:xfrm>
          <a:off x="3152155" y="1698801"/>
          <a:ext cx="2144288" cy="5286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Oppilaiden keskinäiset suhteet</a:t>
          </a:r>
        </a:p>
      </dsp:txBody>
      <dsp:txXfrm>
        <a:off x="3167639" y="1714285"/>
        <a:ext cx="2113320" cy="497703"/>
      </dsp:txXfrm>
    </dsp:sp>
    <dsp:sp modelId="{FEA088EC-D751-4B40-9A3D-382E66E9825F}">
      <dsp:nvSpPr>
        <dsp:cNvPr id="0" name=""/>
        <dsp:cNvSpPr/>
      </dsp:nvSpPr>
      <dsp:spPr>
        <a:xfrm>
          <a:off x="3152155" y="2308807"/>
          <a:ext cx="2144288" cy="5286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Oppilaiden ja opettajien keskinäiset suhteet</a:t>
          </a:r>
        </a:p>
      </dsp:txBody>
      <dsp:txXfrm>
        <a:off x="3167639" y="2324291"/>
        <a:ext cx="2113320" cy="497703"/>
      </dsp:txXfrm>
    </dsp:sp>
    <dsp:sp modelId="{52A19744-2B60-4698-A397-829C2D1DFC5D}">
      <dsp:nvSpPr>
        <dsp:cNvPr id="0" name=""/>
        <dsp:cNvSpPr/>
      </dsp:nvSpPr>
      <dsp:spPr>
        <a:xfrm>
          <a:off x="3152155" y="2918813"/>
          <a:ext cx="2144288" cy="5286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Kodin ja koulun yhteistyö</a:t>
          </a:r>
        </a:p>
      </dsp:txBody>
      <dsp:txXfrm>
        <a:off x="3167639" y="2934297"/>
        <a:ext cx="2113320" cy="497703"/>
      </dsp:txXfrm>
    </dsp:sp>
    <dsp:sp modelId="{F5E8712E-4D7B-4B4F-93FC-3BDA63491FBB}">
      <dsp:nvSpPr>
        <dsp:cNvPr id="0" name=""/>
        <dsp:cNvSpPr/>
      </dsp:nvSpPr>
      <dsp:spPr>
        <a:xfrm>
          <a:off x="5765507" y="0"/>
          <a:ext cx="2680360" cy="36290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Mahdollisuudet itsensä toteuttamiseen</a:t>
          </a:r>
        </a:p>
      </dsp:txBody>
      <dsp:txXfrm>
        <a:off x="5765507" y="0"/>
        <a:ext cx="2680360" cy="1088707"/>
      </dsp:txXfrm>
    </dsp:sp>
    <dsp:sp modelId="{E459AB8C-F812-48AC-9C6E-4674B6501885}">
      <dsp:nvSpPr>
        <dsp:cNvPr id="0" name=""/>
        <dsp:cNvSpPr/>
      </dsp:nvSpPr>
      <dsp:spPr>
        <a:xfrm>
          <a:off x="6033543" y="1089394"/>
          <a:ext cx="2144288" cy="4198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Oppilaan arvostaminen</a:t>
          </a:r>
        </a:p>
      </dsp:txBody>
      <dsp:txXfrm>
        <a:off x="6045839" y="1101690"/>
        <a:ext cx="2119696" cy="395235"/>
      </dsp:txXfrm>
    </dsp:sp>
    <dsp:sp modelId="{86C22FD3-B4C8-4E1D-8A0E-8DB500FBFB8E}">
      <dsp:nvSpPr>
        <dsp:cNvPr id="0" name=""/>
        <dsp:cNvSpPr/>
      </dsp:nvSpPr>
      <dsp:spPr>
        <a:xfrm>
          <a:off x="6033543" y="1573810"/>
          <a:ext cx="2144288" cy="4198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Kannustava ilmapiiri</a:t>
          </a:r>
        </a:p>
      </dsp:txBody>
      <dsp:txXfrm>
        <a:off x="6045839" y="1586106"/>
        <a:ext cx="2119696" cy="395235"/>
      </dsp:txXfrm>
    </dsp:sp>
    <dsp:sp modelId="{1DBA51F9-D2FD-4059-AEE6-FCA95723D95A}">
      <dsp:nvSpPr>
        <dsp:cNvPr id="0" name=""/>
        <dsp:cNvSpPr/>
      </dsp:nvSpPr>
      <dsp:spPr>
        <a:xfrm>
          <a:off x="6033543" y="2058226"/>
          <a:ext cx="2144288" cy="41982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Positiiviset oppimiskokemukset</a:t>
          </a:r>
        </a:p>
      </dsp:txBody>
      <dsp:txXfrm>
        <a:off x="6045839" y="2070522"/>
        <a:ext cx="2119696" cy="395235"/>
      </dsp:txXfrm>
    </dsp:sp>
    <dsp:sp modelId="{23A7FCD0-637D-4082-ACC1-33A1D61C21D9}">
      <dsp:nvSpPr>
        <dsp:cNvPr id="0" name=""/>
        <dsp:cNvSpPr/>
      </dsp:nvSpPr>
      <dsp:spPr>
        <a:xfrm>
          <a:off x="6033543" y="2542643"/>
          <a:ext cx="2144288" cy="41982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Tuen ja avun saaminen</a:t>
          </a:r>
        </a:p>
      </dsp:txBody>
      <dsp:txXfrm>
        <a:off x="6045839" y="2554939"/>
        <a:ext cx="2119696" cy="395235"/>
      </dsp:txXfrm>
    </dsp:sp>
    <dsp:sp modelId="{6F07BDCB-5458-4A7C-B500-2594102F325C}">
      <dsp:nvSpPr>
        <dsp:cNvPr id="0" name=""/>
        <dsp:cNvSpPr/>
      </dsp:nvSpPr>
      <dsp:spPr>
        <a:xfrm>
          <a:off x="6033543" y="3027059"/>
          <a:ext cx="2144288" cy="4198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Osallistumis- ja vaikuttamismahdollisuudet</a:t>
          </a:r>
        </a:p>
      </dsp:txBody>
      <dsp:txXfrm>
        <a:off x="6045839" y="3039355"/>
        <a:ext cx="2119696" cy="395235"/>
      </dsp:txXfrm>
    </dsp:sp>
    <dsp:sp modelId="{1E97A6C7-32CE-4688-B8C1-C22E01C59804}">
      <dsp:nvSpPr>
        <dsp:cNvPr id="0" name=""/>
        <dsp:cNvSpPr/>
      </dsp:nvSpPr>
      <dsp:spPr>
        <a:xfrm>
          <a:off x="8646895" y="0"/>
          <a:ext cx="2680360" cy="36290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Terveydentila</a:t>
          </a:r>
        </a:p>
      </dsp:txBody>
      <dsp:txXfrm>
        <a:off x="8646895" y="0"/>
        <a:ext cx="2680360" cy="1088707"/>
      </dsp:txXfrm>
    </dsp:sp>
    <dsp:sp modelId="{503A49E2-97E9-4337-B0B1-9680C23C5F1C}">
      <dsp:nvSpPr>
        <dsp:cNvPr id="0" name=""/>
        <dsp:cNvSpPr/>
      </dsp:nvSpPr>
      <dsp:spPr>
        <a:xfrm>
          <a:off x="8914931" y="1089017"/>
          <a:ext cx="2144288" cy="7129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Hyvä koettu terveys voimavarana</a:t>
          </a:r>
        </a:p>
      </dsp:txBody>
      <dsp:txXfrm>
        <a:off x="8935813" y="1109899"/>
        <a:ext cx="2102524" cy="671194"/>
      </dsp:txXfrm>
    </dsp:sp>
    <dsp:sp modelId="{FE7DCF03-24BE-4864-80BA-6637E195F26B}">
      <dsp:nvSpPr>
        <dsp:cNvPr id="0" name=""/>
        <dsp:cNvSpPr/>
      </dsp:nvSpPr>
      <dsp:spPr>
        <a:xfrm>
          <a:off x="8914931" y="1911661"/>
          <a:ext cx="2144288" cy="7129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Sairastelut</a:t>
          </a:r>
        </a:p>
      </dsp:txBody>
      <dsp:txXfrm>
        <a:off x="8935813" y="1932543"/>
        <a:ext cx="2102524" cy="671194"/>
      </dsp:txXfrm>
    </dsp:sp>
    <dsp:sp modelId="{C1F5860B-F593-4046-9F50-E204A0A0C1B6}">
      <dsp:nvSpPr>
        <dsp:cNvPr id="0" name=""/>
        <dsp:cNvSpPr/>
      </dsp:nvSpPr>
      <dsp:spPr>
        <a:xfrm>
          <a:off x="8914931" y="2734305"/>
          <a:ext cx="2144288" cy="71295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Psykosomaattiset oireet</a:t>
          </a:r>
        </a:p>
      </dsp:txBody>
      <dsp:txXfrm>
        <a:off x="8935813" y="2755187"/>
        <a:ext cx="2102524" cy="6711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E189B-B8C2-477E-8385-6BF139F4B4B0}" type="datetimeFigureOut">
              <a:rPr lang="fi-FI" smtClean="0"/>
              <a:t>14.11.2024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C3E92-9693-41A4-A2D3-4A062EBAC2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4465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C3E92-9693-41A4-A2D3-4A062EBAC203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6102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58CDD2-9DBD-4448-B2AB-439AB3D973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9394" y="515007"/>
            <a:ext cx="11426846" cy="3825273"/>
          </a:xfrm>
        </p:spPr>
        <p:txBody>
          <a:bodyPr anchor="b" anchorCtr="0"/>
          <a:lstStyle>
            <a:lvl1pPr algn="l">
              <a:defRPr sz="7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581BC2E-DE7F-B846-A696-3D150CF23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9394" y="4559465"/>
            <a:ext cx="11426846" cy="926935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D478AC1-9A17-4641-9C5A-0E3AA1E078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7684" y="6170260"/>
            <a:ext cx="1912882" cy="24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0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, 1 palsta + 1 lista (1 hahm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4FE36F-5580-BD5B-BE61-E8C6FCC52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577" y="512763"/>
            <a:ext cx="11135906" cy="1048023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000"/>
              </a:lnSpc>
              <a:defRPr sz="4000" spc="-50" baseline="0">
                <a:solidFill>
                  <a:srgbClr val="262E6B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D2F9D90-4EC8-7AA3-B035-947A4363E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577" y="1738696"/>
            <a:ext cx="4719340" cy="3731937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30E947E-AB5E-FB27-D024-6BE3F3C615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0577" y="5738648"/>
            <a:ext cx="1101606" cy="809081"/>
          </a:xfrm>
          <a:prstGeom prst="rect">
            <a:avLst/>
          </a:prstGeom>
        </p:spPr>
      </p:pic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67FB45E4-45C2-C621-AB41-471AFC727E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38624" y="1738696"/>
            <a:ext cx="4320409" cy="3731937"/>
          </a:xfrm>
        </p:spPr>
        <p:txBody>
          <a:bodyPr lIns="0" tIns="0" rIns="0" bIns="0">
            <a:noAutofit/>
          </a:bodyPr>
          <a:lstStyle>
            <a:lvl1pPr marL="342900" indent="-342900">
              <a:lnSpc>
                <a:spcPts val="2600"/>
              </a:lnSpc>
              <a:buFont typeface="Arial" panose="020B0604020202020204" pitchFamily="34" charset="0"/>
              <a:buChar char="•"/>
              <a:defRPr sz="2400" baseline="0"/>
            </a:lvl1pPr>
            <a:lvl2pPr marL="457200" indent="0">
              <a:lnSpc>
                <a:spcPts val="2600"/>
              </a:lnSpc>
              <a:buNone/>
              <a:defRPr sz="2400" baseline="0"/>
            </a:lvl2pPr>
            <a:lvl3pPr marL="914400" indent="0">
              <a:lnSpc>
                <a:spcPts val="2600"/>
              </a:lnSpc>
              <a:buNone/>
              <a:defRPr sz="2400" baseline="0"/>
            </a:lvl3pPr>
            <a:lvl4pPr marL="1371600" indent="0">
              <a:lnSpc>
                <a:spcPts val="2600"/>
              </a:lnSpc>
              <a:buNone/>
              <a:defRPr sz="2400" baseline="0"/>
            </a:lvl4pPr>
            <a:lvl5pPr marL="1828800" indent="0">
              <a:lnSpc>
                <a:spcPts val="2600"/>
              </a:lnSpc>
              <a:buNone/>
              <a:defRPr sz="2400" baseline="0"/>
            </a:lvl5pPr>
          </a:lstStyle>
          <a:p>
            <a:pPr lvl="0"/>
            <a:r>
              <a:rPr lang="fi-FI"/>
              <a:t>Muokkaa tekstin perustyylejä </a:t>
            </a:r>
            <a:r>
              <a:rPr lang="fi-FI" err="1"/>
              <a:t>napsauttamall</a:t>
            </a:r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3C7D431-7312-E805-B09F-1E567ADCB6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17589" y="2960881"/>
            <a:ext cx="5709696" cy="555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78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teksti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F80304-E1A8-B747-881C-DAE9EA05A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07" y="627883"/>
            <a:ext cx="11290738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CE03C1-5CAD-8048-BA8D-4CC8AAB51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806" y="2319611"/>
            <a:ext cx="11290737" cy="3629244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A47E90F-9FF4-1C41-97A3-DEF2C12184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7684" y="6170260"/>
            <a:ext cx="1912882" cy="24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1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graafi/taulu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F80304-E1A8-B747-881C-DAE9EA05A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07" y="627883"/>
            <a:ext cx="11290738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CE03C1-5CAD-8048-BA8D-4CC8AAB51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807" y="2319611"/>
            <a:ext cx="5362904" cy="3629244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A47E90F-9FF4-1C41-97A3-DEF2C12184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7684" y="6170260"/>
            <a:ext cx="1912882" cy="243457"/>
          </a:xfrm>
          <a:prstGeom prst="rect">
            <a:avLst/>
          </a:prstGeom>
        </p:spPr>
      </p:pic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2B1E9DB1-CF75-1D41-B1A3-FAA34853B8A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38838" y="2309595"/>
            <a:ext cx="5811837" cy="362924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/>
              <a:t>Lisää napauttamalla kuva, </a:t>
            </a:r>
            <a:r>
              <a:rPr lang="fi-FI" err="1"/>
              <a:t>graafi</a:t>
            </a:r>
            <a:r>
              <a:rPr lang="fi-FI"/>
              <a:t>, taulukko…</a:t>
            </a:r>
          </a:p>
        </p:txBody>
      </p:sp>
    </p:spTree>
    <p:extLst>
      <p:ext uri="{BB962C8B-B14F-4D97-AF65-F5344CB8AC3E}">
        <p14:creationId xmlns:p14="http://schemas.microsoft.com/office/powerpoint/2010/main" val="222040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F80304-E1A8-B747-881C-DAE9EA05A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07" y="627883"/>
            <a:ext cx="11290738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CE03C1-5CAD-8048-BA8D-4CC8AAB51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807" y="3321269"/>
            <a:ext cx="5541579" cy="2690648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9191ED7B-12CD-0248-B0F2-41AA8ED147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8149" y="2291252"/>
            <a:ext cx="5542881" cy="945931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b="1" i="0">
                <a:solidFill>
                  <a:schemeClr val="accent2"/>
                </a:solidFill>
                <a:latin typeface="IBM Plex Sans SemiBold" panose="020B050305020300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fi-FI"/>
              <a:t>Lisää vertailuotsikko</a:t>
            </a: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98535900-D343-DB45-8561-5B9B239982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7684" y="6170260"/>
            <a:ext cx="1912882" cy="243457"/>
          </a:xfrm>
          <a:prstGeom prst="rect">
            <a:avLst/>
          </a:prstGeom>
        </p:spPr>
      </p:pic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593F298E-7F23-F84B-A837-3E235BA6B58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369270" y="3321269"/>
            <a:ext cx="5391808" cy="2690648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8" name="Tekstin paikkamerkki 5">
            <a:extLst>
              <a:ext uri="{FF2B5EF4-FFF2-40B4-BE49-F238E27FC236}">
                <a16:creationId xmlns:a16="http://schemas.microsoft.com/office/drawing/2014/main" id="{FD78106C-160F-F349-8FB1-9532A5EE82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8494" y="2291252"/>
            <a:ext cx="5393075" cy="945931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b="1" i="0">
                <a:solidFill>
                  <a:schemeClr val="accent2"/>
                </a:solidFill>
                <a:latin typeface="IBM Plex Sans SemiBold" panose="020B050305020300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fi-FI"/>
              <a:t>Lisää vertailuotsikko</a:t>
            </a:r>
          </a:p>
        </p:txBody>
      </p:sp>
    </p:spTree>
    <p:extLst>
      <p:ext uri="{BB962C8B-B14F-4D97-AF65-F5344CB8AC3E}">
        <p14:creationId xmlns:p14="http://schemas.microsoft.com/office/powerpoint/2010/main" val="271974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iso graafi/taulu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F80304-E1A8-B747-881C-DAE9EA05A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07" y="627883"/>
            <a:ext cx="11290738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CE03C1-5CAD-8048-BA8D-4CC8AAB5162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8807" y="2049517"/>
            <a:ext cx="11290738" cy="3836276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/>
              <a:t>Lisää napsauttamalla </a:t>
            </a:r>
            <a:r>
              <a:rPr lang="fi-FI" err="1"/>
              <a:t>graafi</a:t>
            </a:r>
            <a:r>
              <a:rPr lang="fi-FI"/>
              <a:t> tai taulukko</a:t>
            </a: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98535900-D343-DB45-8561-5B9B239982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7684" y="6170260"/>
            <a:ext cx="1912882" cy="24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9E6F77-D74C-5F48-AC15-677DEACA8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950" y="444282"/>
            <a:ext cx="11328615" cy="5969436"/>
          </a:xfrm>
        </p:spPr>
        <p:txBody>
          <a:bodyPr anchor="ctr" anchorCtr="0"/>
          <a:lstStyle>
            <a:lvl1pPr algn="ctr">
              <a:defRPr sz="7600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Lisää väliotsikko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F36D5CA-52ED-1F48-A450-2CD23CEBEF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7684" y="6170260"/>
            <a:ext cx="1912882" cy="24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9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 ja teksti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BCCB60-EB77-BE46-9E4D-20F33E15C9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869" y="679449"/>
            <a:ext cx="3079531" cy="1325563"/>
          </a:xfrm>
        </p:spPr>
        <p:txBody>
          <a:bodyPr/>
          <a:lstStyle/>
          <a:p>
            <a:r>
              <a:rPr lang="fi-FI"/>
              <a:t>Lyhyt 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8759932-BF9C-DB40-8E3E-9700861A29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1869" y="2005012"/>
            <a:ext cx="3079531" cy="3880781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E2FCCABD-E8D8-E64B-A3BE-9873CC03C6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57650" y="0"/>
            <a:ext cx="813435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FFCA2E4E-B705-834E-8A39-D2B3F30FAE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2379" y="6170260"/>
            <a:ext cx="1912882" cy="24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9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ä ja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E2FCCABD-E8D8-E64B-A3BE-9873CC03C6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71338" y="0"/>
            <a:ext cx="3720662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FFCA2E4E-B705-834E-8A39-D2B3F30FAE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2379" y="6170260"/>
            <a:ext cx="1912882" cy="243457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AE5F794D-EA00-A441-AAAC-B3AF871DE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07" y="627883"/>
            <a:ext cx="7443952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C65AD9CD-8721-CA4C-B591-CEE5B418E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806" y="2319611"/>
            <a:ext cx="7443953" cy="3629244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7035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(esityksen tärkein asia toistona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58CDD2-9DBD-4448-B2AB-439AB3D973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394" y="515007"/>
            <a:ext cx="11351172" cy="5559972"/>
          </a:xfrm>
        </p:spPr>
        <p:txBody>
          <a:bodyPr anchor="ctr" anchorCtr="0"/>
          <a:lstStyle>
            <a:lvl1pPr algn="l">
              <a:defRPr sz="7600">
                <a:solidFill>
                  <a:schemeClr val="bg1"/>
                </a:solidFill>
              </a:defRPr>
            </a:lvl1pPr>
          </a:lstStyle>
          <a:p>
            <a:r>
              <a:rPr lang="fi-FI"/>
              <a:t>Tärkein asia toistona loppuun.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D478AC1-9A17-4641-9C5A-0E3AA1E078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7684" y="6170260"/>
            <a:ext cx="1912882" cy="24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1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51501F4-5B0F-3C45-8D71-A1B996B40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EE26063-CB82-C449-9913-6C3919DA7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2383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26E907-091A-7E46-9677-615E02B6C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</a:defRPr>
            </a:lvl1pPr>
          </a:lstStyle>
          <a:p>
            <a:fld id="{1FD6F288-543D-8046-B152-A39881BFA303}" type="datetimeFigureOut">
              <a:rPr lang="fi-FI" smtClean="0"/>
              <a:t>14.11.2024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5D05764-FAB2-394D-840D-1FBF34001B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0F8A9FD-698F-F944-A83E-CC136235F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</a:defRPr>
            </a:lvl1pPr>
          </a:lstStyle>
          <a:p>
            <a:fld id="{4421E255-E1A8-CF43-B58E-1C31FEDCB4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705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chemeClr val="tx2"/>
          </a:solidFill>
          <a:latin typeface="Sporting Grotesqu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id/d6445f66a27" TargetMode="External"/><Relationship Id="rId2" Type="http://schemas.openxmlformats.org/officeDocument/2006/relationships/hyperlink" Target="https://peda.net/id/9928cf6ca2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eda.net/id/c9bfe3f0a27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id/76faac86190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B06E63-DB90-F667-6FA8-716AAB8DBE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dirty="0"/>
              <a:t>xx.xx.202x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C0ABE30-AEBE-BD30-AA82-49928286AC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i-FI" dirty="0"/>
              <a:t>Oppilaskuntien osallisuuspäivän suunnittelun avuksi</a:t>
            </a:r>
          </a:p>
        </p:txBody>
      </p:sp>
    </p:spTree>
    <p:extLst>
      <p:ext uri="{BB962C8B-B14F-4D97-AF65-F5344CB8AC3E}">
        <p14:creationId xmlns:p14="http://schemas.microsoft.com/office/powerpoint/2010/main" val="247685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EC9796-BB9F-0E5C-C4D6-ECDF959D2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Osallisuuspäivä 6.11.2024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A91D914-EAA4-4301-8809-6CC7CB675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55" y="1618003"/>
            <a:ext cx="11438119" cy="4854716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fi-FI"/>
              <a:t>Samanaikaiset toimintarastit (lukumäärä 5 )</a:t>
            </a:r>
          </a:p>
          <a:p>
            <a:pPr marL="457200" indent="-457200">
              <a:buFontTx/>
              <a:buChar char="-"/>
            </a:pPr>
            <a:r>
              <a:rPr lang="fi-FI"/>
              <a:t>Paikka Joensuun Tiedepuisto</a:t>
            </a:r>
          </a:p>
          <a:p>
            <a:pPr marL="457200" indent="-457200">
              <a:buFontTx/>
              <a:buChar char="-"/>
            </a:pPr>
            <a:r>
              <a:rPr lang="fi-FI">
                <a:highlight>
                  <a:srgbClr val="00FFFF"/>
                </a:highlight>
              </a:rPr>
              <a:t>Toiveena toimintarastien pitäjät ovat paikalla jo klo 8 järjestelyjen ja päivän ohjelman läpikäynnin vuoksi</a:t>
            </a:r>
          </a:p>
          <a:p>
            <a:pPr marL="457200" indent="-457200">
              <a:buFontTx/>
              <a:buChar char="-"/>
            </a:pPr>
            <a:r>
              <a:rPr lang="fi-FI"/>
              <a:t>Klo 9.00-12.40  ( 30 min rastit, siirtymä 5 min., lounas  klo 12.40 Louhi-ravintola)</a:t>
            </a:r>
          </a:p>
          <a:p>
            <a:pPr marL="457200" indent="-457200">
              <a:buFontTx/>
              <a:buChar char="-"/>
            </a:pPr>
            <a:r>
              <a:rPr lang="fi-FI"/>
              <a:t>Osallistujamäärä 72 oppilasta</a:t>
            </a:r>
          </a:p>
          <a:p>
            <a:pPr marL="457200" indent="-457200">
              <a:buFontTx/>
              <a:buChar char="-"/>
            </a:pPr>
            <a:r>
              <a:rPr lang="fi-FI">
                <a:highlight>
                  <a:srgbClr val="FFFF00"/>
                </a:highlight>
              </a:rPr>
              <a:t>Klo 9.00-9.30 ryhmäytyminen ja ryhmiin jako (tiimi 2)</a:t>
            </a:r>
          </a:p>
          <a:p>
            <a:pPr marL="457200" indent="-457200">
              <a:buFontTx/>
              <a:buChar char="-"/>
            </a:pPr>
            <a:r>
              <a:rPr lang="fi-FI"/>
              <a:t>Klo 9.30 toimintarastit</a:t>
            </a:r>
          </a:p>
          <a:p>
            <a:pPr marL="457200" indent="-457200">
              <a:buFontTx/>
              <a:buChar char="-"/>
            </a:pPr>
            <a:endParaRPr lang="fi-FI"/>
          </a:p>
          <a:p>
            <a:endParaRPr lang="fi-FI"/>
          </a:p>
          <a:p>
            <a:endParaRPr lang="fi-FI"/>
          </a:p>
          <a:p>
            <a:pPr marL="457200" indent="-457200">
              <a:buFontTx/>
              <a:buChar char="-"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090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3A0CCE-549B-C03F-8932-F655A95D1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24" y="165546"/>
            <a:ext cx="11290738" cy="1325563"/>
          </a:xfrm>
        </p:spPr>
        <p:txBody>
          <a:bodyPr/>
          <a:lstStyle/>
          <a:p>
            <a:r>
              <a:rPr lang="fi-FI"/>
              <a:t>Aikataulu</a:t>
            </a:r>
          </a:p>
        </p:txBody>
      </p:sp>
      <p:graphicFrame>
        <p:nvGraphicFramePr>
          <p:cNvPr id="7" name="Taulukko 6">
            <a:extLst>
              <a:ext uri="{FF2B5EF4-FFF2-40B4-BE49-F238E27FC236}">
                <a16:creationId xmlns:a16="http://schemas.microsoft.com/office/drawing/2014/main" id="{F9FA1299-0E3B-E661-B678-E9BBAA3C74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83576"/>
              </p:ext>
            </p:extLst>
          </p:nvPr>
        </p:nvGraphicFramePr>
        <p:xfrm>
          <a:off x="482885" y="1017141"/>
          <a:ext cx="11188559" cy="5003517"/>
        </p:xfrm>
        <a:graphic>
          <a:graphicData uri="http://schemas.openxmlformats.org/drawingml/2006/table">
            <a:tbl>
              <a:tblPr/>
              <a:tblGrid>
                <a:gridCol w="1228173">
                  <a:extLst>
                    <a:ext uri="{9D8B030D-6E8A-4147-A177-3AD203B41FA5}">
                      <a16:colId xmlns:a16="http://schemas.microsoft.com/office/drawing/2014/main" val="1367501833"/>
                    </a:ext>
                  </a:extLst>
                </a:gridCol>
                <a:gridCol w="1617769">
                  <a:extLst>
                    <a:ext uri="{9D8B030D-6E8A-4147-A177-3AD203B41FA5}">
                      <a16:colId xmlns:a16="http://schemas.microsoft.com/office/drawing/2014/main" val="1736796592"/>
                    </a:ext>
                  </a:extLst>
                </a:gridCol>
                <a:gridCol w="1232899">
                  <a:extLst>
                    <a:ext uri="{9D8B030D-6E8A-4147-A177-3AD203B41FA5}">
                      <a16:colId xmlns:a16="http://schemas.microsoft.com/office/drawing/2014/main" val="1402271656"/>
                    </a:ext>
                  </a:extLst>
                </a:gridCol>
                <a:gridCol w="1221116">
                  <a:extLst>
                    <a:ext uri="{9D8B030D-6E8A-4147-A177-3AD203B41FA5}">
                      <a16:colId xmlns:a16="http://schemas.microsoft.com/office/drawing/2014/main" val="25865865"/>
                    </a:ext>
                  </a:extLst>
                </a:gridCol>
                <a:gridCol w="1283905">
                  <a:extLst>
                    <a:ext uri="{9D8B030D-6E8A-4147-A177-3AD203B41FA5}">
                      <a16:colId xmlns:a16="http://schemas.microsoft.com/office/drawing/2014/main" val="687475388"/>
                    </a:ext>
                  </a:extLst>
                </a:gridCol>
                <a:gridCol w="1304447">
                  <a:extLst>
                    <a:ext uri="{9D8B030D-6E8A-4147-A177-3AD203B41FA5}">
                      <a16:colId xmlns:a16="http://schemas.microsoft.com/office/drawing/2014/main" val="2489297728"/>
                    </a:ext>
                  </a:extLst>
                </a:gridCol>
                <a:gridCol w="965496">
                  <a:extLst>
                    <a:ext uri="{9D8B030D-6E8A-4147-A177-3AD203B41FA5}">
                      <a16:colId xmlns:a16="http://schemas.microsoft.com/office/drawing/2014/main" val="3330279812"/>
                    </a:ext>
                  </a:extLst>
                </a:gridCol>
                <a:gridCol w="988838">
                  <a:extLst>
                    <a:ext uri="{9D8B030D-6E8A-4147-A177-3AD203B41FA5}">
                      <a16:colId xmlns:a16="http://schemas.microsoft.com/office/drawing/2014/main" val="2745580746"/>
                    </a:ext>
                  </a:extLst>
                </a:gridCol>
                <a:gridCol w="1345916">
                  <a:extLst>
                    <a:ext uri="{9D8B030D-6E8A-4147-A177-3AD203B41FA5}">
                      <a16:colId xmlns:a16="http://schemas.microsoft.com/office/drawing/2014/main" val="855318658"/>
                    </a:ext>
                  </a:extLst>
                </a:gridCol>
              </a:tblGrid>
              <a:tr h="667819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Aikataulu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Team Roosa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Team Pinja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Team Iida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MaNuVa</a:t>
                      </a:r>
                      <a:endParaRPr lang="fi-FI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Pelit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Lounas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383401"/>
                  </a:ext>
                </a:extLst>
              </a:tr>
              <a:tr h="428580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Tila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ToC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ToC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ToC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Serendipity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Serendipity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Apollo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ToC</a:t>
                      </a:r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Louhi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760841"/>
                  </a:ext>
                </a:extLst>
              </a:tr>
              <a:tr h="428580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9.00-9.30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kaikki yhdessä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740320"/>
                  </a:ext>
                </a:extLst>
              </a:tr>
              <a:tr h="428580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9.35-10.05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6083838"/>
                  </a:ext>
                </a:extLst>
              </a:tr>
              <a:tr h="4285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10.10-10.40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4912377"/>
                  </a:ext>
                </a:extLst>
              </a:tr>
              <a:tr h="4285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10.45-11.15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2565134"/>
                  </a:ext>
                </a:extLst>
              </a:tr>
              <a:tr h="4285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11.20-11.50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9426168"/>
                  </a:ext>
                </a:extLst>
              </a:tr>
              <a:tr h="4285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11.55-12.25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333628"/>
                  </a:ext>
                </a:extLst>
              </a:tr>
              <a:tr h="667819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12.25-12.40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kaikki yhdessä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9582261"/>
                  </a:ext>
                </a:extLst>
              </a:tr>
              <a:tr h="667819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porrastetusti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1603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781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719B59-965B-96AB-63CF-C62A15355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Toimintarastit klo 9.30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AAD720E-3DF8-7170-42F9-0DA67B342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807" y="1812012"/>
            <a:ext cx="11541527" cy="4664987"/>
          </a:xfrm>
        </p:spPr>
        <p:txBody>
          <a:bodyPr/>
          <a:lstStyle/>
          <a:p>
            <a:r>
              <a:rPr lang="fi-FI" dirty="0"/>
              <a:t>Ryhmäyttäminen, tutuksi tuleminen</a:t>
            </a:r>
          </a:p>
          <a:p>
            <a:r>
              <a:rPr lang="fi-FI" dirty="0">
                <a:hlinkClick r:id="rId2"/>
              </a:rPr>
              <a:t>FIILAA HYVIN! OO SIGMA! MOTI LOPPU! BOOMERI ALERT! -rasti</a:t>
            </a:r>
            <a:endParaRPr lang="fi-FI" dirty="0"/>
          </a:p>
          <a:p>
            <a:r>
              <a:rPr lang="fi-FI" dirty="0">
                <a:hlinkClick r:id="rId3"/>
              </a:rPr>
              <a:t>Oma juttu- rasti</a:t>
            </a:r>
            <a:endParaRPr lang="fi-FI" dirty="0"/>
          </a:p>
          <a:p>
            <a:r>
              <a:rPr lang="fi-FI" dirty="0"/>
              <a:t>Nuorisovaltuuston ”kahvit ja pullat + hedelmät”</a:t>
            </a:r>
          </a:p>
          <a:p>
            <a:r>
              <a:rPr lang="fi-FI" dirty="0"/>
              <a:t>Lautapelit -rasti</a:t>
            </a:r>
          </a:p>
          <a:p>
            <a:r>
              <a:rPr lang="fi-FI" dirty="0">
                <a:hlinkClick r:id="rId4"/>
              </a:rPr>
              <a:t>Osallistu,vaikuta ja chillaa </a:t>
            </a:r>
            <a:r>
              <a:rPr lang="fi-FI" dirty="0"/>
              <a:t>( mukana koulukoira tai pentulive)-rasti</a:t>
            </a:r>
          </a:p>
        </p:txBody>
      </p:sp>
    </p:spTree>
    <p:extLst>
      <p:ext uri="{BB962C8B-B14F-4D97-AF65-F5344CB8AC3E}">
        <p14:creationId xmlns:p14="http://schemas.microsoft.com/office/powerpoint/2010/main" val="122276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2F16624-1A4C-D6CD-B68D-DB87283CD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869" y="679449"/>
            <a:ext cx="3079531" cy="1325563"/>
          </a:xfrm>
        </p:spPr>
        <p:txBody>
          <a:bodyPr/>
          <a:lstStyle/>
          <a:p>
            <a:r>
              <a:rPr lang="en-US"/>
              <a:t>Kartta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6AA3E9B-018C-026A-7932-BD95939A5A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1868" y="2005012"/>
            <a:ext cx="4450275" cy="2628633"/>
          </a:xfrm>
        </p:spPr>
        <p:txBody>
          <a:bodyPr/>
          <a:lstStyle/>
          <a:p>
            <a:r>
              <a:rPr lang="en-US"/>
              <a:t>Toimintarastien tilat Tiedepuistolla 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9019F6C-89DE-0ECA-0286-51CF317AB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115" y="0"/>
            <a:ext cx="678942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497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1CCC0C-B788-01E3-49B7-5C41C984F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Koulu tai luokka (xx edustajaa + ope) monista tämä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CA19DCF-8684-7786-D2DF-7DF87196C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928" y="1690013"/>
            <a:ext cx="11270144" cy="4084062"/>
          </a:xfrm>
        </p:spPr>
        <p:txBody>
          <a:bodyPr/>
          <a:lstStyle/>
          <a:p>
            <a:endParaRPr lang="fi-FI" sz="24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Nimilistat ja erikoisruokavaliot</a:t>
            </a:r>
          </a:p>
        </p:txBody>
      </p:sp>
    </p:spTree>
    <p:extLst>
      <p:ext uri="{BB962C8B-B14F-4D97-AF65-F5344CB8AC3E}">
        <p14:creationId xmlns:p14="http://schemas.microsoft.com/office/powerpoint/2010/main" val="81234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Muovisia lelunumeroita">
            <a:extLst>
              <a:ext uri="{FF2B5EF4-FFF2-40B4-BE49-F238E27FC236}">
                <a16:creationId xmlns:a16="http://schemas.microsoft.com/office/drawing/2014/main" id="{C68D478D-C24E-79E4-3C9D-ACDBE55EC9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13" r="34972" b="-1"/>
          <a:stretch/>
        </p:blipFill>
        <p:spPr>
          <a:xfrm>
            <a:off x="8471338" y="10"/>
            <a:ext cx="3720662" cy="6857990"/>
          </a:xfrm>
          <a:prstGeom prst="rect">
            <a:avLst/>
          </a:prstGeom>
          <a:noFill/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0770ADD-8A32-BA26-820B-C884B66F9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07" y="627883"/>
            <a:ext cx="7443952" cy="1325563"/>
          </a:xfrm>
        </p:spPr>
        <p:txBody>
          <a:bodyPr anchor="ctr">
            <a:normAutofit fontScale="90000"/>
          </a:bodyPr>
          <a:lstStyle/>
          <a:p>
            <a:r>
              <a:rPr lang="fi-FI"/>
              <a:t>Kouluun kiinnittyminen</a:t>
            </a:r>
            <a:br>
              <a:rPr lang="fi-FI"/>
            </a:br>
            <a:endParaRPr lang="fi-FI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B0A83458-69A2-F556-A654-9EC614861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807" y="1417833"/>
            <a:ext cx="7780520" cy="429459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sz="2000" b="0" i="0" u="none" strike="noStrike" baseline="0">
                <a:hlinkClick r:id="rId3"/>
              </a:rPr>
              <a:t>https://peda.net/id/76faac86190</a:t>
            </a:r>
            <a:endParaRPr lang="fi-FI" sz="2000" b="0" i="0" u="none" strike="noStrike" baseline="0"/>
          </a:p>
          <a:p>
            <a:pPr marL="0" indent="0">
              <a:buNone/>
            </a:pPr>
            <a:endParaRPr lang="fi-FI" sz="2000" b="0" i="0" u="none" strike="noStrike" baseline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0" i="0" u="none" strike="noStrike" baseline="0"/>
              <a:t>Kuvaa oppilaan suhdetta koulunkäyntiin ja opiskeluun -&gt;</a:t>
            </a:r>
            <a:r>
              <a:rPr lang="fi-FI" sz="2000" b="1" i="0" u="none" strike="noStrike" baseline="0"/>
              <a:t>oppilaan ja kouluympäristön välinen vuorovaikutussuhde.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0" i="0" u="none" strike="noStrike" baseline="0"/>
              <a:t>Ennaltaehkäisee poissaoloja ja edistää oppimista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1" i="0" u="none" strike="noStrike" baseline="0"/>
              <a:t>Tunneperäinen kiinnittyminen </a:t>
            </a:r>
            <a:r>
              <a:rPr lang="fi-FI" sz="2000" b="0" i="0" u="none" strike="noStrike" baseline="0"/>
              <a:t>– oppilaan kouluun liittyvät tunteet (kouluun kuulumisen tunteet, mielenkiinto opiskeltavia asioita kohtaan, opiskelun ilo ja into).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1" i="0" u="none" strike="noStrike" baseline="0"/>
              <a:t>Toiminnallinen kiinnittyminen </a:t>
            </a:r>
            <a:r>
              <a:rPr lang="fi-FI" sz="2000" b="0" i="0" u="none" strike="noStrike" baseline="0"/>
              <a:t>– oppilaan näkyvä käyttäytyminen (oppilaan aktiivinen osallistuminen koulun toimintoihin, oppitunneille tuleminen, tehtävien palauttaminen ajoissa sekä ylipäätään läsnäolo koulussa).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1" i="0" u="none" strike="noStrike" baseline="0"/>
              <a:t>Kognitiivinen kiinnittyminen </a:t>
            </a:r>
            <a:r>
              <a:rPr lang="fi-FI" sz="2000" b="0" i="0" u="none" strike="noStrike" baseline="0"/>
              <a:t>– koulunkäynnin arvostaminen, itsesäätely ja opiskelustrategiat (uskomukset itsestä ja omasta suoriutumisesta sekä panostus).</a:t>
            </a:r>
          </a:p>
          <a:p>
            <a:endParaRPr lang="fi-FI" sz="1500"/>
          </a:p>
        </p:txBody>
      </p:sp>
    </p:spTree>
    <p:extLst>
      <p:ext uri="{BB962C8B-B14F-4D97-AF65-F5344CB8AC3E}">
        <p14:creationId xmlns:p14="http://schemas.microsoft.com/office/powerpoint/2010/main" val="354348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0A14A79B-08AC-FBB6-C8CB-E329EFE12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07" y="235969"/>
            <a:ext cx="11290738" cy="1717478"/>
          </a:xfrm>
        </p:spPr>
        <p:txBody>
          <a:bodyPr/>
          <a:lstStyle/>
          <a:p>
            <a:pPr algn="ctr"/>
            <a:r>
              <a:rPr lang="fi-FI"/>
              <a:t>Kouluhyvinvointiin vaikuttavat tekijät</a:t>
            </a:r>
            <a:br>
              <a:rPr lang="fi-FI"/>
            </a:br>
            <a:r>
              <a:rPr lang="fi-FI" sz="1400"/>
              <a:t>Oppilaan näkökulma</a:t>
            </a: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256CB562-8247-4FBF-5ADF-7653E579F6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031882"/>
              </p:ext>
            </p:extLst>
          </p:nvPr>
        </p:nvGraphicFramePr>
        <p:xfrm>
          <a:off x="400050" y="2319338"/>
          <a:ext cx="11329988" cy="3629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kstiruutu 1">
            <a:extLst>
              <a:ext uri="{FF2B5EF4-FFF2-40B4-BE49-F238E27FC236}">
                <a16:creationId xmlns:a16="http://schemas.microsoft.com/office/drawing/2014/main" id="{BC32DBAC-708F-F267-C7EA-2289D41D8348}"/>
              </a:ext>
            </a:extLst>
          </p:cNvPr>
          <p:cNvSpPr txBox="1"/>
          <p:nvPr/>
        </p:nvSpPr>
        <p:spPr>
          <a:xfrm>
            <a:off x="565607" y="6314255"/>
            <a:ext cx="2884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/>
              <a:t>Pohjautuu: </a:t>
            </a:r>
            <a:r>
              <a:rPr lang="fi-FI" sz="1400" err="1"/>
              <a:t>Konu</a:t>
            </a:r>
            <a:r>
              <a:rPr lang="fi-FI" sz="1400"/>
              <a:t> &amp; Rimpelä 2022</a:t>
            </a:r>
          </a:p>
        </p:txBody>
      </p:sp>
    </p:spTree>
    <p:extLst>
      <p:ext uri="{BB962C8B-B14F-4D97-AF65-F5344CB8AC3E}">
        <p14:creationId xmlns:p14="http://schemas.microsoft.com/office/powerpoint/2010/main" val="267818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F741E3DB-32C9-86EA-E771-5616502B6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99" y="256446"/>
            <a:ext cx="9267290" cy="634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5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Nainen istuu seinän reiässä">
            <a:extLst>
              <a:ext uri="{FF2B5EF4-FFF2-40B4-BE49-F238E27FC236}">
                <a16:creationId xmlns:a16="http://schemas.microsoft.com/office/drawing/2014/main" id="{4E4144AD-879D-7589-D26E-3B97435D36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4" r="38008"/>
          <a:stretch/>
        </p:blipFill>
        <p:spPr>
          <a:xfrm>
            <a:off x="8280971" y="10"/>
            <a:ext cx="3911029" cy="6857990"/>
          </a:xfrm>
          <a:prstGeom prst="rect">
            <a:avLst/>
          </a:prstGeom>
          <a:noFill/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B8290CF-5C5B-BF96-6453-5ABDA3B57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07" y="627883"/>
            <a:ext cx="7443952" cy="1325563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fi-FI" sz="4300"/>
              <a:t>Kouluhyvinvointiin negatiivisesti vaikuttavat tekijät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E01826D-8196-E9C2-FDE1-20DB4D78C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806" y="1953446"/>
            <a:ext cx="7944906" cy="427667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1800">
                <a:latin typeface="IBM Plex Sans"/>
              </a:rPr>
              <a:t>Sairastelut</a:t>
            </a:r>
          </a:p>
          <a:p>
            <a:r>
              <a:rPr lang="fi-FI" sz="1800">
                <a:latin typeface="IBM Plex Sans"/>
              </a:rPr>
              <a:t>Pelot</a:t>
            </a:r>
          </a:p>
          <a:p>
            <a:r>
              <a:rPr lang="fi-FI" sz="1800">
                <a:latin typeface="IBM Plex Sans"/>
              </a:rPr>
              <a:t>Yksinäisyys</a:t>
            </a:r>
          </a:p>
          <a:p>
            <a:r>
              <a:rPr lang="fi-FI" sz="1800">
                <a:latin typeface="IBM Plex Sans"/>
              </a:rPr>
              <a:t>Kiusaaminen</a:t>
            </a:r>
          </a:p>
          <a:p>
            <a:r>
              <a:rPr lang="fi-FI" sz="1800">
                <a:latin typeface="IBM Plex Sans"/>
              </a:rPr>
              <a:t>Koulua ei pidetä tärkeänä</a:t>
            </a:r>
          </a:p>
          <a:p>
            <a:r>
              <a:rPr lang="fi-FI" sz="1800">
                <a:latin typeface="IBM Plex Sans"/>
              </a:rPr>
              <a:t>Ongelmat perheessä</a:t>
            </a:r>
          </a:p>
          <a:p>
            <a:r>
              <a:rPr lang="fi-FI" sz="1800">
                <a:latin typeface="IBM Plex Sans"/>
              </a:rPr>
              <a:t>Sosiaaliset tilanteet jännittävät</a:t>
            </a:r>
          </a:p>
          <a:p>
            <a:r>
              <a:rPr lang="fi-FI" sz="1800">
                <a:latin typeface="IBM Plex Sans"/>
              </a:rPr>
              <a:t>Oppiminen on vaikeaa</a:t>
            </a:r>
          </a:p>
          <a:p>
            <a:r>
              <a:rPr lang="fi-FI" sz="1800">
                <a:latin typeface="IBM Plex Sans"/>
              </a:rPr>
              <a:t>Epäsäännöllinen vuorokausirytmi, ravinto, ruutuaika</a:t>
            </a:r>
          </a:p>
          <a:p>
            <a:pPr marL="0" indent="0">
              <a:buNone/>
            </a:pPr>
            <a:r>
              <a:rPr lang="fi-FI" sz="1800"/>
              <a:t>Edellä mainitut voivat vaikuttaa kouluhyvinvointiin ja johtaa esimerkiksi välttämiskäyttäytymiseen</a:t>
            </a:r>
          </a:p>
        </p:txBody>
      </p:sp>
    </p:spTree>
    <p:extLst>
      <p:ext uri="{BB962C8B-B14F-4D97-AF65-F5344CB8AC3E}">
        <p14:creationId xmlns:p14="http://schemas.microsoft.com/office/powerpoint/2010/main" val="365156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753CD3-17AA-15D7-B01F-77C972E4B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07" y="1134533"/>
            <a:ext cx="11290738" cy="818913"/>
          </a:xfrm>
        </p:spPr>
        <p:txBody>
          <a:bodyPr/>
          <a:lstStyle/>
          <a:p>
            <a:r>
              <a:rPr lang="fi-FI"/>
              <a:t>Oppilaskuntien osallisuuspäivä- Jokainen kohtaaminen on tärkeä!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1446AD-3F6A-73BA-85D0-B7ED0B0D7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  <a:p>
            <a:r>
              <a:rPr lang="fi-FI"/>
              <a:t>Oppilaiden osallistamispäivä: toteutetaan seudullisesti 8 kunnan yksi yhteinen yläkoulujen oppilaskuntien hallitusten edustajien kulttuurihyvinvointipäivä, joissa keskitytään kouluhyvinvoinnin parantamisen ideoihin ja toteutukseen oppilaiden osallisuustyöpajojen/toimintarastien perusteella.</a:t>
            </a:r>
          </a:p>
        </p:txBody>
      </p:sp>
    </p:spTree>
    <p:extLst>
      <p:ext uri="{BB962C8B-B14F-4D97-AF65-F5344CB8AC3E}">
        <p14:creationId xmlns:p14="http://schemas.microsoft.com/office/powerpoint/2010/main" val="329420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312352-764F-D485-A448-D4E2BCBC3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631" y="262392"/>
            <a:ext cx="11290738" cy="6090699"/>
          </a:xfrm>
        </p:spPr>
        <p:txBody>
          <a:bodyPr/>
          <a:lstStyle/>
          <a:p>
            <a:r>
              <a:rPr lang="fi-FI" sz="2800"/>
              <a:t>Tavoitteena yläkoululaisille osallisuuden ja kuulluksi tulemisen kokemus. Yläkoululaisten kulttuurihyvinvoinnin, osallisuuden ja yhteisöllisyyden vahvistaminen kouluissa toimintapäivän avulla. </a:t>
            </a:r>
          </a:p>
          <a:p>
            <a:endParaRPr lang="fi-FI" sz="2800"/>
          </a:p>
          <a:p>
            <a:r>
              <a:rPr lang="fi-FI" sz="2800"/>
              <a:t>Tuotoksena kokonaisuus, jota voidaan jatkossakin hyödyntää teemaan hyvinvoiva koulu. Tuotoksena pilotoitu toiminnallinen ja aktiivinen oppilaskuntien yhteinen päivä, joka olisi jatkossakin vuosittain toteuttavissa koulujen arjessa. Toimintaohje ja malli työpajasta/toimintarastista. </a:t>
            </a:r>
          </a:p>
          <a:p>
            <a:endParaRPr lang="fi-FI" sz="2800"/>
          </a:p>
          <a:p>
            <a:r>
              <a:rPr lang="fi-FI" sz="2800"/>
              <a:t>Lisäksi toimeksiantajan kanssa käsitellään kirjallinen koontiesitys toimintapäivän työpajojen/toimintarastien tuotoksista, joka voidaan käsitellä myös kouluilla. 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066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8F91E7-A487-6AA2-3DF9-36B0DCEDF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645" y="754973"/>
            <a:ext cx="11290738" cy="3836276"/>
          </a:xfrm>
        </p:spPr>
        <p:txBody>
          <a:bodyPr/>
          <a:lstStyle/>
          <a:p>
            <a:r>
              <a:rPr lang="fi-FI"/>
              <a:t>Tuotoksena pilotoitu toiminnallinen ja aktiivinen oppilaskuntien yhteinen päivä, joka olisi jatkossakin vuosittain toteuttavissa koulujen arjessa. Toimintaohje ja malli työpajasta. </a:t>
            </a:r>
          </a:p>
          <a:p>
            <a:endParaRPr lang="fi-FI"/>
          </a:p>
          <a:p>
            <a:r>
              <a:rPr lang="fi-FI"/>
              <a:t>Lisäksi toimeksiantajan kanssa käsitellään kirjallinen koontiesitys toimintapäivän työpajojen/toimintarastien tuotoksista, joka voidaan käsitellä myös kouluilla. </a:t>
            </a:r>
          </a:p>
        </p:txBody>
      </p:sp>
    </p:spTree>
    <p:extLst>
      <p:ext uri="{BB962C8B-B14F-4D97-AF65-F5344CB8AC3E}">
        <p14:creationId xmlns:p14="http://schemas.microsoft.com/office/powerpoint/2010/main" val="54898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3EE157-51EB-2DC5-67EE-01B691BA8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4" y="73078"/>
            <a:ext cx="11290738" cy="1325563"/>
          </a:xfrm>
        </p:spPr>
        <p:txBody>
          <a:bodyPr/>
          <a:lstStyle/>
          <a:p>
            <a:r>
              <a:rPr lang="fi-FI"/>
              <a:t>Oppilaskuntien toiveita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09A68B9-D102-6638-9643-EAC853CC3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631" y="937515"/>
            <a:ext cx="11290738" cy="659742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2400"/>
              <a:t>Toiminnallisia työskentelytapoja.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2400"/>
              <a:t>Oppilaiden kokemusten jakamista.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2400"/>
              <a:t>Tietoa, miten muut oppilaskunnan toimivat ja mitä ne tekevät.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2400"/>
              <a:t>Miten osallisuutta ja yhteisöllisyyttä vahvistetaan, lisätään myönteistä ilmapiiriä.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2400"/>
              <a:t>Seudun oppilaskuntien yhteiset verkkotapaamiset/ tapaamiset, jossa suunnitellaan koko seutukunnan oppilaskuntien toimintaa esim. teemapäivät.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2400" b="0" i="0" u="none" strike="noStrike">
                <a:solidFill>
                  <a:srgbClr val="000000"/>
                </a:solidFill>
                <a:effectLst/>
              </a:rPr>
              <a:t>Patikointia yhdessä, ryhmäytymispelejä</a:t>
            </a:r>
            <a:r>
              <a:rPr lang="fi-FI" sz="240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2400"/>
              <a:t>Urheilua, hyvää syömistä (kahvia ja pullaa), ostoksilla käynti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2400"/>
              <a:t>Aktiivista ja yhteistä toimintaa kuten pelejä eri koulujen hallituslaisten kanssa.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2400"/>
              <a:t>Oppilaat toivovat jotain toiminnallista, jonka voisi siirtää myös kouluun. Lisäksi ehdotettiin esim. pakopeliä ja jotain muuta, joka </a:t>
            </a:r>
            <a:r>
              <a:rPr lang="fi-FI" sz="2400" err="1"/>
              <a:t>ryhmäyttäisi</a:t>
            </a:r>
            <a:r>
              <a:rPr lang="fi-FI" sz="2400"/>
              <a:t> oppilaskuntaa.</a:t>
            </a:r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756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erus">
  <a:themeElements>
    <a:clrScheme name="Joensuu_office">
      <a:dk1>
        <a:srgbClr val="000000"/>
      </a:dk1>
      <a:lt1>
        <a:srgbClr val="FFFFFF"/>
      </a:lt1>
      <a:dk2>
        <a:srgbClr val="1259F5"/>
      </a:dk2>
      <a:lt2>
        <a:srgbClr val="FFFFFF"/>
      </a:lt2>
      <a:accent1>
        <a:srgbClr val="1259F5"/>
      </a:accent1>
      <a:accent2>
        <a:srgbClr val="F2005C"/>
      </a:accent2>
      <a:accent3>
        <a:srgbClr val="00A848"/>
      </a:accent3>
      <a:accent4>
        <a:srgbClr val="EB6D00"/>
      </a:accent4>
      <a:accent5>
        <a:srgbClr val="001CE1"/>
      </a:accent5>
      <a:accent6>
        <a:srgbClr val="BA0051"/>
      </a:accent6>
      <a:hlink>
        <a:srgbClr val="0047E2"/>
      </a:hlink>
      <a:folHlink>
        <a:srgbClr val="0026E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oensuu_office" id="{F63E3EF7-C218-ED42-8724-CF4AACF608CC}" vid="{B1D7BDE4-2489-4F40-BFC5-282E2DED1AA1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331AA9EC957D4093CA5A38014BDA02" ma:contentTypeVersion="6" ma:contentTypeDescription="Create a new document." ma:contentTypeScope="" ma:versionID="fad0ca6feaf95d0bfaf06adc1576f824">
  <xsd:schema xmlns:xsd="http://www.w3.org/2001/XMLSchema" xmlns:xs="http://www.w3.org/2001/XMLSchema" xmlns:p="http://schemas.microsoft.com/office/2006/metadata/properties" xmlns:ns2="8482e66d-4d6e-4e7c-a70d-66789c9a269b" xmlns:ns3="d3b8ae19-a203-44e5-bb2f-4c4bd4536605" targetNamespace="http://schemas.microsoft.com/office/2006/metadata/properties" ma:root="true" ma:fieldsID="5451c460b76fa63c65e04a424c19edba" ns2:_="" ns3:_="">
    <xsd:import namespace="8482e66d-4d6e-4e7c-a70d-66789c9a269b"/>
    <xsd:import namespace="d3b8ae19-a203-44e5-bb2f-4c4bd45366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82e66d-4d6e-4e7c-a70d-66789c9a26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b8ae19-a203-44e5-bb2f-4c4bd453660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E523AE-4FDE-4CA3-9E61-644253AB1A77}">
  <ds:schemaRefs>
    <ds:schemaRef ds:uri="http://schemas.microsoft.com/office/2006/documentManagement/types"/>
    <ds:schemaRef ds:uri="8482e66d-4d6e-4e7c-a70d-66789c9a269b"/>
    <ds:schemaRef ds:uri="http://www.w3.org/XML/1998/namespace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d3b8ae19-a203-44e5-bb2f-4c4bd453660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686AD41-A6D6-4AE5-99E6-CDA6C6A59F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F10C21-5F70-40FB-A191-A97C160624EA}">
  <ds:schemaRefs>
    <ds:schemaRef ds:uri="8482e66d-4d6e-4e7c-a70d-66789c9a269b"/>
    <ds:schemaRef ds:uri="d3b8ae19-a203-44e5-bb2f-4c4bd453660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1360</TotalTime>
  <Words>629</Words>
  <Application>Microsoft Office PowerPoint</Application>
  <PresentationFormat>Laajakuva</PresentationFormat>
  <Paragraphs>149</Paragraphs>
  <Slides>14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23" baseType="lpstr">
      <vt:lpstr>Aptos</vt:lpstr>
      <vt:lpstr>Arial</vt:lpstr>
      <vt:lpstr>Calibri</vt:lpstr>
      <vt:lpstr>Franklin Gothic Medium</vt:lpstr>
      <vt:lpstr>IBM Plex Sans</vt:lpstr>
      <vt:lpstr>IBM Plex Sans SemiBold</vt:lpstr>
      <vt:lpstr>Sporting Grotesque</vt:lpstr>
      <vt:lpstr>Wingdings</vt:lpstr>
      <vt:lpstr>Perus</vt:lpstr>
      <vt:lpstr>xx.xx.202x</vt:lpstr>
      <vt:lpstr>Kouluun kiinnittyminen </vt:lpstr>
      <vt:lpstr>Kouluhyvinvointiin vaikuttavat tekijät Oppilaan näkökulma</vt:lpstr>
      <vt:lpstr>PowerPoint-esitys</vt:lpstr>
      <vt:lpstr>Kouluhyvinvointiin negatiivisesti vaikuttavat tekijät</vt:lpstr>
      <vt:lpstr>Oppilaskuntien osallisuuspäivä- Jokainen kohtaaminen on tärkeä!</vt:lpstr>
      <vt:lpstr>PowerPoint-esitys</vt:lpstr>
      <vt:lpstr>PowerPoint-esitys</vt:lpstr>
      <vt:lpstr>Oppilaskuntien toiveita </vt:lpstr>
      <vt:lpstr>Osallisuuspäivä 6.11.2024</vt:lpstr>
      <vt:lpstr>Aikataulu</vt:lpstr>
      <vt:lpstr>Toimintarastit klo 9.30</vt:lpstr>
      <vt:lpstr>Kartta</vt:lpstr>
      <vt:lpstr>Koulu tai luokka (xx edustajaa + ope) monista tämä </vt:lpstr>
    </vt:vector>
  </TitlesOfParts>
  <Company>PKMKV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Kouluhyvinvointi ja koulupoissaolot</dc:title>
  <dc:creator>Ohvanainen Karoliina</dc:creator>
  <cp:lastModifiedBy>Turtiainen Anu-helena</cp:lastModifiedBy>
  <cp:revision>5</cp:revision>
  <dcterms:created xsi:type="dcterms:W3CDTF">2024-06-11T05:34:50Z</dcterms:created>
  <dcterms:modified xsi:type="dcterms:W3CDTF">2024-11-15T09:57:47Z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0x010100BE331AA9EC957D4093CA5A38014BDA02</vt:lpwstr>
  </property>
</Properties>
</file>