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74" r:id="rId11"/>
    <p:sldId id="293" r:id="rId12"/>
    <p:sldId id="292" r:id="rId13"/>
    <p:sldId id="294" r:id="rId14"/>
    <p:sldId id="266" r:id="rId15"/>
    <p:sldId id="267" r:id="rId16"/>
    <p:sldId id="268" r:id="rId17"/>
    <p:sldId id="269" r:id="rId18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906" y="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29C8-E22D-4A0D-8270-7DC81525BA86}" type="datetimeFigureOut">
              <a:rPr lang="fi-FI" smtClean="0"/>
              <a:pPr/>
              <a:t>22.2.2012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9111-B1BA-4878-8E9F-AC2D3FDEB6F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29C8-E22D-4A0D-8270-7DC81525BA86}" type="datetimeFigureOut">
              <a:rPr lang="fi-FI" smtClean="0"/>
              <a:pPr/>
              <a:t>22.2.2012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9111-B1BA-4878-8E9F-AC2D3FDEB6F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29C8-E22D-4A0D-8270-7DC81525BA86}" type="datetimeFigureOut">
              <a:rPr lang="fi-FI" smtClean="0"/>
              <a:pPr/>
              <a:t>22.2.2012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9111-B1BA-4878-8E9F-AC2D3FDEB6F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29C8-E22D-4A0D-8270-7DC81525BA86}" type="datetimeFigureOut">
              <a:rPr lang="fi-FI" smtClean="0"/>
              <a:pPr/>
              <a:t>22.2.2012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9111-B1BA-4878-8E9F-AC2D3FDEB6F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29C8-E22D-4A0D-8270-7DC81525BA86}" type="datetimeFigureOut">
              <a:rPr lang="fi-FI" smtClean="0"/>
              <a:pPr/>
              <a:t>22.2.2012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9111-B1BA-4878-8E9F-AC2D3FDEB6F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29C8-E22D-4A0D-8270-7DC81525BA86}" type="datetimeFigureOut">
              <a:rPr lang="fi-FI" smtClean="0"/>
              <a:pPr/>
              <a:t>22.2.2012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9111-B1BA-4878-8E9F-AC2D3FDEB6F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29C8-E22D-4A0D-8270-7DC81525BA86}" type="datetimeFigureOut">
              <a:rPr lang="fi-FI" smtClean="0"/>
              <a:pPr/>
              <a:t>22.2.2012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9111-B1BA-4878-8E9F-AC2D3FDEB6F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29C8-E22D-4A0D-8270-7DC81525BA86}" type="datetimeFigureOut">
              <a:rPr lang="fi-FI" smtClean="0"/>
              <a:pPr/>
              <a:t>22.2.2012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9111-B1BA-4878-8E9F-AC2D3FDEB6F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29C8-E22D-4A0D-8270-7DC81525BA86}" type="datetimeFigureOut">
              <a:rPr lang="fi-FI" smtClean="0"/>
              <a:pPr/>
              <a:t>22.2.2012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9111-B1BA-4878-8E9F-AC2D3FDEB6F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29C8-E22D-4A0D-8270-7DC81525BA86}" type="datetimeFigureOut">
              <a:rPr lang="fi-FI" smtClean="0"/>
              <a:pPr/>
              <a:t>22.2.2012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9111-B1BA-4878-8E9F-AC2D3FDEB6F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29C8-E22D-4A0D-8270-7DC81525BA86}" type="datetimeFigureOut">
              <a:rPr lang="fi-FI" smtClean="0"/>
              <a:pPr/>
              <a:t>22.2.2012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9111-B1BA-4878-8E9F-AC2D3FDEB6F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54E29C8-E22D-4A0D-8270-7DC81525BA86}" type="datetimeFigureOut">
              <a:rPr lang="fi-FI" smtClean="0"/>
              <a:pPr/>
              <a:t>22.2.2012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8D19111-B1BA-4878-8E9F-AC2D3FDEB6F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ec-m-a-vaz.carvalho.pt/" TargetMode="External"/><Relationship Id="rId2" Type="http://schemas.openxmlformats.org/officeDocument/2006/relationships/hyperlink" Target="http://www.gymnasium-an-der-stenner.de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avincichiavenna.it/" TargetMode="External"/><Relationship Id="rId4" Type="http://schemas.openxmlformats.org/officeDocument/2006/relationships/hyperlink" Target="http://www.slowacki.edu.pl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Suonenjoen lukion Kansainvälisyystoiminta 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2011 - 2012</a:t>
            </a:r>
            <a:endParaRPr lang="fi-F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J:\DCIM\100_PANA\P1000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68952" cy="6426714"/>
          </a:xfrm>
          <a:prstGeom prst="rect">
            <a:avLst/>
          </a:prstGeom>
          <a:noFill/>
        </p:spPr>
      </p:pic>
      <p:pic>
        <p:nvPicPr>
          <p:cNvPr id="7" name="Picture 3" descr="J:\DCIM\101CANON\IMG_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1040" cy="70207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DCIM\101CANON\IMG_0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6536" cy="704740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:\DCIM\101CANON\IMG_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J:\DCIM\101CANON\IMG_0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:\DCIM\101CANON\IMG_00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:\DCIM\101CANON\IMG_0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:\DCIM\101CANON\IMG_0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:\DCIM\101CANON\IMG_0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 smtClean="0"/>
              <a:t>Suonenjoen lukio on mukana kaksivuotisessa Comenius-projektissa: </a:t>
            </a:r>
            <a:r>
              <a:rPr lang="en-GB" b="1" dirty="0"/>
              <a:t>The Development of our schools – school identities in the context of European </a:t>
            </a:r>
            <a:r>
              <a:rPr lang="en-GB" b="1" dirty="0" smtClean="0"/>
              <a:t>integration</a:t>
            </a:r>
            <a:endParaRPr lang="fi-FI" dirty="0" smtClean="0"/>
          </a:p>
          <a:p>
            <a:r>
              <a:rPr lang="fi-FI" dirty="0"/>
              <a:t>Suonenjoen lukio kumppaneineen sai rahoituksen  EU:n Elinikäisen oppimisen </a:t>
            </a:r>
            <a:r>
              <a:rPr lang="fi-FI" dirty="0" smtClean="0"/>
              <a:t>ohjelmasta</a:t>
            </a:r>
          </a:p>
          <a:p>
            <a:r>
              <a:rPr lang="fi-FI" dirty="0" smtClean="0"/>
              <a:t>Suonenjoen </a:t>
            </a:r>
            <a:r>
              <a:rPr lang="fi-FI" dirty="0"/>
              <a:t>lukiolle rahoitusta myönnettiin maksimissaan 20 000 euroa liikkuvuuksien toteuttamiseen. </a:t>
            </a:r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Comenius-projekti</a:t>
            </a:r>
            <a:endParaRPr lang="fi-F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000">
        <p:dissolve/>
      </p:transition>
    </mc:Choice>
    <mc:Fallback xmlns="">
      <p:transition spd="slow" advTm="1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 err="1"/>
              <a:t>Saksa</a:t>
            </a:r>
            <a:r>
              <a:rPr lang="en-US" dirty="0"/>
              <a:t>: </a:t>
            </a:r>
            <a:r>
              <a:rPr lang="en-US" dirty="0" err="1"/>
              <a:t>Gymmasium</a:t>
            </a:r>
            <a:r>
              <a:rPr lang="en-US" dirty="0"/>
              <a:t> an </a:t>
            </a:r>
            <a:r>
              <a:rPr lang="en-US" dirty="0" err="1"/>
              <a:t>der</a:t>
            </a:r>
            <a:r>
              <a:rPr lang="en-US" dirty="0"/>
              <a:t> </a:t>
            </a:r>
            <a:r>
              <a:rPr lang="en-US" dirty="0" err="1"/>
              <a:t>Stenner</a:t>
            </a:r>
            <a:r>
              <a:rPr lang="en-US" dirty="0"/>
              <a:t>, Iserlohn </a:t>
            </a:r>
            <a:r>
              <a:rPr lang="en-US" dirty="0" smtClean="0"/>
              <a:t>(</a:t>
            </a:r>
            <a:r>
              <a:rPr lang="en-US" u="sng" dirty="0" smtClean="0">
                <a:hlinkClick r:id="rId2"/>
              </a:rPr>
              <a:t>www.gymnasium-an-der-stenner.de</a:t>
            </a:r>
            <a:r>
              <a:rPr lang="en-US" dirty="0" smtClean="0"/>
              <a:t> </a:t>
            </a:r>
            <a:r>
              <a:rPr lang="en-US" dirty="0"/>
              <a:t>)</a:t>
            </a:r>
            <a:endParaRPr lang="fi-FI" dirty="0"/>
          </a:p>
          <a:p>
            <a:pPr lvl="0"/>
            <a:r>
              <a:rPr lang="fi-FI" dirty="0"/>
              <a:t>Portugali: </a:t>
            </a:r>
            <a:r>
              <a:rPr lang="fi-FI" dirty="0" err="1"/>
              <a:t>Escola</a:t>
            </a:r>
            <a:r>
              <a:rPr lang="fi-FI" dirty="0"/>
              <a:t> </a:t>
            </a:r>
            <a:r>
              <a:rPr lang="fi-FI" dirty="0" err="1"/>
              <a:t>Secundaria</a:t>
            </a:r>
            <a:r>
              <a:rPr lang="fi-FI" dirty="0"/>
              <a:t> Maria Amalia </a:t>
            </a:r>
            <a:r>
              <a:rPr lang="fi-FI" dirty="0" err="1"/>
              <a:t>Vaz</a:t>
            </a:r>
            <a:r>
              <a:rPr lang="fi-FI" dirty="0"/>
              <a:t> de </a:t>
            </a:r>
            <a:r>
              <a:rPr lang="fi-FI" dirty="0" err="1"/>
              <a:t>Carvalho</a:t>
            </a:r>
            <a:r>
              <a:rPr lang="fi-FI" dirty="0"/>
              <a:t>, Lissabon </a:t>
            </a:r>
            <a:r>
              <a:rPr lang="fi-FI" dirty="0" smtClean="0"/>
              <a:t>(</a:t>
            </a:r>
            <a:r>
              <a:rPr lang="fi-FI" u="sng" dirty="0" err="1" smtClean="0">
                <a:hlinkClick r:id="rId3"/>
              </a:rPr>
              <a:t>www.esec-m-a-vaz.carvalho.pt</a:t>
            </a:r>
            <a:r>
              <a:rPr lang="fi-FI" dirty="0" smtClean="0"/>
              <a:t> </a:t>
            </a:r>
            <a:r>
              <a:rPr lang="fi-FI" dirty="0"/>
              <a:t>)</a:t>
            </a:r>
          </a:p>
          <a:p>
            <a:pPr lvl="0"/>
            <a:r>
              <a:rPr lang="fi-FI" dirty="0"/>
              <a:t>Puola: </a:t>
            </a:r>
            <a:r>
              <a:rPr lang="fi-FI" dirty="0" err="1"/>
              <a:t>Akademicki</a:t>
            </a:r>
            <a:r>
              <a:rPr lang="fi-FI" dirty="0"/>
              <a:t> </a:t>
            </a:r>
            <a:r>
              <a:rPr lang="fi-FI" dirty="0" err="1"/>
              <a:t>Zespol</a:t>
            </a:r>
            <a:r>
              <a:rPr lang="fi-FI" dirty="0"/>
              <a:t> </a:t>
            </a:r>
            <a:r>
              <a:rPr lang="fi-FI" dirty="0" err="1"/>
              <a:t>Szkol</a:t>
            </a:r>
            <a:r>
              <a:rPr lang="fi-FI" dirty="0"/>
              <a:t> </a:t>
            </a:r>
            <a:r>
              <a:rPr lang="fi-FI" dirty="0" err="1"/>
              <a:t>Ogolnoksztalcacych</a:t>
            </a:r>
            <a:r>
              <a:rPr lang="fi-FI" dirty="0"/>
              <a:t>, </a:t>
            </a:r>
            <a:r>
              <a:rPr lang="fi-FI" dirty="0" err="1"/>
              <a:t>Chorzów</a:t>
            </a:r>
            <a:r>
              <a:rPr lang="fi-FI" dirty="0"/>
              <a:t> </a:t>
            </a:r>
            <a:r>
              <a:rPr lang="fi-FI" dirty="0" smtClean="0"/>
              <a:t>(</a:t>
            </a:r>
            <a:r>
              <a:rPr lang="fi-FI" u="sng" dirty="0" err="1" smtClean="0">
                <a:hlinkClick r:id="rId4"/>
              </a:rPr>
              <a:t>www.slowacki.edu.pl</a:t>
            </a:r>
            <a:r>
              <a:rPr lang="fi-FI" dirty="0" smtClean="0"/>
              <a:t> </a:t>
            </a:r>
            <a:r>
              <a:rPr lang="fi-FI" dirty="0"/>
              <a:t>)</a:t>
            </a:r>
          </a:p>
          <a:p>
            <a:pPr lvl="0"/>
            <a:r>
              <a:rPr lang="fi-FI" dirty="0"/>
              <a:t>Kreikka: </a:t>
            </a:r>
            <a:r>
              <a:rPr lang="fi-FI" dirty="0" err="1"/>
              <a:t>Mousiko</a:t>
            </a:r>
            <a:r>
              <a:rPr lang="fi-FI" dirty="0"/>
              <a:t> </a:t>
            </a:r>
            <a:r>
              <a:rPr lang="fi-FI" dirty="0" err="1"/>
              <a:t>Sxoleio</a:t>
            </a:r>
            <a:r>
              <a:rPr lang="fi-FI" dirty="0"/>
              <a:t> </a:t>
            </a:r>
            <a:r>
              <a:rPr lang="fi-FI" dirty="0" err="1"/>
              <a:t>Volou</a:t>
            </a:r>
            <a:r>
              <a:rPr lang="fi-FI" dirty="0"/>
              <a:t>, </a:t>
            </a:r>
            <a:r>
              <a:rPr lang="fi-FI" dirty="0" err="1"/>
              <a:t>Volos</a:t>
            </a:r>
            <a:r>
              <a:rPr lang="fi-FI" dirty="0"/>
              <a:t> ( </a:t>
            </a:r>
            <a:r>
              <a:rPr lang="fi-FI" dirty="0" err="1"/>
              <a:t>gym-mous-volou.mag.sch.gr</a:t>
            </a:r>
            <a:r>
              <a:rPr lang="fi-FI" dirty="0"/>
              <a:t> )</a:t>
            </a:r>
          </a:p>
          <a:p>
            <a:pPr lvl="0"/>
            <a:r>
              <a:rPr lang="en-GB" dirty="0"/>
              <a:t>Italia: </a:t>
            </a:r>
            <a:r>
              <a:rPr lang="en-GB" dirty="0" err="1"/>
              <a:t>Istituto</a:t>
            </a:r>
            <a:r>
              <a:rPr lang="en-GB" dirty="0"/>
              <a:t> </a:t>
            </a:r>
            <a:r>
              <a:rPr lang="en-GB" dirty="0" err="1"/>
              <a:t>di</a:t>
            </a:r>
            <a:r>
              <a:rPr lang="en-GB" dirty="0"/>
              <a:t> </a:t>
            </a:r>
            <a:r>
              <a:rPr lang="en-GB" dirty="0" err="1"/>
              <a:t>Istruzione</a:t>
            </a:r>
            <a:r>
              <a:rPr lang="en-GB" dirty="0"/>
              <a:t> </a:t>
            </a:r>
            <a:r>
              <a:rPr lang="en-GB" dirty="0" err="1"/>
              <a:t>Superiore</a:t>
            </a:r>
            <a:r>
              <a:rPr lang="en-GB" dirty="0"/>
              <a:t> ”Leonardo </a:t>
            </a:r>
            <a:r>
              <a:rPr lang="en-GB" dirty="0" err="1"/>
              <a:t>da</a:t>
            </a:r>
            <a:r>
              <a:rPr lang="en-GB" dirty="0"/>
              <a:t> Vinci” </a:t>
            </a:r>
            <a:r>
              <a:rPr lang="en-GB" dirty="0" err="1"/>
              <a:t>di</a:t>
            </a:r>
            <a:r>
              <a:rPr lang="en-GB" dirty="0"/>
              <a:t> </a:t>
            </a:r>
            <a:r>
              <a:rPr lang="en-GB" dirty="0" err="1"/>
              <a:t>Chiavenna</a:t>
            </a:r>
            <a:r>
              <a:rPr lang="en-GB" dirty="0"/>
              <a:t>, </a:t>
            </a:r>
            <a:r>
              <a:rPr lang="en-GB" dirty="0" err="1"/>
              <a:t>Chiavenna</a:t>
            </a:r>
            <a:r>
              <a:rPr lang="en-GB" dirty="0"/>
              <a:t> </a:t>
            </a:r>
            <a:r>
              <a:rPr lang="en-GB" dirty="0" smtClean="0"/>
              <a:t>(</a:t>
            </a:r>
            <a:r>
              <a:rPr lang="en-GB" u="sng" dirty="0" smtClean="0">
                <a:hlinkClick r:id="rId5"/>
              </a:rPr>
              <a:t>www.davincichiavenna.it</a:t>
            </a:r>
            <a:r>
              <a:rPr lang="en-GB" dirty="0" smtClean="0"/>
              <a:t> </a:t>
            </a:r>
            <a:r>
              <a:rPr lang="en-GB" dirty="0"/>
              <a:t>)</a:t>
            </a:r>
            <a:endParaRPr lang="fi-FI" dirty="0"/>
          </a:p>
          <a:p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Comenius-kumppanit</a:t>
            </a:r>
            <a:endParaRPr lang="fi-F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000">
        <p:dissolve/>
      </p:transition>
    </mc:Choice>
    <mc:Fallback xmlns="">
      <p:transition spd="slow" advTm="1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DCIM\101CANON\IMG_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754" y="116632"/>
            <a:ext cx="8741733" cy="6480720"/>
          </a:xfrm>
          <a:prstGeom prst="rect">
            <a:avLst/>
          </a:prstGeom>
          <a:noFill/>
        </p:spPr>
      </p:pic>
      <p:sp>
        <p:nvSpPr>
          <p:cNvPr id="4" name="Sisällön paikkamerkk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>
                <a:solidFill>
                  <a:srgbClr val="0070C0"/>
                </a:solidFill>
              </a:rPr>
              <a:t>Comeniusmatka</a:t>
            </a:r>
            <a:r>
              <a:rPr lang="fi-FI" dirty="0" smtClean="0">
                <a:solidFill>
                  <a:srgbClr val="0070C0"/>
                </a:solidFill>
              </a:rPr>
              <a:t> Kreikkaan </a:t>
            </a:r>
            <a:endParaRPr lang="fi-FI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DCIM\101CANON\IMG_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736971" cy="65527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DCIM\101CANON\IMG_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DCIM\101CANON\IMG_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:\DCIM\101CANON\IMG_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DCIM\101CANON\IMG_0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altomuoto">
  <a:themeElements>
    <a:clrScheme name="Aaltomuoto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altomuoto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altomuoto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240</TotalTime>
  <Words>110</Words>
  <Application>Microsoft Office PowerPoint</Application>
  <PresentationFormat>Näytössä katseltava diaesitys (4:3)</PresentationFormat>
  <Paragraphs>13</Paragraphs>
  <Slides>17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18" baseType="lpstr">
      <vt:lpstr>Aaltomuoto</vt:lpstr>
      <vt:lpstr>Suonenjoen lukion Kansainvälisyystoiminta </vt:lpstr>
      <vt:lpstr>Comenius-projekti</vt:lpstr>
      <vt:lpstr>Comenius-kumppanit</vt:lpstr>
      <vt:lpstr>Comeniusmatka Kreikkaan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Suonenjoen lukion Kansainvälisyystoiminta</dc:title>
  <dc:creator>Anu</dc:creator>
  <cp:lastModifiedBy>Ville Nyrhinen</cp:lastModifiedBy>
  <cp:revision>26</cp:revision>
  <dcterms:created xsi:type="dcterms:W3CDTF">2012-02-14T20:00:49Z</dcterms:created>
  <dcterms:modified xsi:type="dcterms:W3CDTF">2012-02-22T11:26:02Z</dcterms:modified>
</cp:coreProperties>
</file>