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4738-1D1D-4528-A8B1-FF561E723B04}" type="datetimeFigureOut">
              <a:rPr lang="fi-FI" smtClean="0"/>
              <a:t>10.5.2019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136A-DFC1-4C31-BCB2-D55BBE1AFC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813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4738-1D1D-4528-A8B1-FF561E723B04}" type="datetimeFigureOut">
              <a:rPr lang="fi-FI" smtClean="0"/>
              <a:t>10.5.2019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136A-DFC1-4C31-BCB2-D55BBE1AFC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4441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4738-1D1D-4528-A8B1-FF561E723B04}" type="datetimeFigureOut">
              <a:rPr lang="fi-FI" smtClean="0"/>
              <a:t>10.5.2019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136A-DFC1-4C31-BCB2-D55BBE1AFC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292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4738-1D1D-4528-A8B1-FF561E723B04}" type="datetimeFigureOut">
              <a:rPr lang="fi-FI" smtClean="0"/>
              <a:t>10.5.2019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136A-DFC1-4C31-BCB2-D55BBE1AFC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0442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4738-1D1D-4528-A8B1-FF561E723B04}" type="datetimeFigureOut">
              <a:rPr lang="fi-FI" smtClean="0"/>
              <a:t>10.5.2019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136A-DFC1-4C31-BCB2-D55BBE1AFC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029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4738-1D1D-4528-A8B1-FF561E723B04}" type="datetimeFigureOut">
              <a:rPr lang="fi-FI" smtClean="0"/>
              <a:t>10.5.2019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136A-DFC1-4C31-BCB2-D55BBE1AFC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186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4738-1D1D-4528-A8B1-FF561E723B04}" type="datetimeFigureOut">
              <a:rPr lang="fi-FI" smtClean="0"/>
              <a:t>10.5.2019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136A-DFC1-4C31-BCB2-D55BBE1AFC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690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4738-1D1D-4528-A8B1-FF561E723B04}" type="datetimeFigureOut">
              <a:rPr lang="fi-FI" smtClean="0"/>
              <a:t>10.5.2019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136A-DFC1-4C31-BCB2-D55BBE1AFC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079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4738-1D1D-4528-A8B1-FF561E723B04}" type="datetimeFigureOut">
              <a:rPr lang="fi-FI" smtClean="0"/>
              <a:t>10.5.2019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136A-DFC1-4C31-BCB2-D55BBE1AFC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709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4738-1D1D-4528-A8B1-FF561E723B04}" type="datetimeFigureOut">
              <a:rPr lang="fi-FI" smtClean="0"/>
              <a:t>10.5.2019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136A-DFC1-4C31-BCB2-D55BBE1AFC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984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4738-1D1D-4528-A8B1-FF561E723B04}" type="datetimeFigureOut">
              <a:rPr lang="fi-FI" smtClean="0"/>
              <a:t>10.5.2019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136A-DFC1-4C31-BCB2-D55BBE1AFC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793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E4738-1D1D-4528-A8B1-FF561E723B04}" type="datetimeFigureOut">
              <a:rPr lang="fi-FI" smtClean="0"/>
              <a:t>10.5.2019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1136A-DFC1-4C31-BCB2-D55BBE1AFC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279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44732" y="1031966"/>
            <a:ext cx="9144000" cy="2464934"/>
          </a:xfrm>
        </p:spPr>
        <p:txBody>
          <a:bodyPr/>
          <a:lstStyle/>
          <a:p>
            <a:pPr algn="l"/>
            <a:r>
              <a:rPr lang="fi-FI" dirty="0"/>
              <a:t> </a:t>
            </a:r>
            <a:r>
              <a:rPr lang="fi-FI" dirty="0" smtClean="0"/>
              <a:t>                </a:t>
            </a:r>
            <a:r>
              <a:rPr lang="fi-FI" sz="8800" dirty="0" smtClean="0"/>
              <a:t>Laskettelu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48" y="811916"/>
            <a:ext cx="8054952" cy="5369968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4624251" y="4429919"/>
            <a:ext cx="88783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 </a:t>
            </a:r>
            <a:r>
              <a:rPr lang="fi-FI" sz="6600" dirty="0" smtClean="0"/>
              <a:t>Laskettelu</a:t>
            </a:r>
            <a:endParaRPr lang="fi-FI" sz="6600" dirty="0"/>
          </a:p>
        </p:txBody>
      </p:sp>
    </p:spTree>
    <p:extLst>
      <p:ext uri="{BB962C8B-B14F-4D97-AF65-F5344CB8AC3E}">
        <p14:creationId xmlns:p14="http://schemas.microsoft.com/office/powerpoint/2010/main" val="424850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Kypärä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918" y="1690688"/>
            <a:ext cx="4381798" cy="502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26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Monot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60" y="2547257"/>
            <a:ext cx="7498080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5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Sukset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09" y="1690688"/>
            <a:ext cx="4964181" cy="496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5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Lumilauta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314" y="1933302"/>
            <a:ext cx="4187371" cy="418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90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</Words>
  <Application>Microsoft Office PowerPoint</Application>
  <PresentationFormat>Laajakuva</PresentationFormat>
  <Paragraphs>6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Office-teema</vt:lpstr>
      <vt:lpstr>                 Laskettelu</vt:lpstr>
      <vt:lpstr>Kypärä</vt:lpstr>
      <vt:lpstr>Monot</vt:lpstr>
      <vt:lpstr>Sukset</vt:lpstr>
      <vt:lpstr>Lumilauta</vt:lpstr>
    </vt:vector>
  </TitlesOfParts>
  <Company>Pieksämäen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Laskettelu</dc:title>
  <dc:creator>Leevi Leino</dc:creator>
  <cp:lastModifiedBy>Leevi Leino</cp:lastModifiedBy>
  <cp:revision>3</cp:revision>
  <dcterms:created xsi:type="dcterms:W3CDTF">2019-05-10T06:45:20Z</dcterms:created>
  <dcterms:modified xsi:type="dcterms:W3CDTF">2019-05-10T07:26:17Z</dcterms:modified>
</cp:coreProperties>
</file>