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susanna.saartoala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Ateriasuunnittelu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Onnikirja kpl 20 s. 108</a:t>
            </a:r>
            <a:endParaRPr lang="fi-FI" dirty="0"/>
          </a:p>
        </p:txBody>
      </p:sp>
      <p:pic>
        <p:nvPicPr>
          <p:cNvPr id="4" name="Aterian suunnittelu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002591" y="311132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67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2918" y="1"/>
            <a:ext cx="3108467" cy="6722772"/>
          </a:xfrm>
        </p:spPr>
        <p:txBody>
          <a:bodyPr/>
          <a:lstStyle/>
          <a:p>
            <a:r>
              <a:rPr lang="fi-FI" dirty="0"/>
              <a:t>H</a:t>
            </a:r>
            <a:r>
              <a:rPr lang="fi-FI" dirty="0" smtClean="0"/>
              <a:t>yvä ateria</a:t>
            </a:r>
            <a:br>
              <a:rPr lang="fi-FI" dirty="0" smtClean="0"/>
            </a:br>
            <a:r>
              <a:rPr lang="fi-FI" dirty="0" smtClean="0"/>
              <a:t>-antaa energiaa</a:t>
            </a:r>
            <a:br>
              <a:rPr lang="fi-FI" dirty="0" smtClean="0"/>
            </a:br>
            <a:r>
              <a:rPr lang="fi-FI" dirty="0" smtClean="0"/>
              <a:t>-herkullinen ja esteettinen</a:t>
            </a:r>
            <a:br>
              <a:rPr lang="fi-FI" dirty="0" smtClean="0"/>
            </a:br>
            <a:r>
              <a:rPr lang="fi-FI" dirty="0" smtClean="0"/>
              <a:t>-tuo hyvää ja kylläistä oloa</a:t>
            </a:r>
            <a:br>
              <a:rPr lang="fi-FI" dirty="0" smtClean="0"/>
            </a:br>
            <a:r>
              <a:rPr lang="fi-FI" dirty="0" smtClean="0"/>
              <a:t>-lautasmallin mukainen</a:t>
            </a:r>
            <a:br>
              <a:rPr lang="fi-FI" dirty="0" smtClean="0"/>
            </a:br>
            <a:r>
              <a:rPr lang="fi-FI" dirty="0" smtClean="0"/>
              <a:t>-järkevän hintainen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30631" y="103031"/>
            <a:ext cx="7592929" cy="675496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fi-FI" sz="2400" dirty="0" smtClean="0"/>
              <a:t>Arkiruokaan on käytännössä rajallisesti aikaa ja rahaa.</a:t>
            </a:r>
          </a:p>
          <a:p>
            <a:pPr>
              <a:lnSpc>
                <a:spcPct val="150000"/>
              </a:lnSpc>
            </a:pPr>
            <a:r>
              <a:rPr lang="fi-FI" sz="2400" dirty="0" smtClean="0"/>
              <a:t>Valmisruoat ovat yleensä kalliimpia kuin itsetehdyt.</a:t>
            </a:r>
          </a:p>
          <a:p>
            <a:pPr>
              <a:lnSpc>
                <a:spcPct val="150000"/>
              </a:lnSpc>
            </a:pPr>
            <a:r>
              <a:rPr lang="fi-FI" sz="2400" dirty="0" smtClean="0"/>
              <a:t>Valmisruoat ovat monesti nopea valmistaa.</a:t>
            </a:r>
          </a:p>
          <a:p>
            <a:pPr>
              <a:lnSpc>
                <a:spcPct val="150000"/>
              </a:lnSpc>
            </a:pPr>
            <a:r>
              <a:rPr lang="fi-FI" sz="2400" dirty="0" smtClean="0"/>
              <a:t>Valmisruokia voi täydentää lautasmallin mukaisesti.</a:t>
            </a:r>
          </a:p>
          <a:p>
            <a:pPr>
              <a:lnSpc>
                <a:spcPct val="150000"/>
              </a:lnSpc>
            </a:pPr>
            <a:r>
              <a:rPr lang="fi-FI" sz="2400" dirty="0" smtClean="0"/>
              <a:t>Ateriasuunnittelu kannattaa talouden, ravitsemuksen ja ympäristön kannalta.</a:t>
            </a:r>
          </a:p>
          <a:p>
            <a:pPr>
              <a:lnSpc>
                <a:spcPct val="150000"/>
              </a:lnSpc>
            </a:pPr>
            <a:r>
              <a:rPr lang="fi-FI" sz="2400" b="1" dirty="0" smtClean="0"/>
              <a:t>Rahaa säästyy </a:t>
            </a:r>
            <a:r>
              <a:rPr lang="fi-FI" sz="2400" dirty="0" smtClean="0"/>
              <a:t>kausituotteilla ja tarjouksilla.</a:t>
            </a:r>
          </a:p>
          <a:p>
            <a:pPr>
              <a:lnSpc>
                <a:spcPct val="150000"/>
              </a:lnSpc>
            </a:pPr>
            <a:r>
              <a:rPr lang="fi-FI" sz="2400" b="1" dirty="0" smtClean="0"/>
              <a:t>Aikaa säästyy </a:t>
            </a:r>
            <a:r>
              <a:rPr lang="fi-FI" sz="2400" dirty="0" smtClean="0"/>
              <a:t>suunnitelulla kauppalistalla ja ruokalistalla</a:t>
            </a:r>
          </a:p>
          <a:p>
            <a:pPr>
              <a:lnSpc>
                <a:spcPct val="150000"/>
              </a:lnSpc>
            </a:pPr>
            <a:r>
              <a:rPr lang="fi-FI" sz="2400" dirty="0" smtClean="0"/>
              <a:t>Ja tekemällä suurempia annoksia pakasteeseen.</a:t>
            </a:r>
          </a:p>
          <a:p>
            <a:pPr>
              <a:lnSpc>
                <a:spcPct val="150000"/>
              </a:lnSpc>
            </a:pPr>
            <a:r>
              <a:rPr lang="fi-FI" sz="2400" b="1" dirty="0" smtClean="0"/>
              <a:t>Ympäristö ja terveys </a:t>
            </a:r>
            <a:r>
              <a:rPr lang="fi-FI" sz="2400" dirty="0" smtClean="0"/>
              <a:t>hyötyvät ympäristöystävällisistä valinnoista</a:t>
            </a:r>
          </a:p>
          <a:p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187778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Suunnittele </a:t>
            </a:r>
            <a:r>
              <a:rPr lang="fi-FI" b="1" dirty="0" smtClean="0"/>
              <a:t>viiden</a:t>
            </a:r>
            <a:r>
              <a:rPr lang="fi-FI" dirty="0" smtClean="0"/>
              <a:t> päivän ruokalistaan </a:t>
            </a:r>
            <a:r>
              <a:rPr lang="fi-FI" b="1" dirty="0" smtClean="0"/>
              <a:t>lounaat ja päivälliset.</a:t>
            </a:r>
          </a:p>
          <a:p>
            <a:r>
              <a:rPr lang="fi-FI" dirty="0" smtClean="0"/>
              <a:t>Ota huomioon ruokakolmio ja lautasmalli.</a:t>
            </a:r>
          </a:p>
          <a:p>
            <a:r>
              <a:rPr lang="fi-FI" b="1" dirty="0" smtClean="0"/>
              <a:t>Ruokalajeja</a:t>
            </a:r>
            <a:r>
              <a:rPr lang="fi-FI" dirty="0" smtClean="0"/>
              <a:t>: keitot, puurot, laatikot, peruna, pasta ja viljalisäkkeet, kastikkeet, pääruokasalaatit, suomaliset perinneruoat ja kansainväliset ruoat.</a:t>
            </a:r>
          </a:p>
          <a:p>
            <a:r>
              <a:rPr lang="fi-FI" dirty="0" smtClean="0"/>
              <a:t>Valitse listalle ruokia mistä pidät. Hyväksytä suunnitelmasi huoltajalla. Huoltajasi voi halutessaan hyödyntää suunnitelmaasi.</a:t>
            </a:r>
          </a:p>
          <a:p>
            <a:r>
              <a:rPr lang="fi-FI" dirty="0" smtClean="0"/>
              <a:t>Palauta suunnitelma minulle </a:t>
            </a:r>
            <a:r>
              <a:rPr lang="fi-FI" dirty="0" smtClean="0"/>
              <a:t>jakamalla Google </a:t>
            </a:r>
            <a:r>
              <a:rPr lang="fi-FI" dirty="0" err="1" smtClean="0"/>
              <a:t>Driveen</a:t>
            </a:r>
            <a:r>
              <a:rPr lang="fi-FI" dirty="0" smtClean="0"/>
              <a:t> </a:t>
            </a:r>
            <a:r>
              <a:rPr lang="fi-FI" dirty="0" smtClean="0">
                <a:hlinkClick r:id="rId2"/>
              </a:rPr>
              <a:t>susanna.saartoala@gmail.com</a:t>
            </a:r>
            <a:endParaRPr lang="fi-FI" dirty="0" smtClean="0"/>
          </a:p>
          <a:p>
            <a:r>
              <a:rPr lang="fi-FI" dirty="0" smtClean="0"/>
              <a:t>Laita kysymykset </a:t>
            </a:r>
            <a:r>
              <a:rPr lang="fi-FI" dirty="0" err="1" smtClean="0"/>
              <a:t>wilmassa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366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hys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TM03457475[[fn=Kehys]]</Template>
  <TotalTime>113</TotalTime>
  <Words>134</Words>
  <Application>Microsoft Office PowerPoint</Application>
  <PresentationFormat>Laajakuva</PresentationFormat>
  <Paragraphs>19</Paragraphs>
  <Slides>3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Corbel</vt:lpstr>
      <vt:lpstr>Wingdings 2</vt:lpstr>
      <vt:lpstr>Kehys</vt:lpstr>
      <vt:lpstr>Ateriasuunnittelu</vt:lpstr>
      <vt:lpstr>Hyvä ateria -antaa energiaa -herkullinen ja esteettinen -tuo hyvää ja kylläistä oloa -lautasmallin mukainen -järkevän hintainen</vt:lpstr>
      <vt:lpstr>Tehtävä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Ateriasuunnittelu</dc:title>
  <dc:creator>Susanna</dc:creator>
  <cp:lastModifiedBy>Susanna</cp:lastModifiedBy>
  <cp:revision>6</cp:revision>
  <dcterms:created xsi:type="dcterms:W3CDTF">2020-03-17T17:21:31Z</dcterms:created>
  <dcterms:modified xsi:type="dcterms:W3CDTF">2020-03-17T20:41:20Z</dcterms:modified>
</cp:coreProperties>
</file>