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5" r:id="rId3"/>
    <p:sldId id="266" r:id="rId4"/>
    <p:sldId id="267" r:id="rId5"/>
    <p:sldId id="264" r:id="rId6"/>
    <p:sldId id="269" r:id="rId7"/>
    <p:sldId id="268" r:id="rId8"/>
    <p:sldId id="270" r:id="rId9"/>
    <p:sldId id="271" r:id="rId10"/>
    <p:sldId id="257" r:id="rId11"/>
    <p:sldId id="260" r:id="rId12"/>
    <p:sldId id="258" r:id="rId13"/>
    <p:sldId id="261" r:id="rId14"/>
    <p:sldId id="259" r:id="rId15"/>
    <p:sldId id="262"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BF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17" autoAdjust="0"/>
    <p:restoredTop sz="94660"/>
  </p:normalViewPr>
  <p:slideViewPr>
    <p:cSldViewPr snapToGrid="0">
      <p:cViewPr varScale="1">
        <p:scale>
          <a:sx n="88" d="100"/>
          <a:sy n="88" d="100"/>
        </p:scale>
        <p:origin x="47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3/27/2019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3/27/2019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3/27/2019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3/27/2019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A16AA21-1863-4931-97CB-99D0A168701B}" type="datetimeFigureOut">
              <a:rPr lang="en-US" dirty="0"/>
              <a:t>3/27/2019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772C379-9A7C-4C87-A116-CBE9F58B04C5}" type="datetimeFigureOut">
              <a:rPr lang="en-US" dirty="0"/>
              <a:t>3/27/2019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3/27/2019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kumimoji="1"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kumimoji="1"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2.gif"/></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3.jpeg"/><Relationship Id="rId5" Type="http://schemas.microsoft.com/office/2007/relationships/hdphoto" Target="../media/hdphoto1.wdp"/><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15.jpeg"/><Relationship Id="rId5" Type="http://schemas.microsoft.com/office/2007/relationships/hdphoto" Target="../media/hdphoto1.wdp"/><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well.blogs.nytimes.com/2010/02/18/how-vacations-affect-your-happiness/?_r=2" TargetMode="External"/><Relationship Id="rId2" Type="http://schemas.openxmlformats.org/officeDocument/2006/relationships/hyperlink" Target="http://www.mydomaine.com/science-tips-to-be-happier/slide4"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2.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6E8060-7C30-43EF-838B-4A09E9B2F868}"/>
              </a:ext>
            </a:extLst>
          </p:cNvPr>
          <p:cNvSpPr>
            <a:spLocks noGrp="1"/>
          </p:cNvSpPr>
          <p:nvPr>
            <p:ph type="ctrTitle"/>
          </p:nvPr>
        </p:nvSpPr>
        <p:spPr>
          <a:xfrm>
            <a:off x="702945" y="3232448"/>
            <a:ext cx="9966960" cy="3035808"/>
          </a:xfrm>
        </p:spPr>
        <p:txBody>
          <a:bodyPr/>
          <a:lstStyle/>
          <a:p>
            <a:r>
              <a:rPr kumimoji="1" lang="en-US" altLang="ja-JP" dirty="0"/>
              <a:t>Find your journey </a:t>
            </a:r>
            <a:endParaRPr kumimoji="1" lang="ja-JP" altLang="en-US" dirty="0"/>
          </a:p>
        </p:txBody>
      </p:sp>
    </p:spTree>
    <p:extLst>
      <p:ext uri="{BB962C8B-B14F-4D97-AF65-F5344CB8AC3E}">
        <p14:creationId xmlns:p14="http://schemas.microsoft.com/office/powerpoint/2010/main" val="1772474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4FC10B2-BCD5-46E2-A2E0-F714BE70C5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2C2962D-5AA6-4EB0-9A2C-F385BF76A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196A65C-A88E-4E6C-9882-A77D52FCE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D656BC9-D198-47EB-BF65-7B922CED41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6" name="Oval 15">
              <a:extLst>
                <a:ext uri="{FF2B5EF4-FFF2-40B4-BE49-F238E27FC236}">
                  <a16:creationId xmlns:a16="http://schemas.microsoft.com/office/drawing/2014/main" id="{9C92DB27-596D-48D1-BB72-94081C9C1E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9AF33BFF-A87A-4022-BFF0-6C6E10173D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9" name="Rectangle 18">
            <a:extLst>
              <a:ext uri="{FF2B5EF4-FFF2-40B4-BE49-F238E27FC236}">
                <a16:creationId xmlns:a16="http://schemas.microsoft.com/office/drawing/2014/main" id="{5C28659E-412C-4600-B45E-BAE370BC2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1EB6BD95-D2D3-4FE3-83F5-165F05FF7277}"/>
              </a:ext>
            </a:extLst>
          </p:cNvPr>
          <p:cNvPicPr>
            <a:picLocks noChangeAspect="1"/>
          </p:cNvPicPr>
          <p:nvPr/>
        </p:nvPicPr>
        <p:blipFill rotWithShape="1">
          <a:blip r:embed="rId6"/>
          <a:srcRect t="12175" b="6303"/>
          <a:stretch/>
        </p:blipFill>
        <p:spPr>
          <a:xfrm>
            <a:off x="20" y="11"/>
            <a:ext cx="12191980" cy="6857989"/>
          </a:xfrm>
          <a:prstGeom prst="rect">
            <a:avLst/>
          </a:prstGeom>
        </p:spPr>
      </p:pic>
      <p:sp>
        <p:nvSpPr>
          <p:cNvPr id="21" name="Rectangle 20">
            <a:extLst>
              <a:ext uri="{FF2B5EF4-FFF2-40B4-BE49-F238E27FC236}">
                <a16:creationId xmlns:a16="http://schemas.microsoft.com/office/drawing/2014/main" id="{AE95896B-6905-4618-A7DF-DED8A61FB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48BD8C-4984-4138-94CA-2DC5F39DC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F6C1C407-E641-4D35-B769-C825026B2508}"/>
              </a:ext>
            </a:extLst>
          </p:cNvPr>
          <p:cNvSpPr>
            <a:spLocks noGrp="1"/>
          </p:cNvSpPr>
          <p:nvPr>
            <p:ph type="title"/>
          </p:nvPr>
        </p:nvSpPr>
        <p:spPr>
          <a:xfrm>
            <a:off x="2487930" y="1927246"/>
            <a:ext cx="7216140" cy="1858265"/>
          </a:xfrm>
        </p:spPr>
        <p:txBody>
          <a:bodyPr vert="horz" lIns="91440" tIns="45720" rIns="91440" bIns="45720" rtlCol="0" anchor="b">
            <a:normAutofit/>
          </a:bodyPr>
          <a:lstStyle/>
          <a:p>
            <a:r>
              <a:rPr lang="en-US" altLang="ja-JP" sz="9600" kern="1200" cap="all" baseline="0" dirty="0">
                <a:solidFill>
                  <a:srgbClr val="FFFFFF"/>
                </a:solidFill>
                <a:latin typeface="+mj-lt"/>
                <a:ea typeface="+mj-ea"/>
                <a:cs typeface="+mj-cs"/>
              </a:rPr>
              <a:t>Southeast Asia</a:t>
            </a:r>
            <a:endParaRPr kumimoji="1" lang="en-US" altLang="ja-JP" sz="9600" kern="1200" cap="all" baseline="0" dirty="0">
              <a:solidFill>
                <a:srgbClr val="FFFFFF"/>
              </a:solidFill>
              <a:latin typeface="+mj-lt"/>
              <a:ea typeface="+mj-ea"/>
              <a:cs typeface="+mj-cs"/>
            </a:endParaRPr>
          </a:p>
        </p:txBody>
      </p:sp>
      <p:sp>
        <p:nvSpPr>
          <p:cNvPr id="3" name="テキスト プレースホルダー 2">
            <a:extLst>
              <a:ext uri="{FF2B5EF4-FFF2-40B4-BE49-F238E27FC236}">
                <a16:creationId xmlns:a16="http://schemas.microsoft.com/office/drawing/2014/main" id="{756878F1-39C4-4BFE-87EE-17F8471DCF4D}"/>
              </a:ext>
            </a:extLst>
          </p:cNvPr>
          <p:cNvSpPr>
            <a:spLocks noGrp="1"/>
          </p:cNvSpPr>
          <p:nvPr>
            <p:ph type="body" idx="1"/>
          </p:nvPr>
        </p:nvSpPr>
        <p:spPr>
          <a:xfrm>
            <a:off x="1171448" y="4177013"/>
            <a:ext cx="10201318" cy="2106168"/>
          </a:xfrm>
        </p:spPr>
        <p:txBody>
          <a:bodyPr vert="horz" lIns="91440" tIns="45720" rIns="91440" bIns="45720" rtlCol="0">
            <a:normAutofit/>
          </a:bodyPr>
          <a:lstStyle/>
          <a:p>
            <a:r>
              <a:rPr kumimoji="1" lang="en-US" altLang="ja-JP" sz="2400" dirty="0">
                <a:solidFill>
                  <a:srgbClr val="FFFFFF"/>
                </a:solidFill>
              </a:rPr>
              <a:t>Concept: </a:t>
            </a:r>
          </a:p>
          <a:p>
            <a:r>
              <a:rPr lang="en-US" altLang="ja-JP" sz="2400" dirty="0">
                <a:solidFill>
                  <a:srgbClr val="FFFFFF"/>
                </a:solidFill>
              </a:rPr>
              <a:t>I</a:t>
            </a:r>
            <a:r>
              <a:rPr kumimoji="1" lang="en-US" altLang="ja-JP" sz="2400" dirty="0">
                <a:solidFill>
                  <a:srgbClr val="FFFFFF"/>
                </a:solidFill>
              </a:rPr>
              <a:t>t’s for people who </a:t>
            </a:r>
            <a:r>
              <a:rPr lang="en-US" altLang="ja-JP" sz="2400" dirty="0">
                <a:solidFill>
                  <a:srgbClr val="FFFFFF"/>
                </a:solidFill>
              </a:rPr>
              <a:t>are</a:t>
            </a:r>
            <a:r>
              <a:rPr kumimoji="1" lang="en-US" altLang="ja-JP" sz="2400" dirty="0">
                <a:solidFill>
                  <a:srgbClr val="FFFFFF"/>
                </a:solidFill>
              </a:rPr>
              <a:t> backpack  beginners and if you don’t have so much time and money to travel. But you want to enjoy the journey and you want to experience different cultures and foods.</a:t>
            </a:r>
          </a:p>
        </p:txBody>
      </p:sp>
    </p:spTree>
    <p:extLst>
      <p:ext uri="{BB962C8B-B14F-4D97-AF65-F5344CB8AC3E}">
        <p14:creationId xmlns:p14="http://schemas.microsoft.com/office/powerpoint/2010/main" val="2602128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62E11DD-B54B-4751-9C17-39DAF9EF46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EC7F4F1-E8EE-4BA6-8933-C8F3234B89FF}"/>
              </a:ext>
            </a:extLst>
          </p:cNvPr>
          <p:cNvSpPr>
            <a:spLocks noGrp="1"/>
          </p:cNvSpPr>
          <p:nvPr>
            <p:ph type="title"/>
          </p:nvPr>
        </p:nvSpPr>
        <p:spPr>
          <a:xfrm>
            <a:off x="596520" y="585978"/>
            <a:ext cx="6743844" cy="1609344"/>
          </a:xfrm>
        </p:spPr>
        <p:txBody>
          <a:bodyPr>
            <a:normAutofit/>
          </a:bodyPr>
          <a:lstStyle/>
          <a:p>
            <a:r>
              <a:rPr kumimoji="1" lang="fi-FI" altLang="ja-JP" sz="4800" dirty="0"/>
              <a:t>Model </a:t>
            </a:r>
            <a:r>
              <a:rPr lang="fi-FI" altLang="ja-JP" sz="4800" dirty="0"/>
              <a:t>route</a:t>
            </a:r>
            <a:endParaRPr kumimoji="1" lang="ja-JP" altLang="en-US" sz="4800" dirty="0"/>
          </a:p>
        </p:txBody>
      </p:sp>
      <p:sp>
        <p:nvSpPr>
          <p:cNvPr id="3" name="コンテンツ プレースホルダー 2">
            <a:extLst>
              <a:ext uri="{FF2B5EF4-FFF2-40B4-BE49-F238E27FC236}">
                <a16:creationId xmlns:a16="http://schemas.microsoft.com/office/drawing/2014/main" id="{EC7EDBA8-8AE9-45AB-B954-D27DAFD334AC}"/>
              </a:ext>
            </a:extLst>
          </p:cNvPr>
          <p:cNvSpPr>
            <a:spLocks noGrp="1"/>
          </p:cNvSpPr>
          <p:nvPr>
            <p:ph idx="1"/>
          </p:nvPr>
        </p:nvSpPr>
        <p:spPr>
          <a:xfrm>
            <a:off x="1561176" y="2157413"/>
            <a:ext cx="6034290" cy="5000624"/>
          </a:xfrm>
        </p:spPr>
        <p:txBody>
          <a:bodyPr>
            <a:normAutofit/>
          </a:bodyPr>
          <a:lstStyle/>
          <a:p>
            <a:r>
              <a:rPr lang="fi-FI" altLang="ja-JP" sz="2800" dirty="0"/>
              <a:t>BANGKOK(Thailand</a:t>
            </a:r>
            <a:r>
              <a:rPr lang="en-US" altLang="ja-JP" sz="2800" dirty="0"/>
              <a:t>)</a:t>
            </a:r>
          </a:p>
          <a:p>
            <a:r>
              <a:rPr lang="en-GB" altLang="ja-JP" sz="2800" dirty="0"/>
              <a:t>SIEM REAP(Cambodia)</a:t>
            </a:r>
          </a:p>
          <a:p>
            <a:r>
              <a:rPr lang="fi-FI" altLang="ja-JP" sz="2800" dirty="0"/>
              <a:t>PHNOM PENH(Cambodia)</a:t>
            </a:r>
          </a:p>
          <a:p>
            <a:r>
              <a:rPr lang="fi-FI" altLang="ja-JP" sz="2800" dirty="0"/>
              <a:t>HOCHIMINH(Vietnam)</a:t>
            </a:r>
          </a:p>
          <a:p>
            <a:r>
              <a:rPr lang="fi-FI" altLang="ja-JP" sz="2800" dirty="0"/>
              <a:t>HANOI(Vietnam)</a:t>
            </a:r>
          </a:p>
          <a:p>
            <a:r>
              <a:rPr lang="fi-FI" altLang="ja-JP" sz="2800" dirty="0"/>
              <a:t>L</a:t>
            </a:r>
            <a:r>
              <a:rPr lang="en-US" altLang="ja-JP" sz="2800" dirty="0"/>
              <a:t>UANG</a:t>
            </a:r>
            <a:r>
              <a:rPr lang="ja-JP" altLang="en-US" sz="2800" dirty="0"/>
              <a:t> </a:t>
            </a:r>
            <a:r>
              <a:rPr lang="en-US" altLang="ja-JP" sz="2800" dirty="0"/>
              <a:t>PRABANG(Laos)</a:t>
            </a:r>
          </a:p>
          <a:p>
            <a:r>
              <a:rPr lang="fi-FI" altLang="ja-JP" sz="2800" dirty="0"/>
              <a:t>VIENTIAN(Laos)</a:t>
            </a:r>
          </a:p>
          <a:p>
            <a:r>
              <a:rPr lang="fi-FI" altLang="ja-JP" sz="2800" dirty="0"/>
              <a:t>BANGKOK(Thailand)</a:t>
            </a:r>
          </a:p>
          <a:p>
            <a:endParaRPr kumimoji="1" lang="fi-FI" altLang="ja-JP" sz="2800" dirty="0"/>
          </a:p>
          <a:p>
            <a:endParaRPr lang="fi-FI" altLang="ja-JP" sz="2800" dirty="0"/>
          </a:p>
          <a:p>
            <a:endParaRPr kumimoji="1" lang="fi-FI" altLang="ja-JP" sz="2800" dirty="0"/>
          </a:p>
          <a:p>
            <a:endParaRPr kumimoji="1" lang="ja-JP" altLang="en-US" sz="2800" dirty="0"/>
          </a:p>
        </p:txBody>
      </p:sp>
      <p:pic>
        <p:nvPicPr>
          <p:cNvPr id="2050" name="Picture 2" descr="Image result for east south asia thailand">
            <a:extLst>
              <a:ext uri="{FF2B5EF4-FFF2-40B4-BE49-F238E27FC236}">
                <a16:creationId xmlns:a16="http://schemas.microsoft.com/office/drawing/2014/main" id="{EE86CEA0-8881-4071-8872-59706B5B2B9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810" r="6716" b="-1"/>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B55DE4E1-F219-45A4-96D9-9A86D0E4DB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3601C3FF-4A5D-437C-B3DB-A53B99D3080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61B1BDC9-B583-4F65-8FE9-E2CBE71D93E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cxnSp>
        <p:nvCxnSpPr>
          <p:cNvPr id="5" name="直線矢印コネクタ 4">
            <a:extLst>
              <a:ext uri="{FF2B5EF4-FFF2-40B4-BE49-F238E27FC236}">
                <a16:creationId xmlns:a16="http://schemas.microsoft.com/office/drawing/2014/main" id="{2F7007B5-53E1-4636-8131-18C08E2089FE}"/>
              </a:ext>
            </a:extLst>
          </p:cNvPr>
          <p:cNvCxnSpPr/>
          <p:nvPr/>
        </p:nvCxnSpPr>
        <p:spPr>
          <a:xfrm>
            <a:off x="8910320" y="3586480"/>
            <a:ext cx="97536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直線矢印コネクタ 6">
            <a:extLst>
              <a:ext uri="{FF2B5EF4-FFF2-40B4-BE49-F238E27FC236}">
                <a16:creationId xmlns:a16="http://schemas.microsoft.com/office/drawing/2014/main" id="{95B1A806-25AB-4662-83E5-C8F8A16E8C29}"/>
              </a:ext>
            </a:extLst>
          </p:cNvPr>
          <p:cNvCxnSpPr/>
          <p:nvPr/>
        </p:nvCxnSpPr>
        <p:spPr>
          <a:xfrm>
            <a:off x="10010775" y="3762375"/>
            <a:ext cx="314325" cy="4381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線矢印コネクタ 8">
            <a:extLst>
              <a:ext uri="{FF2B5EF4-FFF2-40B4-BE49-F238E27FC236}">
                <a16:creationId xmlns:a16="http://schemas.microsoft.com/office/drawing/2014/main" id="{A921E1D2-E919-47FA-A854-7D1A7A8D9873}"/>
              </a:ext>
            </a:extLst>
          </p:cNvPr>
          <p:cNvCxnSpPr/>
          <p:nvPr/>
        </p:nvCxnSpPr>
        <p:spPr>
          <a:xfrm>
            <a:off x="10582275" y="4505325"/>
            <a:ext cx="438150" cy="2000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矢印コネクタ 10">
            <a:extLst>
              <a:ext uri="{FF2B5EF4-FFF2-40B4-BE49-F238E27FC236}">
                <a16:creationId xmlns:a16="http://schemas.microsoft.com/office/drawing/2014/main" id="{F8FE6BD5-18CB-43E9-BD7D-90BBF6B08A67}"/>
              </a:ext>
            </a:extLst>
          </p:cNvPr>
          <p:cNvCxnSpPr/>
          <p:nvPr/>
        </p:nvCxnSpPr>
        <p:spPr>
          <a:xfrm flipH="1" flipV="1">
            <a:off x="10753725" y="828675"/>
            <a:ext cx="381000" cy="38290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5EA3B00-72FB-40E8-BEAA-68C07A43ABCB}"/>
              </a:ext>
            </a:extLst>
          </p:cNvPr>
          <p:cNvCxnSpPr/>
          <p:nvPr/>
        </p:nvCxnSpPr>
        <p:spPr>
          <a:xfrm flipH="1">
            <a:off x="9677400" y="733425"/>
            <a:ext cx="904875" cy="3810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58B99F5A-0735-43FE-B0AD-A71CB981ACDC}"/>
              </a:ext>
            </a:extLst>
          </p:cNvPr>
          <p:cNvCxnSpPr/>
          <p:nvPr/>
        </p:nvCxnSpPr>
        <p:spPr>
          <a:xfrm flipH="1">
            <a:off x="8910320" y="1247775"/>
            <a:ext cx="481330" cy="2857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6E2BEB3F-E005-4F7C-8694-866F619E12A5}"/>
              </a:ext>
            </a:extLst>
          </p:cNvPr>
          <p:cNvCxnSpPr/>
          <p:nvPr/>
        </p:nvCxnSpPr>
        <p:spPr>
          <a:xfrm>
            <a:off x="8910320" y="1676400"/>
            <a:ext cx="0" cy="15951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矢印: 右カーブ 3">
            <a:extLst>
              <a:ext uri="{FF2B5EF4-FFF2-40B4-BE49-F238E27FC236}">
                <a16:creationId xmlns:a16="http://schemas.microsoft.com/office/drawing/2014/main" id="{0AFAD7F9-1265-461A-85AA-2C836727213B}"/>
              </a:ext>
            </a:extLst>
          </p:cNvPr>
          <p:cNvSpPr/>
          <p:nvPr/>
        </p:nvSpPr>
        <p:spPr>
          <a:xfrm>
            <a:off x="1046855" y="2324100"/>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8" name="矢印: 右カーブ 17">
            <a:extLst>
              <a:ext uri="{FF2B5EF4-FFF2-40B4-BE49-F238E27FC236}">
                <a16:creationId xmlns:a16="http://schemas.microsoft.com/office/drawing/2014/main" id="{E6A95EA1-D753-4DD6-8655-05D780EF9933}"/>
              </a:ext>
            </a:extLst>
          </p:cNvPr>
          <p:cNvSpPr/>
          <p:nvPr/>
        </p:nvSpPr>
        <p:spPr>
          <a:xfrm>
            <a:off x="1037832" y="2857502"/>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矢印: 右カーブ 18">
            <a:extLst>
              <a:ext uri="{FF2B5EF4-FFF2-40B4-BE49-F238E27FC236}">
                <a16:creationId xmlns:a16="http://schemas.microsoft.com/office/drawing/2014/main" id="{7ECF9919-7F88-401E-88E9-7964F3977928}"/>
              </a:ext>
            </a:extLst>
          </p:cNvPr>
          <p:cNvSpPr/>
          <p:nvPr/>
        </p:nvSpPr>
        <p:spPr>
          <a:xfrm>
            <a:off x="1037832" y="4529136"/>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矢印: 右カーブ 19">
            <a:extLst>
              <a:ext uri="{FF2B5EF4-FFF2-40B4-BE49-F238E27FC236}">
                <a16:creationId xmlns:a16="http://schemas.microsoft.com/office/drawing/2014/main" id="{DAF83E87-3C17-4F56-9D1E-C26B6EF2E59E}"/>
              </a:ext>
            </a:extLst>
          </p:cNvPr>
          <p:cNvSpPr/>
          <p:nvPr/>
        </p:nvSpPr>
        <p:spPr>
          <a:xfrm>
            <a:off x="1037832" y="5605272"/>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矢印: 右カーブ 20">
            <a:extLst>
              <a:ext uri="{FF2B5EF4-FFF2-40B4-BE49-F238E27FC236}">
                <a16:creationId xmlns:a16="http://schemas.microsoft.com/office/drawing/2014/main" id="{EBF176DA-EC77-4DBF-A577-56FE8E56356F}"/>
              </a:ext>
            </a:extLst>
          </p:cNvPr>
          <p:cNvSpPr/>
          <p:nvPr/>
        </p:nvSpPr>
        <p:spPr>
          <a:xfrm>
            <a:off x="1037832" y="5033773"/>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矢印: 右カーブ 21">
            <a:extLst>
              <a:ext uri="{FF2B5EF4-FFF2-40B4-BE49-F238E27FC236}">
                <a16:creationId xmlns:a16="http://schemas.microsoft.com/office/drawing/2014/main" id="{7B93D5AF-7856-4EE6-AA33-912715FE5135}"/>
              </a:ext>
            </a:extLst>
          </p:cNvPr>
          <p:cNvSpPr/>
          <p:nvPr/>
        </p:nvSpPr>
        <p:spPr>
          <a:xfrm>
            <a:off x="1046855" y="3414713"/>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矢印: 右カーブ 22">
            <a:extLst>
              <a:ext uri="{FF2B5EF4-FFF2-40B4-BE49-F238E27FC236}">
                <a16:creationId xmlns:a16="http://schemas.microsoft.com/office/drawing/2014/main" id="{4ECCABF7-0ACD-45C9-88D2-F78306FABDCB}"/>
              </a:ext>
            </a:extLst>
          </p:cNvPr>
          <p:cNvSpPr/>
          <p:nvPr/>
        </p:nvSpPr>
        <p:spPr>
          <a:xfrm>
            <a:off x="1037832" y="3981450"/>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4125916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4FC10B2-BCD5-46E2-A2E0-F714BE70C5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2C2962D-5AA6-4EB0-9A2C-F385BF76A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196A65C-A88E-4E6C-9882-A77D52FCE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9D656BC9-D198-47EB-BF65-7B922CED41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9C92DB27-596D-48D1-BB72-94081C9C1E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9AF33BFF-A87A-4022-BFF0-6C6E10173D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1" name="Rectangle 80">
            <a:extLst>
              <a:ext uri="{FF2B5EF4-FFF2-40B4-BE49-F238E27FC236}">
                <a16:creationId xmlns:a16="http://schemas.microsoft.com/office/drawing/2014/main" id="{5C28659E-412C-4600-B45E-BAE370BC2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lated image">
            <a:extLst>
              <a:ext uri="{FF2B5EF4-FFF2-40B4-BE49-F238E27FC236}">
                <a16:creationId xmlns:a16="http://schemas.microsoft.com/office/drawing/2014/main" id="{C2695408-7960-4713-9A8D-EE4EA0C889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1331" b="15853"/>
          <a:stretch/>
        </p:blipFill>
        <p:spPr bwMode="auto">
          <a:xfrm>
            <a:off x="20" y="11"/>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AE95896B-6905-4618-A7DF-DED8A61FB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748BD8C-4984-4138-94CA-2DC5F39DC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9407E17F-C1E7-45F2-B00B-4C1DB579F5A4}"/>
              </a:ext>
            </a:extLst>
          </p:cNvPr>
          <p:cNvSpPr>
            <a:spLocks noGrp="1"/>
          </p:cNvSpPr>
          <p:nvPr>
            <p:ph type="title"/>
          </p:nvPr>
        </p:nvSpPr>
        <p:spPr>
          <a:xfrm>
            <a:off x="3091180" y="2284359"/>
            <a:ext cx="6009640" cy="1533872"/>
          </a:xfrm>
        </p:spPr>
        <p:txBody>
          <a:bodyPr vert="horz" lIns="91440" tIns="45720" rIns="91440" bIns="45720" rtlCol="0" anchor="b">
            <a:normAutofit/>
          </a:bodyPr>
          <a:lstStyle/>
          <a:p>
            <a:r>
              <a:rPr kumimoji="1" lang="en-US" altLang="ja-JP" sz="9600" kern="1200" cap="all" baseline="0" dirty="0">
                <a:solidFill>
                  <a:srgbClr val="FFFFFF"/>
                </a:solidFill>
                <a:latin typeface="+mj-lt"/>
                <a:ea typeface="+mj-ea"/>
                <a:cs typeface="+mj-cs"/>
              </a:rPr>
              <a:t>East </a:t>
            </a:r>
            <a:r>
              <a:rPr kumimoji="1" lang="en-US" altLang="ja-JP" sz="9600" kern="1200" cap="all" baseline="0" dirty="0" err="1">
                <a:solidFill>
                  <a:srgbClr val="FFFFFF"/>
                </a:solidFill>
                <a:latin typeface="+mj-lt"/>
                <a:ea typeface="+mj-ea"/>
                <a:cs typeface="+mj-cs"/>
              </a:rPr>
              <a:t>europe</a:t>
            </a:r>
            <a:endParaRPr kumimoji="1" lang="en-US" altLang="ja-JP" sz="9600" kern="1200" cap="all" baseline="0" dirty="0">
              <a:solidFill>
                <a:srgbClr val="FFFFFF"/>
              </a:solidFill>
              <a:latin typeface="+mj-lt"/>
              <a:ea typeface="+mj-ea"/>
              <a:cs typeface="+mj-cs"/>
            </a:endParaRPr>
          </a:p>
        </p:txBody>
      </p:sp>
      <p:sp>
        <p:nvSpPr>
          <p:cNvPr id="3" name="テキスト プレースホルダー 2">
            <a:extLst>
              <a:ext uri="{FF2B5EF4-FFF2-40B4-BE49-F238E27FC236}">
                <a16:creationId xmlns:a16="http://schemas.microsoft.com/office/drawing/2014/main" id="{F1682285-24FB-4879-A0C7-62E2F13ADF78}"/>
              </a:ext>
            </a:extLst>
          </p:cNvPr>
          <p:cNvSpPr>
            <a:spLocks noGrp="1"/>
          </p:cNvSpPr>
          <p:nvPr>
            <p:ph type="body" idx="1"/>
          </p:nvPr>
        </p:nvSpPr>
        <p:spPr>
          <a:xfrm>
            <a:off x="1048174" y="4336069"/>
            <a:ext cx="10864977" cy="1754505"/>
          </a:xfrm>
        </p:spPr>
        <p:txBody>
          <a:bodyPr vert="horz" lIns="91440" tIns="45720" rIns="91440" bIns="45720" rtlCol="0">
            <a:normAutofit/>
          </a:bodyPr>
          <a:lstStyle/>
          <a:p>
            <a:r>
              <a:rPr kumimoji="1" lang="en-US" altLang="ja-JP" sz="2400" dirty="0">
                <a:solidFill>
                  <a:srgbClr val="FFFFFF"/>
                </a:solidFill>
              </a:rPr>
              <a:t>Concept:</a:t>
            </a:r>
          </a:p>
          <a:p>
            <a:r>
              <a:rPr lang="en-US" altLang="ja-JP" sz="2400" dirty="0">
                <a:solidFill>
                  <a:srgbClr val="FFFFFF"/>
                </a:solidFill>
              </a:rPr>
              <a:t>It’s for people who want to go to Europe but the western Europe is too expensive to travel and you don’t have so much time.  But you want to feel European culture and see beautiful European streets.</a:t>
            </a:r>
            <a:endParaRPr kumimoji="1" lang="en-US" altLang="ja-JP" sz="2400" dirty="0">
              <a:solidFill>
                <a:srgbClr val="FFFFFF"/>
              </a:solidFill>
            </a:endParaRPr>
          </a:p>
        </p:txBody>
      </p:sp>
    </p:spTree>
    <p:extLst>
      <p:ext uri="{BB962C8B-B14F-4D97-AF65-F5344CB8AC3E}">
        <p14:creationId xmlns:p14="http://schemas.microsoft.com/office/powerpoint/2010/main" val="410154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DA90C30-B990-4CCA-B584-40F864DA3A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02D27DAD-B356-43B2-A62B-6B3B34B26CA0}"/>
              </a:ext>
            </a:extLst>
          </p:cNvPr>
          <p:cNvSpPr>
            <a:spLocks noGrp="1"/>
          </p:cNvSpPr>
          <p:nvPr>
            <p:ph type="title"/>
          </p:nvPr>
        </p:nvSpPr>
        <p:spPr>
          <a:xfrm>
            <a:off x="382280" y="484632"/>
            <a:ext cx="6743844" cy="1609344"/>
          </a:xfrm>
        </p:spPr>
        <p:txBody>
          <a:bodyPr>
            <a:normAutofit/>
          </a:bodyPr>
          <a:lstStyle/>
          <a:p>
            <a:r>
              <a:rPr kumimoji="1" lang="en-US" altLang="ja-JP" sz="4800" dirty="0"/>
              <a:t>Model </a:t>
            </a:r>
            <a:r>
              <a:rPr lang="en-US" altLang="ja-JP" sz="4800" dirty="0"/>
              <a:t>route</a:t>
            </a:r>
            <a:endParaRPr kumimoji="1" lang="ja-JP" altLang="en-US" sz="4800" dirty="0"/>
          </a:p>
        </p:txBody>
      </p:sp>
      <p:sp>
        <p:nvSpPr>
          <p:cNvPr id="3" name="コンテンツ プレースホルダー 2">
            <a:extLst>
              <a:ext uri="{FF2B5EF4-FFF2-40B4-BE49-F238E27FC236}">
                <a16:creationId xmlns:a16="http://schemas.microsoft.com/office/drawing/2014/main" id="{5128EAC3-7868-4753-AED6-9961F83AA47F}"/>
              </a:ext>
            </a:extLst>
          </p:cNvPr>
          <p:cNvSpPr>
            <a:spLocks noGrp="1"/>
          </p:cNvSpPr>
          <p:nvPr>
            <p:ph idx="1"/>
          </p:nvPr>
        </p:nvSpPr>
        <p:spPr>
          <a:xfrm>
            <a:off x="1438711" y="2093976"/>
            <a:ext cx="6923396" cy="4869943"/>
          </a:xfrm>
        </p:spPr>
        <p:txBody>
          <a:bodyPr>
            <a:normAutofit/>
          </a:bodyPr>
          <a:lstStyle/>
          <a:p>
            <a:r>
              <a:rPr kumimoji="1" lang="en-US" altLang="ja-JP" sz="2800" dirty="0"/>
              <a:t>PRAGUE(</a:t>
            </a:r>
            <a:r>
              <a:rPr lang="en-US" altLang="ja-JP" sz="2800" dirty="0"/>
              <a:t>C</a:t>
            </a:r>
            <a:r>
              <a:rPr kumimoji="1" lang="en-US" altLang="ja-JP" sz="2800" dirty="0"/>
              <a:t>zech)</a:t>
            </a:r>
          </a:p>
          <a:p>
            <a:r>
              <a:rPr lang="en-US" altLang="ja-JP" sz="2800" dirty="0"/>
              <a:t>VIENNA(Austria)</a:t>
            </a:r>
          </a:p>
          <a:p>
            <a:r>
              <a:rPr kumimoji="1" lang="en-US" altLang="ja-JP" sz="2800" dirty="0"/>
              <a:t>BUDAPEST(</a:t>
            </a:r>
            <a:r>
              <a:rPr lang="en-US" altLang="ja-JP" sz="2800" dirty="0"/>
              <a:t>H</a:t>
            </a:r>
            <a:r>
              <a:rPr kumimoji="1" lang="en-US" altLang="ja-JP" sz="2800" dirty="0"/>
              <a:t>ungary)</a:t>
            </a:r>
          </a:p>
          <a:p>
            <a:r>
              <a:rPr kumimoji="1" lang="en-US" altLang="ja-JP" sz="2800" dirty="0"/>
              <a:t>HOLLOKO(</a:t>
            </a:r>
            <a:r>
              <a:rPr lang="en-US" altLang="ja-JP" sz="2800" dirty="0"/>
              <a:t>H</a:t>
            </a:r>
            <a:r>
              <a:rPr kumimoji="1" lang="en-US" altLang="ja-JP" sz="2800" dirty="0"/>
              <a:t>ungary)</a:t>
            </a:r>
          </a:p>
          <a:p>
            <a:r>
              <a:rPr kumimoji="1" lang="en-US" altLang="ja-JP" sz="2800" dirty="0"/>
              <a:t>BUDAPEST(</a:t>
            </a:r>
            <a:r>
              <a:rPr lang="en-US" altLang="ja-JP" sz="2800" dirty="0"/>
              <a:t>H</a:t>
            </a:r>
            <a:r>
              <a:rPr kumimoji="1" lang="en-US" altLang="ja-JP" sz="2800" dirty="0"/>
              <a:t>ungary)</a:t>
            </a:r>
          </a:p>
          <a:p>
            <a:r>
              <a:rPr kumimoji="1" lang="en-US" altLang="ja-JP" sz="2800" dirty="0"/>
              <a:t>ZAGREB(</a:t>
            </a:r>
            <a:r>
              <a:rPr lang="en-US" altLang="ja-JP" sz="2800" dirty="0"/>
              <a:t>C</a:t>
            </a:r>
            <a:r>
              <a:rPr kumimoji="1" lang="en-US" altLang="ja-JP" sz="2800" dirty="0"/>
              <a:t>roatia)</a:t>
            </a:r>
          </a:p>
          <a:p>
            <a:r>
              <a:rPr lang="en-US" altLang="ja-JP" sz="2800" dirty="0"/>
              <a:t>DOBROVNIK(Croatia)</a:t>
            </a:r>
          </a:p>
          <a:p>
            <a:r>
              <a:rPr lang="en-US" altLang="ja-JP" sz="2800" dirty="0"/>
              <a:t>ZAGREB(Croatia)</a:t>
            </a:r>
            <a:endParaRPr kumimoji="1" lang="ja-JP" altLang="en-US" sz="2800" dirty="0"/>
          </a:p>
        </p:txBody>
      </p:sp>
      <p:pic>
        <p:nvPicPr>
          <p:cNvPr id="1026" name="Picture 2" descr="Image result for central europe">
            <a:extLst>
              <a:ext uri="{FF2B5EF4-FFF2-40B4-BE49-F238E27FC236}">
                <a16:creationId xmlns:a16="http://schemas.microsoft.com/office/drawing/2014/main" id="{6F32FEC9-BE0B-45B3-9D08-3FDB0EDBAB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98" t="9707" r="31329" b="9707"/>
          <a:stretch/>
        </p:blipFill>
        <p:spPr bwMode="auto">
          <a:xfrm>
            <a:off x="7545274" y="0"/>
            <a:ext cx="4646726"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D060B936-2771-48DC-842C-14EE9318E3E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DB4EC8B4-4BB2-45C2-A68A-28E36AC10E2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1431D296-F8F1-41C3-A211-E83E243C51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5" name="Rectangle 1">
            <a:extLst>
              <a:ext uri="{FF2B5EF4-FFF2-40B4-BE49-F238E27FC236}">
                <a16:creationId xmlns:a16="http://schemas.microsoft.com/office/drawing/2014/main" id="{A86A237D-D5F4-4F47-BA77-288A3F596386}"/>
              </a:ext>
            </a:extLst>
          </p:cNvPr>
          <p:cNvSpPr>
            <a:spLocks noChangeArrowheads="1"/>
          </p:cNvSpPr>
          <p:nvPr/>
        </p:nvSpPr>
        <p:spPr bwMode="auto">
          <a:xfrm>
            <a:off x="1069975" y="3781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a:ln>
                  <a:noFill/>
                </a:ln>
                <a:solidFill>
                  <a:schemeClr val="tx1"/>
                </a:solidFill>
                <a:effectLst/>
                <a:latin typeface="Arial" panose="020B0604020202020204" pitchFamily="34" charset="0"/>
              </a:rPr>
              <a:t/>
            </a: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cxnSp>
        <p:nvCxnSpPr>
          <p:cNvPr id="7" name="直線矢印コネクタ 6">
            <a:extLst>
              <a:ext uri="{FF2B5EF4-FFF2-40B4-BE49-F238E27FC236}">
                <a16:creationId xmlns:a16="http://schemas.microsoft.com/office/drawing/2014/main" id="{03A3B2F0-9147-4AA3-AFAF-1C778B89BE4F}"/>
              </a:ext>
            </a:extLst>
          </p:cNvPr>
          <p:cNvCxnSpPr/>
          <p:nvPr/>
        </p:nvCxnSpPr>
        <p:spPr>
          <a:xfrm>
            <a:off x="8983985" y="1962150"/>
            <a:ext cx="607690" cy="962025"/>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5" name="直線矢印コネクタ 14">
            <a:extLst>
              <a:ext uri="{FF2B5EF4-FFF2-40B4-BE49-F238E27FC236}">
                <a16:creationId xmlns:a16="http://schemas.microsoft.com/office/drawing/2014/main" id="{86EEE08D-EB62-4A44-B801-BDB7151BCC3F}"/>
              </a:ext>
            </a:extLst>
          </p:cNvPr>
          <p:cNvCxnSpPr>
            <a:cxnSpLocks/>
          </p:cNvCxnSpPr>
          <p:nvPr/>
        </p:nvCxnSpPr>
        <p:spPr>
          <a:xfrm>
            <a:off x="9822817" y="3076575"/>
            <a:ext cx="920947" cy="19017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6" name="直線矢印コネクタ 15">
            <a:extLst>
              <a:ext uri="{FF2B5EF4-FFF2-40B4-BE49-F238E27FC236}">
                <a16:creationId xmlns:a16="http://schemas.microsoft.com/office/drawing/2014/main" id="{D5114A8E-010A-41E7-8C72-8C7E0AB63F24}"/>
              </a:ext>
            </a:extLst>
          </p:cNvPr>
          <p:cNvCxnSpPr>
            <a:cxnSpLocks/>
          </p:cNvCxnSpPr>
          <p:nvPr/>
        </p:nvCxnSpPr>
        <p:spPr>
          <a:xfrm flipV="1">
            <a:off x="10753289" y="2924175"/>
            <a:ext cx="267136" cy="34064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7" name="直線矢印コネクタ 16">
            <a:extLst>
              <a:ext uri="{FF2B5EF4-FFF2-40B4-BE49-F238E27FC236}">
                <a16:creationId xmlns:a16="http://schemas.microsoft.com/office/drawing/2014/main" id="{8CF24067-F6B3-41FD-A8F3-8C0DE8AE09B3}"/>
              </a:ext>
            </a:extLst>
          </p:cNvPr>
          <p:cNvCxnSpPr>
            <a:cxnSpLocks/>
          </p:cNvCxnSpPr>
          <p:nvPr/>
        </p:nvCxnSpPr>
        <p:spPr>
          <a:xfrm flipH="1">
            <a:off x="10753289" y="3042108"/>
            <a:ext cx="352861" cy="38689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8" name="直線矢印コネクタ 17">
            <a:extLst>
              <a:ext uri="{FF2B5EF4-FFF2-40B4-BE49-F238E27FC236}">
                <a16:creationId xmlns:a16="http://schemas.microsoft.com/office/drawing/2014/main" id="{7DB21CB3-8545-4660-BDF1-CC52CC4843EF}"/>
              </a:ext>
            </a:extLst>
          </p:cNvPr>
          <p:cNvCxnSpPr>
            <a:cxnSpLocks/>
          </p:cNvCxnSpPr>
          <p:nvPr/>
        </p:nvCxnSpPr>
        <p:spPr>
          <a:xfrm flipH="1">
            <a:off x="9800818" y="3382749"/>
            <a:ext cx="915762" cy="836826"/>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B7F4BF6A-FC27-40D6-A18B-2E1A193083F0}"/>
              </a:ext>
            </a:extLst>
          </p:cNvPr>
          <p:cNvCxnSpPr>
            <a:cxnSpLocks/>
          </p:cNvCxnSpPr>
          <p:nvPr/>
        </p:nvCxnSpPr>
        <p:spPr>
          <a:xfrm flipH="1">
            <a:off x="9123245" y="4410075"/>
            <a:ext cx="468431" cy="47625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6" name="直線矢印コネクタ 25">
            <a:extLst>
              <a:ext uri="{FF2B5EF4-FFF2-40B4-BE49-F238E27FC236}">
                <a16:creationId xmlns:a16="http://schemas.microsoft.com/office/drawing/2014/main" id="{B8C416C4-95F5-4A97-A954-9BF29923E973}"/>
              </a:ext>
            </a:extLst>
          </p:cNvPr>
          <p:cNvCxnSpPr>
            <a:cxnSpLocks/>
          </p:cNvCxnSpPr>
          <p:nvPr/>
        </p:nvCxnSpPr>
        <p:spPr>
          <a:xfrm flipV="1">
            <a:off x="9207808" y="4467391"/>
            <a:ext cx="504825" cy="53816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4" name="星: 5 pt 23">
            <a:extLst>
              <a:ext uri="{FF2B5EF4-FFF2-40B4-BE49-F238E27FC236}">
                <a16:creationId xmlns:a16="http://schemas.microsoft.com/office/drawing/2014/main" id="{0EFC2F87-617B-4D92-9C3E-FCC9A365C23F}"/>
              </a:ext>
            </a:extLst>
          </p:cNvPr>
          <p:cNvSpPr/>
          <p:nvPr/>
        </p:nvSpPr>
        <p:spPr>
          <a:xfrm>
            <a:off x="8976458" y="4717338"/>
            <a:ext cx="210008" cy="228601"/>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星: 5 pt 31">
            <a:extLst>
              <a:ext uri="{FF2B5EF4-FFF2-40B4-BE49-F238E27FC236}">
                <a16:creationId xmlns:a16="http://schemas.microsoft.com/office/drawing/2014/main" id="{C1EA39D5-20DE-403E-918A-B222DCA179AD}"/>
              </a:ext>
            </a:extLst>
          </p:cNvPr>
          <p:cNvSpPr/>
          <p:nvPr/>
        </p:nvSpPr>
        <p:spPr>
          <a:xfrm>
            <a:off x="11029950" y="2754540"/>
            <a:ext cx="210008" cy="228601"/>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矢印: 右カーブ 32">
            <a:extLst>
              <a:ext uri="{FF2B5EF4-FFF2-40B4-BE49-F238E27FC236}">
                <a16:creationId xmlns:a16="http://schemas.microsoft.com/office/drawing/2014/main" id="{55CDF9EF-7624-405B-92C1-D738DC787E57}"/>
              </a:ext>
            </a:extLst>
          </p:cNvPr>
          <p:cNvSpPr/>
          <p:nvPr/>
        </p:nvSpPr>
        <p:spPr>
          <a:xfrm>
            <a:off x="1076325" y="2324099"/>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4" name="矢印: 右カーブ 33">
            <a:extLst>
              <a:ext uri="{FF2B5EF4-FFF2-40B4-BE49-F238E27FC236}">
                <a16:creationId xmlns:a16="http://schemas.microsoft.com/office/drawing/2014/main" id="{9E6CC610-376C-46D7-A768-2D91B9384917}"/>
              </a:ext>
            </a:extLst>
          </p:cNvPr>
          <p:cNvSpPr/>
          <p:nvPr/>
        </p:nvSpPr>
        <p:spPr>
          <a:xfrm>
            <a:off x="1085850" y="2829254"/>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5" name="矢印: 右カーブ 34">
            <a:extLst>
              <a:ext uri="{FF2B5EF4-FFF2-40B4-BE49-F238E27FC236}">
                <a16:creationId xmlns:a16="http://schemas.microsoft.com/office/drawing/2014/main" id="{01ED589C-D3B6-4D27-9112-2CFD78FD681A}"/>
              </a:ext>
            </a:extLst>
          </p:cNvPr>
          <p:cNvSpPr/>
          <p:nvPr/>
        </p:nvSpPr>
        <p:spPr>
          <a:xfrm>
            <a:off x="1069975" y="3361515"/>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6" name="矢印: 右カーブ 35">
            <a:extLst>
              <a:ext uri="{FF2B5EF4-FFF2-40B4-BE49-F238E27FC236}">
                <a16:creationId xmlns:a16="http://schemas.microsoft.com/office/drawing/2014/main" id="{64C23D60-2184-490A-80DC-41AB898B7391}"/>
              </a:ext>
            </a:extLst>
          </p:cNvPr>
          <p:cNvSpPr/>
          <p:nvPr/>
        </p:nvSpPr>
        <p:spPr>
          <a:xfrm>
            <a:off x="1046855" y="3914776"/>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7" name="矢印: 右カーブ 36">
            <a:extLst>
              <a:ext uri="{FF2B5EF4-FFF2-40B4-BE49-F238E27FC236}">
                <a16:creationId xmlns:a16="http://schemas.microsoft.com/office/drawing/2014/main" id="{410E5407-DF15-4930-93BD-1BA2E5A914BE}"/>
              </a:ext>
            </a:extLst>
          </p:cNvPr>
          <p:cNvSpPr/>
          <p:nvPr/>
        </p:nvSpPr>
        <p:spPr>
          <a:xfrm>
            <a:off x="1046855" y="4468843"/>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8" name="矢印: 右カーブ 37">
            <a:extLst>
              <a:ext uri="{FF2B5EF4-FFF2-40B4-BE49-F238E27FC236}">
                <a16:creationId xmlns:a16="http://schemas.microsoft.com/office/drawing/2014/main" id="{F4C61D0F-78F5-484C-8D51-71E2E7C41BAB}"/>
              </a:ext>
            </a:extLst>
          </p:cNvPr>
          <p:cNvSpPr/>
          <p:nvPr/>
        </p:nvSpPr>
        <p:spPr>
          <a:xfrm>
            <a:off x="1058173" y="5005553"/>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9" name="矢印: 右カーブ 38">
            <a:extLst>
              <a:ext uri="{FF2B5EF4-FFF2-40B4-BE49-F238E27FC236}">
                <a16:creationId xmlns:a16="http://schemas.microsoft.com/office/drawing/2014/main" id="{B073D7E9-3543-4378-840E-BB15E37E5732}"/>
              </a:ext>
            </a:extLst>
          </p:cNvPr>
          <p:cNvSpPr/>
          <p:nvPr/>
        </p:nvSpPr>
        <p:spPr>
          <a:xfrm>
            <a:off x="1058173" y="5565838"/>
            <a:ext cx="380538" cy="61912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Tree>
    <p:extLst>
      <p:ext uri="{BB962C8B-B14F-4D97-AF65-F5344CB8AC3E}">
        <p14:creationId xmlns:p14="http://schemas.microsoft.com/office/powerpoint/2010/main" val="835681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4FC10B2-BCD5-46E2-A2E0-F714BE70C5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92C2962D-5AA6-4EB0-9A2C-F385BF76A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196A65C-A88E-4E6C-9882-A77D52FCE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9D656BC9-D198-47EB-BF65-7B922CED41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9C92DB27-596D-48D1-BB72-94081C9C1E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9" name="Oval 78">
              <a:extLst>
                <a:ext uri="{FF2B5EF4-FFF2-40B4-BE49-F238E27FC236}">
                  <a16:creationId xmlns:a16="http://schemas.microsoft.com/office/drawing/2014/main" id="{9AF33BFF-A87A-4022-BFF0-6C6E10173D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1" name="Rectangle 80">
            <a:extLst>
              <a:ext uri="{FF2B5EF4-FFF2-40B4-BE49-F238E27FC236}">
                <a16:creationId xmlns:a16="http://schemas.microsoft.com/office/drawing/2014/main" id="{5C28659E-412C-4600-B45E-BAE370BC24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Image result for world map">
            <a:extLst>
              <a:ext uri="{FF2B5EF4-FFF2-40B4-BE49-F238E27FC236}">
                <a16:creationId xmlns:a16="http://schemas.microsoft.com/office/drawing/2014/main" id="{43A52937-1153-442D-BE8B-BD7D46D9BAFD}"/>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 t="11377" r="77" b="1751"/>
          <a:stretch/>
        </p:blipFill>
        <p:spPr bwMode="auto">
          <a:xfrm>
            <a:off x="20" y="-2"/>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83" name="Rectangle 82">
            <a:extLst>
              <a:ext uri="{FF2B5EF4-FFF2-40B4-BE49-F238E27FC236}">
                <a16:creationId xmlns:a16="http://schemas.microsoft.com/office/drawing/2014/main" id="{AE95896B-6905-4618-A7DF-DED8A61FBC8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748BD8C-4984-4138-94CA-2DC5F39DC3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7">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タイトル 1">
            <a:extLst>
              <a:ext uri="{FF2B5EF4-FFF2-40B4-BE49-F238E27FC236}">
                <a16:creationId xmlns:a16="http://schemas.microsoft.com/office/drawing/2014/main" id="{749EA9B0-CA68-49DE-BAAA-75EE394A6111}"/>
              </a:ext>
            </a:extLst>
          </p:cNvPr>
          <p:cNvSpPr>
            <a:spLocks noGrp="1"/>
          </p:cNvSpPr>
          <p:nvPr>
            <p:ph type="title"/>
          </p:nvPr>
        </p:nvSpPr>
        <p:spPr>
          <a:xfrm>
            <a:off x="1797934" y="2468529"/>
            <a:ext cx="8596131" cy="1356202"/>
          </a:xfrm>
        </p:spPr>
        <p:txBody>
          <a:bodyPr vert="horz" lIns="91440" tIns="45720" rIns="91440" bIns="45720" rtlCol="0" anchor="b">
            <a:normAutofit/>
          </a:bodyPr>
          <a:lstStyle/>
          <a:p>
            <a:r>
              <a:rPr kumimoji="1" lang="en-US" altLang="ja-JP" sz="9600" kern="1200" cap="all" baseline="0" dirty="0">
                <a:solidFill>
                  <a:srgbClr val="FFFFFF"/>
                </a:solidFill>
                <a:latin typeface="+mj-lt"/>
                <a:ea typeface="+mj-ea"/>
                <a:cs typeface="+mj-cs"/>
              </a:rPr>
              <a:t>Around the world</a:t>
            </a:r>
          </a:p>
        </p:txBody>
      </p:sp>
      <p:sp>
        <p:nvSpPr>
          <p:cNvPr id="3" name="テキスト プレースホルダー 2">
            <a:extLst>
              <a:ext uri="{FF2B5EF4-FFF2-40B4-BE49-F238E27FC236}">
                <a16:creationId xmlns:a16="http://schemas.microsoft.com/office/drawing/2014/main" id="{8BECEFD0-C3B3-400F-ACC9-CA6BBBCFB858}"/>
              </a:ext>
            </a:extLst>
          </p:cNvPr>
          <p:cNvSpPr>
            <a:spLocks noGrp="1"/>
          </p:cNvSpPr>
          <p:nvPr>
            <p:ph type="body" idx="1"/>
          </p:nvPr>
        </p:nvSpPr>
        <p:spPr>
          <a:xfrm>
            <a:off x="1048174" y="4231765"/>
            <a:ext cx="10222992" cy="2123440"/>
          </a:xfrm>
        </p:spPr>
        <p:txBody>
          <a:bodyPr vert="horz" lIns="91440" tIns="45720" rIns="91440" bIns="45720" rtlCol="0">
            <a:normAutofit/>
          </a:bodyPr>
          <a:lstStyle/>
          <a:p>
            <a:r>
              <a:rPr kumimoji="1" lang="en-US" altLang="ja-JP" sz="2400" dirty="0">
                <a:solidFill>
                  <a:srgbClr val="FFFFFF"/>
                </a:solidFill>
              </a:rPr>
              <a:t>Concept:</a:t>
            </a:r>
          </a:p>
          <a:p>
            <a:r>
              <a:rPr lang="en-US" altLang="ja-JP" sz="2400" dirty="0">
                <a:solidFill>
                  <a:srgbClr val="FFFFFF"/>
                </a:solidFill>
              </a:rPr>
              <a:t>It’s for people who have a lot of time(like 1 year) to go to travel and who want to go and see places where people don’t normally go. In this route, you can see unforgettable views and get great experiences.</a:t>
            </a:r>
            <a:endParaRPr kumimoji="1" lang="en-US" altLang="ja-JP" sz="2400" dirty="0">
              <a:solidFill>
                <a:srgbClr val="FFFFFF"/>
              </a:solidFill>
            </a:endParaRPr>
          </a:p>
        </p:txBody>
      </p:sp>
    </p:spTree>
    <p:extLst>
      <p:ext uri="{BB962C8B-B14F-4D97-AF65-F5344CB8AC3E}">
        <p14:creationId xmlns:p14="http://schemas.microsoft.com/office/powerpoint/2010/main" val="2470895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A25F76E9-960A-489B-A031-0EA743356A05}"/>
              </a:ext>
            </a:extLst>
          </p:cNvPr>
          <p:cNvSpPr txBox="1"/>
          <p:nvPr/>
        </p:nvSpPr>
        <p:spPr>
          <a:xfrm>
            <a:off x="390525" y="1963348"/>
            <a:ext cx="1778000" cy="707886"/>
          </a:xfrm>
          <a:prstGeom prst="rect">
            <a:avLst/>
          </a:prstGeom>
          <a:noFill/>
        </p:spPr>
        <p:txBody>
          <a:bodyPr wrap="square" rtlCol="0">
            <a:spAutoFit/>
          </a:bodyPr>
          <a:lstStyle/>
          <a:p>
            <a:r>
              <a:rPr kumimoji="1" lang="en-US" altLang="ja-JP" sz="4000" dirty="0">
                <a:solidFill>
                  <a:srgbClr val="FFC000"/>
                </a:solidFill>
                <a:effectLst>
                  <a:outerShdw blurRad="38100" dist="38100" dir="2700000" algn="tl">
                    <a:srgbClr val="000000">
                      <a:alpha val="43137"/>
                    </a:srgbClr>
                  </a:outerShdw>
                </a:effectLst>
              </a:rPr>
              <a:t>Asia </a:t>
            </a:r>
            <a:endParaRPr kumimoji="1" lang="ja-JP" altLang="en-US" sz="4000" dirty="0">
              <a:solidFill>
                <a:srgbClr val="FFC000"/>
              </a:solidFill>
              <a:effectLst>
                <a:outerShdw blurRad="38100" dist="38100" dir="2700000" algn="tl">
                  <a:srgbClr val="000000">
                    <a:alpha val="43137"/>
                  </a:srgbClr>
                </a:outerShdw>
              </a:effectLst>
            </a:endParaRPr>
          </a:p>
        </p:txBody>
      </p:sp>
      <p:sp>
        <p:nvSpPr>
          <p:cNvPr id="7" name="テキスト ボックス 6">
            <a:extLst>
              <a:ext uri="{FF2B5EF4-FFF2-40B4-BE49-F238E27FC236}">
                <a16:creationId xmlns:a16="http://schemas.microsoft.com/office/drawing/2014/main" id="{0B5CB72B-5DC3-4147-A0A2-2CE66C00EECD}"/>
              </a:ext>
            </a:extLst>
          </p:cNvPr>
          <p:cNvSpPr txBox="1"/>
          <p:nvPr/>
        </p:nvSpPr>
        <p:spPr>
          <a:xfrm>
            <a:off x="369570" y="3845316"/>
            <a:ext cx="2824480" cy="707886"/>
          </a:xfrm>
          <a:prstGeom prst="rect">
            <a:avLst/>
          </a:prstGeom>
          <a:noFill/>
        </p:spPr>
        <p:txBody>
          <a:bodyPr wrap="square" rtlCol="0">
            <a:spAutoFit/>
          </a:bodyPr>
          <a:lstStyle/>
          <a:p>
            <a:r>
              <a:rPr kumimoji="1" lang="en-GB" altLang="ja-JP" sz="4000" dirty="0">
                <a:solidFill>
                  <a:srgbClr val="002060"/>
                </a:solidFill>
                <a:effectLst>
                  <a:outerShdw blurRad="38100" dist="38100" dir="2700000" algn="tl">
                    <a:srgbClr val="000000">
                      <a:alpha val="43137"/>
                    </a:srgbClr>
                  </a:outerShdw>
                </a:effectLst>
              </a:rPr>
              <a:t>Europe</a:t>
            </a:r>
            <a:r>
              <a:rPr kumimoji="1" lang="en-GB" altLang="ja-JP" sz="4000" dirty="0">
                <a:solidFill>
                  <a:srgbClr val="002060"/>
                </a:solidFill>
              </a:rPr>
              <a:t> </a:t>
            </a:r>
            <a:endParaRPr kumimoji="1" lang="ja-JP" altLang="en-US" sz="4000" dirty="0">
              <a:solidFill>
                <a:srgbClr val="002060"/>
              </a:solidFill>
            </a:endParaRPr>
          </a:p>
        </p:txBody>
      </p:sp>
      <p:sp>
        <p:nvSpPr>
          <p:cNvPr id="9" name="テキスト ボックス 8">
            <a:extLst>
              <a:ext uri="{FF2B5EF4-FFF2-40B4-BE49-F238E27FC236}">
                <a16:creationId xmlns:a16="http://schemas.microsoft.com/office/drawing/2014/main" id="{2BCFCD2D-1EDC-4562-9138-5C0282716A6B}"/>
              </a:ext>
            </a:extLst>
          </p:cNvPr>
          <p:cNvSpPr txBox="1"/>
          <p:nvPr/>
        </p:nvSpPr>
        <p:spPr>
          <a:xfrm>
            <a:off x="6850380" y="4737868"/>
            <a:ext cx="2550160" cy="707886"/>
          </a:xfrm>
          <a:prstGeom prst="rect">
            <a:avLst/>
          </a:prstGeom>
          <a:noFill/>
        </p:spPr>
        <p:txBody>
          <a:bodyPr wrap="square" rtlCol="0">
            <a:spAutoFit/>
          </a:bodyPr>
          <a:lstStyle/>
          <a:p>
            <a:r>
              <a:rPr kumimoji="1" lang="en-US" altLang="ja-JP" sz="4000" dirty="0">
                <a:solidFill>
                  <a:srgbClr val="FFFF00"/>
                </a:solidFill>
                <a:effectLst>
                  <a:outerShdw blurRad="38100" dist="38100" dir="2700000" algn="tl">
                    <a:srgbClr val="000000">
                      <a:alpha val="43137"/>
                    </a:srgbClr>
                  </a:outerShdw>
                </a:effectLst>
              </a:rPr>
              <a:t>Africa</a:t>
            </a:r>
            <a:r>
              <a:rPr kumimoji="1" lang="en-US" altLang="ja-JP" sz="4000" dirty="0">
                <a:solidFill>
                  <a:srgbClr val="FFFF00"/>
                </a:solidFill>
              </a:rPr>
              <a:t> </a:t>
            </a:r>
            <a:endParaRPr kumimoji="1" lang="ja-JP" altLang="en-US" sz="4000" dirty="0">
              <a:solidFill>
                <a:srgbClr val="FFFF00"/>
              </a:solidFill>
            </a:endParaRPr>
          </a:p>
        </p:txBody>
      </p:sp>
      <p:sp>
        <p:nvSpPr>
          <p:cNvPr id="10" name="テキスト ボックス 9">
            <a:extLst>
              <a:ext uri="{FF2B5EF4-FFF2-40B4-BE49-F238E27FC236}">
                <a16:creationId xmlns:a16="http://schemas.microsoft.com/office/drawing/2014/main" id="{F446AACB-E1F0-4DE6-8CAE-9C024B683E3B}"/>
              </a:ext>
            </a:extLst>
          </p:cNvPr>
          <p:cNvSpPr txBox="1"/>
          <p:nvPr/>
        </p:nvSpPr>
        <p:spPr>
          <a:xfrm>
            <a:off x="6850380" y="3137430"/>
            <a:ext cx="3860800" cy="707886"/>
          </a:xfrm>
          <a:prstGeom prst="rect">
            <a:avLst/>
          </a:prstGeom>
          <a:noFill/>
        </p:spPr>
        <p:txBody>
          <a:bodyPr wrap="square" rtlCol="0">
            <a:spAutoFit/>
          </a:bodyPr>
          <a:lstStyle/>
          <a:p>
            <a:r>
              <a:rPr kumimoji="1" lang="en-US" altLang="ja-JP" sz="4000" dirty="0">
                <a:solidFill>
                  <a:srgbClr val="00B050"/>
                </a:solidFill>
                <a:effectLst>
                  <a:outerShdw blurRad="38100" dist="38100" dir="2700000" algn="tl">
                    <a:srgbClr val="000000">
                      <a:alpha val="43137"/>
                    </a:srgbClr>
                  </a:outerShdw>
                </a:effectLst>
              </a:rPr>
              <a:t>South America </a:t>
            </a:r>
            <a:endParaRPr kumimoji="1" lang="ja-JP" altLang="en-US" sz="4000" dirty="0">
              <a:solidFill>
                <a:srgbClr val="00B050"/>
              </a:solidFill>
              <a:effectLst>
                <a:outerShdw blurRad="38100" dist="38100" dir="2700000" algn="tl">
                  <a:srgbClr val="000000">
                    <a:alpha val="43137"/>
                  </a:srgbClr>
                </a:outerShdw>
              </a:effectLst>
            </a:endParaRPr>
          </a:p>
        </p:txBody>
      </p:sp>
      <p:sp>
        <p:nvSpPr>
          <p:cNvPr id="11" name="テキスト ボックス 10">
            <a:extLst>
              <a:ext uri="{FF2B5EF4-FFF2-40B4-BE49-F238E27FC236}">
                <a16:creationId xmlns:a16="http://schemas.microsoft.com/office/drawing/2014/main" id="{F304ADF4-A483-42E1-B87D-568E163A53BB}"/>
              </a:ext>
            </a:extLst>
          </p:cNvPr>
          <p:cNvSpPr txBox="1"/>
          <p:nvPr/>
        </p:nvSpPr>
        <p:spPr>
          <a:xfrm>
            <a:off x="6850380" y="1857977"/>
            <a:ext cx="3881120" cy="707886"/>
          </a:xfrm>
          <a:prstGeom prst="rect">
            <a:avLst/>
          </a:prstGeom>
          <a:noFill/>
        </p:spPr>
        <p:txBody>
          <a:bodyPr wrap="square" rtlCol="0">
            <a:spAutoFit/>
          </a:bodyPr>
          <a:lstStyle/>
          <a:p>
            <a:r>
              <a:rPr kumimoji="1" lang="en-US" altLang="ja-JP" sz="4000" dirty="0">
                <a:solidFill>
                  <a:srgbClr val="FF0000"/>
                </a:solidFill>
                <a:effectLst>
                  <a:outerShdw blurRad="38100" dist="38100" dir="2700000" algn="tl">
                    <a:srgbClr val="000000">
                      <a:alpha val="43137"/>
                    </a:srgbClr>
                  </a:outerShdw>
                </a:effectLst>
              </a:rPr>
              <a:t>North America </a:t>
            </a:r>
            <a:endParaRPr kumimoji="1" lang="ja-JP" altLang="en-US" sz="4000" dirty="0">
              <a:solidFill>
                <a:srgbClr val="FF0000"/>
              </a:solidFill>
              <a:effectLst>
                <a:outerShdw blurRad="38100" dist="38100" dir="2700000" algn="tl">
                  <a:srgbClr val="000000">
                    <a:alpha val="43137"/>
                  </a:srgbClr>
                </a:outerShdw>
              </a:effectLst>
            </a:endParaRPr>
          </a:p>
        </p:txBody>
      </p:sp>
      <p:sp>
        <p:nvSpPr>
          <p:cNvPr id="12" name="正方形/長方形 11">
            <a:extLst>
              <a:ext uri="{FF2B5EF4-FFF2-40B4-BE49-F238E27FC236}">
                <a16:creationId xmlns:a16="http://schemas.microsoft.com/office/drawing/2014/main" id="{5C687114-6890-4CF1-A0C4-65B83AE29BBD}"/>
              </a:ext>
            </a:extLst>
          </p:cNvPr>
          <p:cNvSpPr/>
          <p:nvPr/>
        </p:nvSpPr>
        <p:spPr>
          <a:xfrm>
            <a:off x="6850380" y="131786"/>
            <a:ext cx="2145139" cy="707886"/>
          </a:xfrm>
          <a:prstGeom prst="rect">
            <a:avLst/>
          </a:prstGeom>
        </p:spPr>
        <p:txBody>
          <a:bodyPr wrap="none">
            <a:spAutoFit/>
          </a:bodyPr>
          <a:lstStyle/>
          <a:p>
            <a:r>
              <a:rPr lang="ja-JP" altLang="en-US" sz="4000" dirty="0">
                <a:solidFill>
                  <a:srgbClr val="00B0F0"/>
                </a:solidFill>
                <a:effectLst>
                  <a:outerShdw blurRad="38100" dist="38100" dir="2700000" algn="tl">
                    <a:srgbClr val="000000">
                      <a:alpha val="43137"/>
                    </a:srgbClr>
                  </a:outerShdw>
                </a:effectLst>
              </a:rPr>
              <a:t>Oceania</a:t>
            </a:r>
          </a:p>
        </p:txBody>
      </p:sp>
      <p:sp>
        <p:nvSpPr>
          <p:cNvPr id="14" name="テキスト ボックス 13">
            <a:extLst>
              <a:ext uri="{FF2B5EF4-FFF2-40B4-BE49-F238E27FC236}">
                <a16:creationId xmlns:a16="http://schemas.microsoft.com/office/drawing/2014/main" id="{B187A6A4-CFBF-4411-ACA0-F1972A0DF5B4}"/>
              </a:ext>
            </a:extLst>
          </p:cNvPr>
          <p:cNvSpPr txBox="1"/>
          <p:nvPr/>
        </p:nvSpPr>
        <p:spPr>
          <a:xfrm>
            <a:off x="752475" y="2671234"/>
            <a:ext cx="5715000" cy="1200329"/>
          </a:xfrm>
          <a:prstGeom prst="rect">
            <a:avLst/>
          </a:prstGeom>
          <a:noFill/>
        </p:spPr>
        <p:txBody>
          <a:bodyPr wrap="square" rtlCol="0">
            <a:spAutoFit/>
          </a:bodyPr>
          <a:lstStyle/>
          <a:p>
            <a:r>
              <a:rPr kumimoji="1" lang="en-US" altLang="ja-JP" sz="2400" dirty="0"/>
              <a:t>China, India, Taiwan, Thailand, Cambodia, Singapore, Sri Lanka, Indonesia, </a:t>
            </a:r>
            <a:endParaRPr kumimoji="1" lang="ja-JP" altLang="en-US" sz="2400" dirty="0"/>
          </a:p>
        </p:txBody>
      </p:sp>
      <p:sp>
        <p:nvSpPr>
          <p:cNvPr id="18" name="テキスト ボックス 17">
            <a:extLst>
              <a:ext uri="{FF2B5EF4-FFF2-40B4-BE49-F238E27FC236}">
                <a16:creationId xmlns:a16="http://schemas.microsoft.com/office/drawing/2014/main" id="{AF63B6F9-C5F1-4B3A-8094-D3466EA1A536}"/>
              </a:ext>
            </a:extLst>
          </p:cNvPr>
          <p:cNvSpPr txBox="1"/>
          <p:nvPr/>
        </p:nvSpPr>
        <p:spPr>
          <a:xfrm>
            <a:off x="7148192" y="870911"/>
            <a:ext cx="3738880" cy="830997"/>
          </a:xfrm>
          <a:prstGeom prst="rect">
            <a:avLst/>
          </a:prstGeom>
          <a:noFill/>
        </p:spPr>
        <p:txBody>
          <a:bodyPr wrap="square" rtlCol="0">
            <a:spAutoFit/>
          </a:bodyPr>
          <a:lstStyle/>
          <a:p>
            <a:r>
              <a:rPr kumimoji="1" lang="en-US" altLang="ja-JP" sz="2400" dirty="0"/>
              <a:t>Australia, New Zealand, New Caledonia </a:t>
            </a:r>
          </a:p>
        </p:txBody>
      </p:sp>
      <p:sp>
        <p:nvSpPr>
          <p:cNvPr id="19" name="テキスト ボックス 18">
            <a:extLst>
              <a:ext uri="{FF2B5EF4-FFF2-40B4-BE49-F238E27FC236}">
                <a16:creationId xmlns:a16="http://schemas.microsoft.com/office/drawing/2014/main" id="{5356DE18-77A5-493F-90A6-B6A8E7A323BC}"/>
              </a:ext>
            </a:extLst>
          </p:cNvPr>
          <p:cNvSpPr txBox="1"/>
          <p:nvPr/>
        </p:nvSpPr>
        <p:spPr>
          <a:xfrm>
            <a:off x="652780" y="4660924"/>
            <a:ext cx="5974080" cy="1569660"/>
          </a:xfrm>
          <a:prstGeom prst="rect">
            <a:avLst/>
          </a:prstGeom>
          <a:noFill/>
        </p:spPr>
        <p:txBody>
          <a:bodyPr wrap="square" rtlCol="0">
            <a:spAutoFit/>
          </a:bodyPr>
          <a:lstStyle/>
          <a:p>
            <a:r>
              <a:rPr kumimoji="1" lang="en-US" altLang="ja-JP" sz="2400" dirty="0"/>
              <a:t>UK, France, German, Italia, Greece, Ukraine, Spain, Finland, Norway, Sweden, Denmark, Netherland, Switzerland, Iceland, Russia </a:t>
            </a:r>
          </a:p>
        </p:txBody>
      </p:sp>
      <p:sp>
        <p:nvSpPr>
          <p:cNvPr id="20" name="テキスト ボックス 19">
            <a:extLst>
              <a:ext uri="{FF2B5EF4-FFF2-40B4-BE49-F238E27FC236}">
                <a16:creationId xmlns:a16="http://schemas.microsoft.com/office/drawing/2014/main" id="{13B9C0BB-9159-4691-A1A4-E8FC7D81A2F2}"/>
              </a:ext>
            </a:extLst>
          </p:cNvPr>
          <p:cNvSpPr txBox="1"/>
          <p:nvPr/>
        </p:nvSpPr>
        <p:spPr>
          <a:xfrm>
            <a:off x="7077073" y="2671234"/>
            <a:ext cx="3881119" cy="461665"/>
          </a:xfrm>
          <a:prstGeom prst="rect">
            <a:avLst/>
          </a:prstGeom>
          <a:noFill/>
        </p:spPr>
        <p:txBody>
          <a:bodyPr wrap="square" rtlCol="0">
            <a:spAutoFit/>
          </a:bodyPr>
          <a:lstStyle/>
          <a:p>
            <a:r>
              <a:rPr kumimoji="1" lang="en-US" altLang="ja-JP" sz="2400" dirty="0"/>
              <a:t>Canada, America, Mexico </a:t>
            </a:r>
            <a:endParaRPr kumimoji="1" lang="ja-JP" altLang="en-US" sz="2400" dirty="0"/>
          </a:p>
        </p:txBody>
      </p:sp>
      <p:sp>
        <p:nvSpPr>
          <p:cNvPr id="21" name="テキスト ボックス 20">
            <a:extLst>
              <a:ext uri="{FF2B5EF4-FFF2-40B4-BE49-F238E27FC236}">
                <a16:creationId xmlns:a16="http://schemas.microsoft.com/office/drawing/2014/main" id="{2CFF4CBB-2A9E-431A-A7F6-042AFB9CA213}"/>
              </a:ext>
            </a:extLst>
          </p:cNvPr>
          <p:cNvSpPr txBox="1"/>
          <p:nvPr/>
        </p:nvSpPr>
        <p:spPr>
          <a:xfrm>
            <a:off x="7077073" y="3845316"/>
            <a:ext cx="4171950" cy="830997"/>
          </a:xfrm>
          <a:prstGeom prst="rect">
            <a:avLst/>
          </a:prstGeom>
          <a:noFill/>
        </p:spPr>
        <p:txBody>
          <a:bodyPr wrap="square" rtlCol="0">
            <a:spAutoFit/>
          </a:bodyPr>
          <a:lstStyle/>
          <a:p>
            <a:r>
              <a:rPr kumimoji="1" lang="en-US" altLang="ja-JP" sz="2400" dirty="0"/>
              <a:t>Brazil, Argentina, Bolivia, Chili, Peru, Ecuador,</a:t>
            </a:r>
            <a:endParaRPr kumimoji="1" lang="ja-JP" altLang="en-US" sz="2400" dirty="0"/>
          </a:p>
        </p:txBody>
      </p:sp>
      <p:sp>
        <p:nvSpPr>
          <p:cNvPr id="23" name="テキスト ボックス 22">
            <a:extLst>
              <a:ext uri="{FF2B5EF4-FFF2-40B4-BE49-F238E27FC236}">
                <a16:creationId xmlns:a16="http://schemas.microsoft.com/office/drawing/2014/main" id="{121E2E71-6F6D-4F8F-BAAE-AD84B9BC224E}"/>
              </a:ext>
            </a:extLst>
          </p:cNvPr>
          <p:cNvSpPr txBox="1"/>
          <p:nvPr/>
        </p:nvSpPr>
        <p:spPr>
          <a:xfrm>
            <a:off x="7077074" y="5445754"/>
            <a:ext cx="4171949" cy="830997"/>
          </a:xfrm>
          <a:prstGeom prst="rect">
            <a:avLst/>
          </a:prstGeom>
          <a:noFill/>
        </p:spPr>
        <p:txBody>
          <a:bodyPr wrap="square" rtlCol="0">
            <a:spAutoFit/>
          </a:bodyPr>
          <a:lstStyle/>
          <a:p>
            <a:r>
              <a:rPr kumimoji="1" lang="en-US" altLang="ja-JP" sz="2400" dirty="0"/>
              <a:t>Egypt, Morocco, Zimbabwe, Namibia, South Africa </a:t>
            </a:r>
            <a:endParaRPr kumimoji="1" lang="ja-JP" altLang="en-US" sz="2400" dirty="0"/>
          </a:p>
        </p:txBody>
      </p:sp>
      <p:sp>
        <p:nvSpPr>
          <p:cNvPr id="25" name="タイトル 24">
            <a:extLst>
              <a:ext uri="{FF2B5EF4-FFF2-40B4-BE49-F238E27FC236}">
                <a16:creationId xmlns:a16="http://schemas.microsoft.com/office/drawing/2014/main" id="{2E273B30-0AF5-4328-8A2A-657B528CB36D}"/>
              </a:ext>
            </a:extLst>
          </p:cNvPr>
          <p:cNvSpPr>
            <a:spLocks noGrp="1"/>
          </p:cNvSpPr>
          <p:nvPr>
            <p:ph type="title"/>
          </p:nvPr>
        </p:nvSpPr>
        <p:spPr>
          <a:xfrm>
            <a:off x="652780" y="272529"/>
            <a:ext cx="10058400" cy="1609344"/>
          </a:xfrm>
        </p:spPr>
        <p:txBody>
          <a:bodyPr/>
          <a:lstStyle/>
          <a:p>
            <a:r>
              <a:rPr kumimoji="1" lang="en-US" altLang="ja-JP" dirty="0"/>
              <a:t>Where </a:t>
            </a:r>
            <a:br>
              <a:rPr kumimoji="1" lang="en-US" altLang="ja-JP" dirty="0"/>
            </a:br>
            <a:r>
              <a:rPr kumimoji="1" lang="en-US" altLang="ja-JP" dirty="0"/>
              <a:t>do you </a:t>
            </a:r>
            <a:r>
              <a:rPr kumimoji="1" lang="en-US" altLang="ja-JP" dirty="0" err="1"/>
              <a:t>wanna</a:t>
            </a:r>
            <a:r>
              <a:rPr kumimoji="1" lang="en-US" altLang="ja-JP" dirty="0"/>
              <a:t> go?</a:t>
            </a:r>
            <a:endParaRPr kumimoji="1" lang="ja-JP" altLang="en-US" dirty="0"/>
          </a:p>
        </p:txBody>
      </p:sp>
    </p:spTree>
    <p:extLst>
      <p:ext uri="{BB962C8B-B14F-4D97-AF65-F5344CB8AC3E}">
        <p14:creationId xmlns:p14="http://schemas.microsoft.com/office/powerpoint/2010/main" val="15153348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191">
            <a:extLst>
              <a:ext uri="{FF2B5EF4-FFF2-40B4-BE49-F238E27FC236}">
                <a16:creationId xmlns:a16="http://schemas.microsoft.com/office/drawing/2014/main" id="{FA09304C-28F7-4E8D-883F-50432A7C94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192">
            <a:extLst>
              <a:ext uri="{FF2B5EF4-FFF2-40B4-BE49-F238E27FC236}">
                <a16:creationId xmlns:a16="http://schemas.microsoft.com/office/drawing/2014/main" id="{29AD6DE7-4C8D-496F-A9FF-3442D00D8D0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30" name="Rectangle 193">
            <a:extLst>
              <a:ext uri="{FF2B5EF4-FFF2-40B4-BE49-F238E27FC236}">
                <a16:creationId xmlns:a16="http://schemas.microsoft.com/office/drawing/2014/main" id="{447C25D7-975B-4E64-A3A6-AA09C57952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FBF5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world map">
            <a:extLst>
              <a:ext uri="{FF2B5EF4-FFF2-40B4-BE49-F238E27FC236}">
                <a16:creationId xmlns:a16="http://schemas.microsoft.com/office/drawing/2014/main" id="{CC15D65D-2997-4F26-906F-A847A4F3C8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120" r="5" b="9144"/>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19" name="フリーフォーム: 図形 18">
            <a:extLst>
              <a:ext uri="{FF2B5EF4-FFF2-40B4-BE49-F238E27FC236}">
                <a16:creationId xmlns:a16="http://schemas.microsoft.com/office/drawing/2014/main" id="{3A35D33D-AA53-407D-BB5D-F11948C8C331}"/>
              </a:ext>
            </a:extLst>
          </p:cNvPr>
          <p:cNvSpPr/>
          <p:nvPr/>
        </p:nvSpPr>
        <p:spPr>
          <a:xfrm>
            <a:off x="2457450" y="1952625"/>
            <a:ext cx="8505825" cy="3990975"/>
          </a:xfrm>
          <a:custGeom>
            <a:avLst/>
            <a:gdLst>
              <a:gd name="connsiteX0" fmla="*/ 7496175 w 8505825"/>
              <a:gd name="connsiteY0" fmla="*/ 1400175 h 3990975"/>
              <a:gd name="connsiteX1" fmla="*/ 6943725 w 8505825"/>
              <a:gd name="connsiteY1" fmla="*/ 1847850 h 3990975"/>
              <a:gd name="connsiteX2" fmla="*/ 7648575 w 8505825"/>
              <a:gd name="connsiteY2" fmla="*/ 3486150 h 3990975"/>
              <a:gd name="connsiteX3" fmla="*/ 8286750 w 8505825"/>
              <a:gd name="connsiteY3" fmla="*/ 3228975 h 3990975"/>
              <a:gd name="connsiteX4" fmla="*/ 8505825 w 8505825"/>
              <a:gd name="connsiteY4" fmla="*/ 3990975 h 3990975"/>
              <a:gd name="connsiteX5" fmla="*/ 7629525 w 8505825"/>
              <a:gd name="connsiteY5" fmla="*/ 3486150 h 3990975"/>
              <a:gd name="connsiteX6" fmla="*/ 6886575 w 8505825"/>
              <a:gd name="connsiteY6" fmla="*/ 2724150 h 3990975"/>
              <a:gd name="connsiteX7" fmla="*/ 6400800 w 8505825"/>
              <a:gd name="connsiteY7" fmla="*/ 2457450 h 3990975"/>
              <a:gd name="connsiteX8" fmla="*/ 6438900 w 8505825"/>
              <a:gd name="connsiteY8" fmla="*/ 2181225 h 3990975"/>
              <a:gd name="connsiteX9" fmla="*/ 6353175 w 8505825"/>
              <a:gd name="connsiteY9" fmla="*/ 2028825 h 3990975"/>
              <a:gd name="connsiteX10" fmla="*/ 5724525 w 8505825"/>
              <a:gd name="connsiteY10" fmla="*/ 1885950 h 3990975"/>
              <a:gd name="connsiteX11" fmla="*/ 6543675 w 8505825"/>
              <a:gd name="connsiteY11" fmla="*/ 1466850 h 3990975"/>
              <a:gd name="connsiteX12" fmla="*/ 6534150 w 8505825"/>
              <a:gd name="connsiteY12" fmla="*/ 933450 h 3990975"/>
              <a:gd name="connsiteX13" fmla="*/ 6657975 w 8505825"/>
              <a:gd name="connsiteY13" fmla="*/ 247650 h 3990975"/>
              <a:gd name="connsiteX14" fmla="*/ 4448175 w 8505825"/>
              <a:gd name="connsiteY14" fmla="*/ 552450 h 3990975"/>
              <a:gd name="connsiteX15" fmla="*/ 4105275 w 8505825"/>
              <a:gd name="connsiteY15" fmla="*/ 95250 h 3990975"/>
              <a:gd name="connsiteX16" fmla="*/ 3705225 w 8505825"/>
              <a:gd name="connsiteY16" fmla="*/ 304800 h 3990975"/>
              <a:gd name="connsiteX17" fmla="*/ 3524250 w 8505825"/>
              <a:gd name="connsiteY17" fmla="*/ 295275 h 3990975"/>
              <a:gd name="connsiteX18" fmla="*/ 3571875 w 8505825"/>
              <a:gd name="connsiteY18" fmla="*/ 523875 h 3990975"/>
              <a:gd name="connsiteX19" fmla="*/ 3600450 w 8505825"/>
              <a:gd name="connsiteY19" fmla="*/ 723900 h 3990975"/>
              <a:gd name="connsiteX20" fmla="*/ 4143375 w 8505825"/>
              <a:gd name="connsiteY20" fmla="*/ 800100 h 3990975"/>
              <a:gd name="connsiteX21" fmla="*/ 3933825 w 8505825"/>
              <a:gd name="connsiteY21" fmla="*/ 1323975 h 3990975"/>
              <a:gd name="connsiteX22" fmla="*/ 3724275 w 8505825"/>
              <a:gd name="connsiteY22" fmla="*/ 1200150 h 3990975"/>
              <a:gd name="connsiteX23" fmla="*/ 3552825 w 8505825"/>
              <a:gd name="connsiteY23" fmla="*/ 962025 h 3990975"/>
              <a:gd name="connsiteX24" fmla="*/ 3381375 w 8505825"/>
              <a:gd name="connsiteY24" fmla="*/ 990600 h 3990975"/>
              <a:gd name="connsiteX25" fmla="*/ 3190875 w 8505825"/>
              <a:gd name="connsiteY25" fmla="*/ 1238250 h 3990975"/>
              <a:gd name="connsiteX26" fmla="*/ 3124200 w 8505825"/>
              <a:gd name="connsiteY26" fmla="*/ 1552575 h 3990975"/>
              <a:gd name="connsiteX27" fmla="*/ 4171950 w 8505825"/>
              <a:gd name="connsiteY27" fmla="*/ 1704975 h 3990975"/>
              <a:gd name="connsiteX28" fmla="*/ 3810000 w 8505825"/>
              <a:gd name="connsiteY28" fmla="*/ 3238500 h 3990975"/>
              <a:gd name="connsiteX29" fmla="*/ 4010025 w 8505825"/>
              <a:gd name="connsiteY29" fmla="*/ 3505200 h 3990975"/>
              <a:gd name="connsiteX30" fmla="*/ 1333500 w 8505825"/>
              <a:gd name="connsiteY30" fmla="*/ 3505200 h 3990975"/>
              <a:gd name="connsiteX31" fmla="*/ 1333500 w 8505825"/>
              <a:gd name="connsiteY31" fmla="*/ 3048000 h 3990975"/>
              <a:gd name="connsiteX32" fmla="*/ 1600200 w 8505825"/>
              <a:gd name="connsiteY32" fmla="*/ 2600325 h 3990975"/>
              <a:gd name="connsiteX33" fmla="*/ 1000125 w 8505825"/>
              <a:gd name="connsiteY33" fmla="*/ 2733675 h 3990975"/>
              <a:gd name="connsiteX34" fmla="*/ 857250 w 8505825"/>
              <a:gd name="connsiteY34" fmla="*/ 2590800 h 3990975"/>
              <a:gd name="connsiteX35" fmla="*/ 161925 w 8505825"/>
              <a:gd name="connsiteY35" fmla="*/ 1809750 h 3990975"/>
              <a:gd name="connsiteX36" fmla="*/ 142875 w 8505825"/>
              <a:gd name="connsiteY36" fmla="*/ 1266825 h 3990975"/>
              <a:gd name="connsiteX37" fmla="*/ 0 w 8505825"/>
              <a:gd name="connsiteY37" fmla="*/ 609600 h 3990975"/>
              <a:gd name="connsiteX38" fmla="*/ 3295650 w 8505825"/>
              <a:gd name="connsiteY38" fmla="*/ 0 h 3990975"/>
              <a:gd name="connsiteX39" fmla="*/ 7543800 w 8505825"/>
              <a:gd name="connsiteY39" fmla="*/ 1323975 h 3990975"/>
              <a:gd name="connsiteX40" fmla="*/ 7572375 w 8505825"/>
              <a:gd name="connsiteY40" fmla="*/ 1304925 h 3990975"/>
              <a:gd name="connsiteX41" fmla="*/ 7572375 w 8505825"/>
              <a:gd name="connsiteY41" fmla="*/ 1304925 h 3990975"/>
              <a:gd name="connsiteX42" fmla="*/ 7572375 w 8505825"/>
              <a:gd name="connsiteY42" fmla="*/ 1304925 h 3990975"/>
              <a:gd name="connsiteX43" fmla="*/ 7572375 w 8505825"/>
              <a:gd name="connsiteY43" fmla="*/ 1323975 h 399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505825" h="3990975">
                <a:moveTo>
                  <a:pt x="7496175" y="1400175"/>
                </a:moveTo>
                <a:lnTo>
                  <a:pt x="6943725" y="1847850"/>
                </a:lnTo>
                <a:lnTo>
                  <a:pt x="7648575" y="3486150"/>
                </a:lnTo>
                <a:lnTo>
                  <a:pt x="8286750" y="3228975"/>
                </a:lnTo>
                <a:lnTo>
                  <a:pt x="8505825" y="3990975"/>
                </a:lnTo>
                <a:lnTo>
                  <a:pt x="7629525" y="3486150"/>
                </a:lnTo>
                <a:lnTo>
                  <a:pt x="6886575" y="2724150"/>
                </a:lnTo>
                <a:lnTo>
                  <a:pt x="6400800" y="2457450"/>
                </a:lnTo>
                <a:lnTo>
                  <a:pt x="6438900" y="2181225"/>
                </a:lnTo>
                <a:lnTo>
                  <a:pt x="6353175" y="2028825"/>
                </a:lnTo>
                <a:lnTo>
                  <a:pt x="5724525" y="1885950"/>
                </a:lnTo>
                <a:lnTo>
                  <a:pt x="6543675" y="1466850"/>
                </a:lnTo>
                <a:lnTo>
                  <a:pt x="6534150" y="933450"/>
                </a:lnTo>
                <a:lnTo>
                  <a:pt x="6657975" y="247650"/>
                </a:lnTo>
                <a:lnTo>
                  <a:pt x="4448175" y="552450"/>
                </a:lnTo>
                <a:lnTo>
                  <a:pt x="4105275" y="95250"/>
                </a:lnTo>
                <a:lnTo>
                  <a:pt x="3705225" y="304800"/>
                </a:lnTo>
                <a:lnTo>
                  <a:pt x="3524250" y="295275"/>
                </a:lnTo>
                <a:lnTo>
                  <a:pt x="3571875" y="523875"/>
                </a:lnTo>
                <a:lnTo>
                  <a:pt x="3600450" y="723900"/>
                </a:lnTo>
                <a:lnTo>
                  <a:pt x="4143375" y="800100"/>
                </a:lnTo>
                <a:lnTo>
                  <a:pt x="3933825" y="1323975"/>
                </a:lnTo>
                <a:lnTo>
                  <a:pt x="3724275" y="1200150"/>
                </a:lnTo>
                <a:lnTo>
                  <a:pt x="3552825" y="962025"/>
                </a:lnTo>
                <a:lnTo>
                  <a:pt x="3381375" y="990600"/>
                </a:lnTo>
                <a:lnTo>
                  <a:pt x="3190875" y="1238250"/>
                </a:lnTo>
                <a:lnTo>
                  <a:pt x="3124200" y="1552575"/>
                </a:lnTo>
                <a:lnTo>
                  <a:pt x="4171950" y="1704975"/>
                </a:lnTo>
                <a:lnTo>
                  <a:pt x="3810000" y="3238500"/>
                </a:lnTo>
                <a:lnTo>
                  <a:pt x="4010025" y="3505200"/>
                </a:lnTo>
                <a:lnTo>
                  <a:pt x="1333500" y="3505200"/>
                </a:lnTo>
                <a:lnTo>
                  <a:pt x="1333500" y="3048000"/>
                </a:lnTo>
                <a:lnTo>
                  <a:pt x="1600200" y="2600325"/>
                </a:lnTo>
                <a:lnTo>
                  <a:pt x="1000125" y="2733675"/>
                </a:lnTo>
                <a:lnTo>
                  <a:pt x="857250" y="2590800"/>
                </a:lnTo>
                <a:lnTo>
                  <a:pt x="161925" y="1809750"/>
                </a:lnTo>
                <a:lnTo>
                  <a:pt x="142875" y="1266825"/>
                </a:lnTo>
                <a:lnTo>
                  <a:pt x="0" y="609600"/>
                </a:lnTo>
                <a:lnTo>
                  <a:pt x="3295650" y="0"/>
                </a:lnTo>
                <a:lnTo>
                  <a:pt x="7543800" y="1323975"/>
                </a:lnTo>
                <a:lnTo>
                  <a:pt x="7572375" y="1304925"/>
                </a:lnTo>
                <a:lnTo>
                  <a:pt x="7572375" y="1304925"/>
                </a:lnTo>
                <a:lnTo>
                  <a:pt x="7572375" y="1304925"/>
                </a:lnTo>
                <a:lnTo>
                  <a:pt x="7572375" y="1323975"/>
                </a:lnTo>
              </a:path>
            </a:pathLst>
          </a:custGeom>
          <a:noFill/>
          <a:ln w="28575">
            <a:solidFill>
              <a:schemeClr val="tx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701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20CF81-63E9-4AB9-8294-61750FAC6635}"/>
              </a:ext>
            </a:extLst>
          </p:cNvPr>
          <p:cNvSpPr>
            <a:spLocks noGrp="1"/>
          </p:cNvSpPr>
          <p:nvPr>
            <p:ph type="title"/>
          </p:nvPr>
        </p:nvSpPr>
        <p:spPr>
          <a:xfrm>
            <a:off x="1576386" y="358902"/>
            <a:ext cx="9039225" cy="1609344"/>
          </a:xfrm>
        </p:spPr>
        <p:txBody>
          <a:bodyPr/>
          <a:lstStyle/>
          <a:p>
            <a:r>
              <a:rPr kumimoji="1" lang="en-US" altLang="ja-JP" dirty="0"/>
              <a:t>How do you spend your free time?</a:t>
            </a:r>
            <a:endParaRPr kumimoji="1" lang="ja-JP" altLang="en-US" dirty="0"/>
          </a:p>
        </p:txBody>
      </p:sp>
      <p:sp>
        <p:nvSpPr>
          <p:cNvPr id="3" name="矢印: 右 2">
            <a:extLst>
              <a:ext uri="{FF2B5EF4-FFF2-40B4-BE49-F238E27FC236}">
                <a16:creationId xmlns:a16="http://schemas.microsoft.com/office/drawing/2014/main" id="{26A0E465-DFA5-44B1-829A-73075691484C}"/>
              </a:ext>
            </a:extLst>
          </p:cNvPr>
          <p:cNvSpPr/>
          <p:nvPr/>
        </p:nvSpPr>
        <p:spPr>
          <a:xfrm>
            <a:off x="5048250" y="3428999"/>
            <a:ext cx="1905000" cy="1133475"/>
          </a:xfrm>
          <a:prstGeom prst="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sp>
        <p:nvSpPr>
          <p:cNvPr id="4" name="テキスト ボックス 3">
            <a:extLst>
              <a:ext uri="{FF2B5EF4-FFF2-40B4-BE49-F238E27FC236}">
                <a16:creationId xmlns:a16="http://schemas.microsoft.com/office/drawing/2014/main" id="{BC5CEA56-7066-4599-A9EB-37E6C0F33315}"/>
              </a:ext>
            </a:extLst>
          </p:cNvPr>
          <p:cNvSpPr txBox="1"/>
          <p:nvPr/>
        </p:nvSpPr>
        <p:spPr>
          <a:xfrm>
            <a:off x="7410450" y="2633513"/>
            <a:ext cx="5505450" cy="2923877"/>
          </a:xfrm>
          <a:prstGeom prst="rect">
            <a:avLst/>
          </a:prstGeom>
          <a:noFill/>
        </p:spPr>
        <p:txBody>
          <a:bodyPr wrap="square" rtlCol="0">
            <a:spAutoFit/>
          </a:bodyPr>
          <a:lstStyle/>
          <a:p>
            <a:r>
              <a:rPr kumimoji="1" lang="en-GB" altLang="ja-JP" sz="6000" dirty="0"/>
              <a:t>Make </a:t>
            </a:r>
          </a:p>
          <a:p>
            <a:r>
              <a:rPr kumimoji="1" lang="en-GB" altLang="ja-JP" sz="6000" dirty="0"/>
              <a:t>Journey Plan</a:t>
            </a:r>
          </a:p>
          <a:p>
            <a:endParaRPr kumimoji="1" lang="en-US" altLang="ja-JP" sz="3200" dirty="0"/>
          </a:p>
          <a:p>
            <a:r>
              <a:rPr kumimoji="1" lang="ja-JP" altLang="en-US" sz="3200" dirty="0"/>
              <a:t>+</a:t>
            </a:r>
            <a:r>
              <a:rPr kumimoji="1" lang="en-US" altLang="ja-JP" sz="3200" dirty="0"/>
              <a:t> gym</a:t>
            </a:r>
            <a:endParaRPr kumimoji="1" lang="en-GB" altLang="ja-JP" sz="2800" dirty="0"/>
          </a:p>
        </p:txBody>
      </p:sp>
      <p:sp>
        <p:nvSpPr>
          <p:cNvPr id="5" name="テキスト ボックス 4">
            <a:extLst>
              <a:ext uri="{FF2B5EF4-FFF2-40B4-BE49-F238E27FC236}">
                <a16:creationId xmlns:a16="http://schemas.microsoft.com/office/drawing/2014/main" id="{8A39A460-F0E5-4F15-AFAF-CDB2DE4FFDE3}"/>
              </a:ext>
            </a:extLst>
          </p:cNvPr>
          <p:cNvSpPr txBox="1"/>
          <p:nvPr/>
        </p:nvSpPr>
        <p:spPr>
          <a:xfrm>
            <a:off x="962025" y="2057400"/>
            <a:ext cx="4086225"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3200" dirty="0"/>
              <a:t>Watch TV</a:t>
            </a:r>
          </a:p>
          <a:p>
            <a:pPr marL="285750" indent="-285750">
              <a:buFont typeface="Arial" panose="020B0604020202020204" pitchFamily="34" charset="0"/>
              <a:buChar char="•"/>
            </a:pPr>
            <a:r>
              <a:rPr kumimoji="1" lang="en-US" altLang="ja-JP" sz="3200" dirty="0"/>
              <a:t>Netflix </a:t>
            </a:r>
          </a:p>
          <a:p>
            <a:pPr marL="285750" indent="-285750">
              <a:buFont typeface="Arial" panose="020B0604020202020204" pitchFamily="34" charset="0"/>
              <a:buChar char="•"/>
            </a:pPr>
            <a:r>
              <a:rPr kumimoji="1" lang="en-US" altLang="ja-JP" sz="3200" dirty="0" err="1"/>
              <a:t>Youtube</a:t>
            </a:r>
            <a:endParaRPr kumimoji="1" lang="en-US" altLang="ja-JP" sz="3200" dirty="0"/>
          </a:p>
          <a:p>
            <a:pPr marL="285750" indent="-285750">
              <a:buFont typeface="Arial" panose="020B0604020202020204" pitchFamily="34" charset="0"/>
              <a:buChar char="•"/>
            </a:pPr>
            <a:r>
              <a:rPr kumimoji="1" lang="en-US" altLang="ja-JP" sz="3200" dirty="0"/>
              <a:t>PC game </a:t>
            </a:r>
          </a:p>
          <a:p>
            <a:pPr marL="285750" indent="-285750">
              <a:buFont typeface="Arial" panose="020B0604020202020204" pitchFamily="34" charset="0"/>
              <a:buChar char="•"/>
            </a:pPr>
            <a:r>
              <a:rPr kumimoji="1" lang="en-US" altLang="ja-JP" sz="3200" dirty="0"/>
              <a:t>Instagram (phone) </a:t>
            </a:r>
          </a:p>
          <a:p>
            <a:pPr marL="285750" indent="-285750">
              <a:buFont typeface="Arial" panose="020B0604020202020204" pitchFamily="34" charset="0"/>
              <a:buChar char="•"/>
            </a:pPr>
            <a:r>
              <a:rPr kumimoji="1" lang="en-US" altLang="ja-JP" sz="3200" dirty="0"/>
              <a:t>Snapchat(phone)</a:t>
            </a:r>
          </a:p>
          <a:p>
            <a:pPr marL="285750" indent="-285750">
              <a:buFont typeface="Arial" panose="020B0604020202020204" pitchFamily="34" charset="0"/>
              <a:buChar char="•"/>
            </a:pPr>
            <a:r>
              <a:rPr kumimoji="1" lang="en-US" altLang="ja-JP" sz="3200" dirty="0"/>
              <a:t>Gym</a:t>
            </a:r>
          </a:p>
          <a:p>
            <a:pPr marL="285750" indent="-285750">
              <a:buFont typeface="Arial" panose="020B0604020202020204" pitchFamily="34" charset="0"/>
              <a:buChar char="•"/>
            </a:pPr>
            <a:r>
              <a:rPr kumimoji="1" lang="en-US" altLang="ja-JP" sz="3200" dirty="0"/>
              <a:t>Nap </a:t>
            </a:r>
          </a:p>
          <a:p>
            <a:pPr marL="285750" indent="-285750">
              <a:buFont typeface="Arial" panose="020B0604020202020204" pitchFamily="34" charset="0"/>
              <a:buChar char="•"/>
            </a:pPr>
            <a:endParaRPr kumimoji="1" lang="ja-JP" altLang="en-US" sz="3200" dirty="0"/>
          </a:p>
        </p:txBody>
      </p:sp>
      <p:sp>
        <p:nvSpPr>
          <p:cNvPr id="6" name="乗算記号 5">
            <a:extLst>
              <a:ext uri="{FF2B5EF4-FFF2-40B4-BE49-F238E27FC236}">
                <a16:creationId xmlns:a16="http://schemas.microsoft.com/office/drawing/2014/main" id="{927804F8-8BDF-4626-8476-BCF084005A9F}"/>
              </a:ext>
            </a:extLst>
          </p:cNvPr>
          <p:cNvSpPr/>
          <p:nvPr/>
        </p:nvSpPr>
        <p:spPr>
          <a:xfrm>
            <a:off x="152399" y="400431"/>
            <a:ext cx="4743449" cy="7190612"/>
          </a:xfrm>
          <a:prstGeom prst="mathMultiply">
            <a:avLst>
              <a:gd name="adj1" fmla="val 2860"/>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18200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7B5D026-F1CF-4A52-9119-F273EFCD7220}"/>
              </a:ext>
            </a:extLst>
          </p:cNvPr>
          <p:cNvSpPr>
            <a:spLocks noGrp="1"/>
          </p:cNvSpPr>
          <p:nvPr>
            <p:ph type="title"/>
          </p:nvPr>
        </p:nvSpPr>
        <p:spPr>
          <a:xfrm>
            <a:off x="1163574" y="2488120"/>
            <a:ext cx="7980426" cy="1881760"/>
          </a:xfrm>
        </p:spPr>
        <p:txBody>
          <a:bodyPr>
            <a:noAutofit/>
          </a:bodyPr>
          <a:lstStyle/>
          <a:p>
            <a:r>
              <a:rPr kumimoji="1" lang="en-US" altLang="ja-JP" sz="8000" dirty="0"/>
              <a:t>Why make</a:t>
            </a:r>
            <a:br>
              <a:rPr kumimoji="1" lang="en-US" altLang="ja-JP" sz="8000" dirty="0"/>
            </a:br>
            <a:r>
              <a:rPr kumimoji="1" lang="en-US" altLang="ja-JP" sz="8000" dirty="0"/>
              <a:t>a journey plan?</a:t>
            </a:r>
            <a:endParaRPr kumimoji="1" lang="ja-JP" altLang="en-US" sz="8000" dirty="0"/>
          </a:p>
        </p:txBody>
      </p:sp>
    </p:spTree>
    <p:extLst>
      <p:ext uri="{BB962C8B-B14F-4D97-AF65-F5344CB8AC3E}">
        <p14:creationId xmlns:p14="http://schemas.microsoft.com/office/powerpoint/2010/main" val="2920174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E78FC83-8F2C-4CBF-8C81-D24269FC8E6E}"/>
              </a:ext>
            </a:extLst>
          </p:cNvPr>
          <p:cNvSpPr txBox="1"/>
          <p:nvPr/>
        </p:nvSpPr>
        <p:spPr>
          <a:xfrm>
            <a:off x="971549" y="1517332"/>
            <a:ext cx="10410825" cy="4862870"/>
          </a:xfrm>
          <a:prstGeom prst="rect">
            <a:avLst/>
          </a:prstGeom>
          <a:noFill/>
        </p:spPr>
        <p:txBody>
          <a:bodyPr wrap="square" rtlCol="0">
            <a:spAutoFit/>
          </a:bodyPr>
          <a:lstStyle/>
          <a:p>
            <a:r>
              <a:rPr kumimoji="1" lang="en-US" altLang="ja-JP" sz="3600" dirty="0"/>
              <a:t> “…the highest spike in happiness came during the planning stage of a vacation as people enjoy </a:t>
            </a:r>
          </a:p>
          <a:p>
            <a:r>
              <a:rPr kumimoji="1" lang="en-US" altLang="ja-JP" sz="3600" dirty="0"/>
              <a:t>the sense of anticipation.”</a:t>
            </a:r>
          </a:p>
          <a:p>
            <a:endParaRPr kumimoji="1" lang="en-US" altLang="ja-JP" sz="3600" dirty="0"/>
          </a:p>
          <a:p>
            <a:r>
              <a:rPr lang="en-US" altLang="ja-JP" sz="3600" dirty="0"/>
              <a:t>“In the study, the effect of vacation anticipation boosted happiness for eight weeks.”</a:t>
            </a:r>
            <a:endParaRPr kumimoji="1" lang="en-US" altLang="ja-JP" sz="5400" dirty="0"/>
          </a:p>
          <a:p>
            <a:endParaRPr kumimoji="1" lang="en-US" altLang="ja-JP" sz="2000" dirty="0"/>
          </a:p>
          <a:p>
            <a:endParaRPr kumimoji="1" lang="en-US" altLang="ja-JP" sz="2000" dirty="0"/>
          </a:p>
          <a:p>
            <a:r>
              <a:rPr kumimoji="1" lang="en-US" altLang="ja-JP" dirty="0"/>
              <a:t>(R</a:t>
            </a:r>
            <a:r>
              <a:rPr lang="en-US" altLang="ja-JP" dirty="0"/>
              <a:t>efers to a study in the journal </a:t>
            </a:r>
            <a:r>
              <a:rPr lang="en-US" altLang="ja-JP" i="1" dirty="0"/>
              <a:t>Applied Research in Quality of Life</a:t>
            </a:r>
            <a:r>
              <a:rPr lang="en-US" altLang="ja-JP" dirty="0"/>
              <a:t> that revealed.</a:t>
            </a:r>
            <a:r>
              <a:rPr lang="en-GB" altLang="ja-JP" dirty="0">
                <a:hlinkClick r:id="rId2"/>
              </a:rPr>
              <a:t> </a:t>
            </a:r>
            <a:r>
              <a:rPr lang="en-GB" altLang="ja-JP" dirty="0"/>
              <a:t>)</a:t>
            </a:r>
          </a:p>
          <a:p>
            <a:r>
              <a:rPr lang="en-GB" altLang="ja-JP" u="sng" dirty="0">
                <a:hlinkClick r:id="rId3"/>
              </a:rPr>
              <a:t>The </a:t>
            </a:r>
            <a:r>
              <a:rPr lang="en-GB" altLang="ja-JP" u="sng" dirty="0" err="1">
                <a:hlinkClick r:id="rId3"/>
              </a:rPr>
              <a:t>NewYork</a:t>
            </a:r>
            <a:r>
              <a:rPr lang="en-GB" altLang="ja-JP" u="sng" dirty="0">
                <a:hlinkClick r:id="rId3"/>
              </a:rPr>
              <a:t> Times WELL</a:t>
            </a:r>
            <a:endParaRPr lang="en-GB" altLang="ja-JP" dirty="0"/>
          </a:p>
          <a:p>
            <a:endParaRPr kumimoji="1" lang="ja-JP" altLang="en-US" dirty="0"/>
          </a:p>
        </p:txBody>
      </p:sp>
      <p:sp>
        <p:nvSpPr>
          <p:cNvPr id="3" name="タイトル 2">
            <a:extLst>
              <a:ext uri="{FF2B5EF4-FFF2-40B4-BE49-F238E27FC236}">
                <a16:creationId xmlns:a16="http://schemas.microsoft.com/office/drawing/2014/main" id="{C8CE4504-A385-4C7E-87DA-CD391A8FCED2}"/>
              </a:ext>
            </a:extLst>
          </p:cNvPr>
          <p:cNvSpPr>
            <a:spLocks noGrp="1"/>
          </p:cNvSpPr>
          <p:nvPr>
            <p:ph type="title"/>
          </p:nvPr>
        </p:nvSpPr>
        <p:spPr>
          <a:xfrm>
            <a:off x="971549" y="0"/>
            <a:ext cx="10058400" cy="1609344"/>
          </a:xfrm>
        </p:spPr>
        <p:txBody>
          <a:bodyPr/>
          <a:lstStyle/>
          <a:p>
            <a:r>
              <a:rPr kumimoji="1" lang="en-US" altLang="ja-JP" dirty="0"/>
              <a:t>Because…</a:t>
            </a:r>
            <a:endParaRPr kumimoji="1" lang="ja-JP" altLang="en-US" dirty="0"/>
          </a:p>
        </p:txBody>
      </p:sp>
    </p:spTree>
    <p:extLst>
      <p:ext uri="{BB962C8B-B14F-4D97-AF65-F5344CB8AC3E}">
        <p14:creationId xmlns:p14="http://schemas.microsoft.com/office/powerpoint/2010/main" val="4113768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105D13-BB11-49AC-989F-6F02E2CE21F7}"/>
              </a:ext>
            </a:extLst>
          </p:cNvPr>
          <p:cNvSpPr>
            <a:spLocks noGrp="1"/>
          </p:cNvSpPr>
          <p:nvPr>
            <p:ph type="title"/>
          </p:nvPr>
        </p:nvSpPr>
        <p:spPr>
          <a:xfrm>
            <a:off x="1941480" y="2624328"/>
            <a:ext cx="8309039" cy="1609344"/>
          </a:xfrm>
        </p:spPr>
        <p:txBody>
          <a:bodyPr>
            <a:normAutofit/>
          </a:bodyPr>
          <a:lstStyle/>
          <a:p>
            <a:pPr algn="ctr"/>
            <a:r>
              <a:rPr kumimoji="1" lang="en-US" altLang="ja-JP" dirty="0"/>
              <a:t>1.What kind of journey</a:t>
            </a:r>
            <a:br>
              <a:rPr kumimoji="1" lang="en-US" altLang="ja-JP" dirty="0"/>
            </a:br>
            <a:r>
              <a:rPr kumimoji="1" lang="en-US" altLang="ja-JP" dirty="0"/>
              <a:t> do you want to do?</a:t>
            </a:r>
            <a:endParaRPr kumimoji="1" lang="ja-JP" altLang="en-US" dirty="0"/>
          </a:p>
        </p:txBody>
      </p:sp>
      <p:sp>
        <p:nvSpPr>
          <p:cNvPr id="4" name="思考の吹き出し: 雲形 3">
            <a:extLst>
              <a:ext uri="{FF2B5EF4-FFF2-40B4-BE49-F238E27FC236}">
                <a16:creationId xmlns:a16="http://schemas.microsoft.com/office/drawing/2014/main" id="{FC8270DF-4FFB-497E-B5CB-C5B6CCF7A76D}"/>
              </a:ext>
            </a:extLst>
          </p:cNvPr>
          <p:cNvSpPr/>
          <p:nvPr/>
        </p:nvSpPr>
        <p:spPr>
          <a:xfrm>
            <a:off x="8726542" y="419099"/>
            <a:ext cx="2760608" cy="2085975"/>
          </a:xfrm>
          <a:prstGeom prst="cloudCallout">
            <a:avLst>
              <a:gd name="adj1" fmla="val -72438"/>
              <a:gd name="adj2" fmla="val 4209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Feel different culture?</a:t>
            </a:r>
            <a:endParaRPr kumimoji="1" lang="ja-JP" altLang="en-US" sz="2000" dirty="0">
              <a:solidFill>
                <a:schemeClr val="tx1"/>
              </a:solidFill>
            </a:endParaRPr>
          </a:p>
        </p:txBody>
      </p:sp>
      <p:sp>
        <p:nvSpPr>
          <p:cNvPr id="6" name="思考の吹き出し: 雲形 5">
            <a:extLst>
              <a:ext uri="{FF2B5EF4-FFF2-40B4-BE49-F238E27FC236}">
                <a16:creationId xmlns:a16="http://schemas.microsoft.com/office/drawing/2014/main" id="{A21F32C7-6DAE-4223-BF46-E7DED9F725F6}"/>
              </a:ext>
            </a:extLst>
          </p:cNvPr>
          <p:cNvSpPr/>
          <p:nvPr/>
        </p:nvSpPr>
        <p:spPr>
          <a:xfrm>
            <a:off x="608003" y="4448174"/>
            <a:ext cx="2666953" cy="2085975"/>
          </a:xfrm>
          <a:prstGeom prst="cloudCallout">
            <a:avLst>
              <a:gd name="adj1" fmla="val 77565"/>
              <a:gd name="adj2" fmla="val -56996"/>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GB" altLang="ja-JP" sz="2000" dirty="0">
                <a:solidFill>
                  <a:schemeClr val="tx1"/>
                </a:solidFill>
              </a:rPr>
              <a:t>World Heritage?</a:t>
            </a:r>
            <a:endParaRPr kumimoji="1" lang="ja-JP" altLang="en-US" sz="2000" dirty="0">
              <a:solidFill>
                <a:schemeClr val="tx1"/>
              </a:solidFill>
            </a:endParaRPr>
          </a:p>
        </p:txBody>
      </p:sp>
      <p:sp>
        <p:nvSpPr>
          <p:cNvPr id="7" name="思考の吹き出し: 雲形 6">
            <a:extLst>
              <a:ext uri="{FF2B5EF4-FFF2-40B4-BE49-F238E27FC236}">
                <a16:creationId xmlns:a16="http://schemas.microsoft.com/office/drawing/2014/main" id="{3945E144-2A33-4DA6-A3D2-29CAACD000A2}"/>
              </a:ext>
            </a:extLst>
          </p:cNvPr>
          <p:cNvSpPr/>
          <p:nvPr/>
        </p:nvSpPr>
        <p:spPr>
          <a:xfrm>
            <a:off x="4464877" y="4686299"/>
            <a:ext cx="3074933" cy="2085975"/>
          </a:xfrm>
          <a:prstGeom prst="cloudCallout">
            <a:avLst>
              <a:gd name="adj1" fmla="val -651"/>
              <a:gd name="adj2" fmla="val -7434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Volunteering?</a:t>
            </a:r>
            <a:endParaRPr kumimoji="1" lang="ja-JP" altLang="en-US" sz="2000" dirty="0">
              <a:solidFill>
                <a:schemeClr val="tx1"/>
              </a:solidFill>
            </a:endParaRPr>
          </a:p>
        </p:txBody>
      </p:sp>
      <p:sp>
        <p:nvSpPr>
          <p:cNvPr id="8" name="思考の吹き出し: 雲形 7">
            <a:extLst>
              <a:ext uri="{FF2B5EF4-FFF2-40B4-BE49-F238E27FC236}">
                <a16:creationId xmlns:a16="http://schemas.microsoft.com/office/drawing/2014/main" id="{8EECCF2B-66AF-497A-8A43-6F06400F02E0}"/>
              </a:ext>
            </a:extLst>
          </p:cNvPr>
          <p:cNvSpPr/>
          <p:nvPr/>
        </p:nvSpPr>
        <p:spPr>
          <a:xfrm>
            <a:off x="8726542" y="4352926"/>
            <a:ext cx="2666953" cy="2085975"/>
          </a:xfrm>
          <a:prstGeom prst="cloudCallout">
            <a:avLst>
              <a:gd name="adj1" fmla="val -76009"/>
              <a:gd name="adj2" fmla="val -4558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Great view </a:t>
            </a:r>
          </a:p>
          <a:p>
            <a:pPr algn="ctr"/>
            <a:r>
              <a:rPr kumimoji="1" lang="en-US" altLang="ja-JP" sz="2000" dirty="0">
                <a:solidFill>
                  <a:schemeClr val="tx1"/>
                </a:solidFill>
              </a:rPr>
              <a:t>of the world?</a:t>
            </a:r>
            <a:endParaRPr kumimoji="1" lang="ja-JP" altLang="en-US" sz="2000" dirty="0">
              <a:solidFill>
                <a:schemeClr val="tx1"/>
              </a:solidFill>
            </a:endParaRPr>
          </a:p>
        </p:txBody>
      </p:sp>
      <p:sp>
        <p:nvSpPr>
          <p:cNvPr id="10" name="思考の吹き出し: 雲形 9">
            <a:extLst>
              <a:ext uri="{FF2B5EF4-FFF2-40B4-BE49-F238E27FC236}">
                <a16:creationId xmlns:a16="http://schemas.microsoft.com/office/drawing/2014/main" id="{4FDD0201-6CAD-4BBF-9284-0F57F948BC52}"/>
              </a:ext>
            </a:extLst>
          </p:cNvPr>
          <p:cNvSpPr/>
          <p:nvPr/>
        </p:nvSpPr>
        <p:spPr>
          <a:xfrm>
            <a:off x="154042" y="695326"/>
            <a:ext cx="2666953" cy="2085975"/>
          </a:xfrm>
          <a:prstGeom prst="cloudCallout">
            <a:avLst>
              <a:gd name="adj1" fmla="val 82208"/>
              <a:gd name="adj2" fmla="val 34329"/>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Eat food </a:t>
            </a:r>
          </a:p>
          <a:p>
            <a:pPr algn="ctr"/>
            <a:r>
              <a:rPr kumimoji="1" lang="en-US" altLang="ja-JP" sz="2000" dirty="0">
                <a:solidFill>
                  <a:schemeClr val="tx1"/>
                </a:solidFill>
              </a:rPr>
              <a:t>in the world?</a:t>
            </a:r>
            <a:endParaRPr kumimoji="1" lang="ja-JP" altLang="en-US" sz="2000" dirty="0">
              <a:solidFill>
                <a:schemeClr val="tx1"/>
              </a:solidFill>
            </a:endParaRPr>
          </a:p>
        </p:txBody>
      </p:sp>
      <p:sp>
        <p:nvSpPr>
          <p:cNvPr id="12" name="思考の吹き出し: 雲形 11">
            <a:extLst>
              <a:ext uri="{FF2B5EF4-FFF2-40B4-BE49-F238E27FC236}">
                <a16:creationId xmlns:a16="http://schemas.microsoft.com/office/drawing/2014/main" id="{E6AAD1C2-CDF8-4357-BA6E-7DCF19D447B4}"/>
              </a:ext>
            </a:extLst>
          </p:cNvPr>
          <p:cNvSpPr/>
          <p:nvPr/>
        </p:nvSpPr>
        <p:spPr>
          <a:xfrm>
            <a:off x="4440292" y="85726"/>
            <a:ext cx="2666953" cy="2085975"/>
          </a:xfrm>
          <a:prstGeom prst="cloudCallout">
            <a:avLst>
              <a:gd name="adj1" fmla="val 1849"/>
              <a:gd name="adj2" fmla="val 7314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Festivals in the world?</a:t>
            </a:r>
            <a:endParaRPr kumimoji="1" lang="ja-JP" altLang="en-US" sz="2000" dirty="0">
              <a:solidFill>
                <a:schemeClr val="tx1"/>
              </a:solidFill>
            </a:endParaRPr>
          </a:p>
        </p:txBody>
      </p:sp>
    </p:spTree>
    <p:extLst>
      <p:ext uri="{BB962C8B-B14F-4D97-AF65-F5344CB8AC3E}">
        <p14:creationId xmlns:p14="http://schemas.microsoft.com/office/powerpoint/2010/main" val="3811807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7A997F-57D3-4F47-B77A-14DE76B507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B304EBC-E1F0-4042-84B1-65AD44AB17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0F5971A-100F-43B9-AF60-FD95A592D2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34AA403-A228-4305-AE48-0FF5690E3E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7" name="Oval 16">
              <a:extLst>
                <a:ext uri="{FF2B5EF4-FFF2-40B4-BE49-F238E27FC236}">
                  <a16:creationId xmlns:a16="http://schemas.microsoft.com/office/drawing/2014/main" id="{CC81A8F5-59C9-487C-91CC-79BB6660B40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7">
              <a:extLst>
                <a:ext uri="{FF2B5EF4-FFF2-40B4-BE49-F238E27FC236}">
                  <a16:creationId xmlns:a16="http://schemas.microsoft.com/office/drawing/2014/main" id="{782DF6B4-81CE-4086-A1B1-BE48BA8E24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20" name="Rectangle 19">
            <a:extLst>
              <a:ext uri="{FF2B5EF4-FFF2-40B4-BE49-F238E27FC236}">
                <a16:creationId xmlns:a16="http://schemas.microsoft.com/office/drawing/2014/main" id="{4F89592C-293C-4B0D-BEFA-961C99F88B2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Rectangle 21">
            <a:extLst>
              <a:ext uri="{FF2B5EF4-FFF2-40B4-BE49-F238E27FC236}">
                <a16:creationId xmlns:a16="http://schemas.microsoft.com/office/drawing/2014/main" id="{97DFD6BF-06C6-46CB-92F8-914A50D207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51429760-DDC4-4B26-A5FB-BAF921994E92}"/>
              </a:ext>
            </a:extLst>
          </p:cNvPr>
          <p:cNvSpPr>
            <a:spLocks noGrp="1"/>
          </p:cNvSpPr>
          <p:nvPr>
            <p:ph type="title"/>
          </p:nvPr>
        </p:nvSpPr>
        <p:spPr>
          <a:xfrm>
            <a:off x="764931" y="4355692"/>
            <a:ext cx="9372569" cy="1472224"/>
          </a:xfrm>
        </p:spPr>
        <p:txBody>
          <a:bodyPr vert="horz" lIns="91440" tIns="45720" rIns="91440" bIns="45720" rtlCol="0" anchor="b">
            <a:normAutofit/>
          </a:bodyPr>
          <a:lstStyle/>
          <a:p>
            <a:pPr>
              <a:lnSpc>
                <a:spcPct val="80000"/>
              </a:lnSpc>
            </a:pPr>
            <a:r>
              <a:rPr lang="en-US" altLang="ja-JP" sz="5700" kern="1200" cap="all" baseline="0">
                <a:blipFill dpi="0" rotWithShape="1">
                  <a:blip r:embed="rId4">
                    <a:extLst/>
                  </a:blip>
                  <a:srcRect/>
                  <a:tile tx="6350" ty="-127000" sx="65000" sy="64000" flip="none" algn="tl"/>
                </a:blipFill>
                <a:latin typeface="+mj-lt"/>
                <a:ea typeface="+mj-ea"/>
                <a:cs typeface="+mj-cs"/>
              </a:rPr>
              <a:t>2. Watch video to get inspiration</a:t>
            </a:r>
            <a:endParaRPr kumimoji="1" lang="en-US" altLang="ja-JP" sz="5700" kern="1200" cap="all" baseline="0">
              <a:blipFill dpi="0" rotWithShape="1">
                <a:blip r:embed="rId4">
                  <a:extLst/>
                </a:blip>
                <a:srcRect/>
                <a:tile tx="6350" ty="-127000" sx="65000" sy="64000" flip="none" algn="tl"/>
              </a:blipFill>
              <a:latin typeface="+mj-lt"/>
              <a:ea typeface="+mj-ea"/>
              <a:cs typeface="+mj-cs"/>
            </a:endParaRPr>
          </a:p>
        </p:txBody>
      </p:sp>
      <p:pic>
        <p:nvPicPr>
          <p:cNvPr id="3" name="図 2">
            <a:extLst>
              <a:ext uri="{FF2B5EF4-FFF2-40B4-BE49-F238E27FC236}">
                <a16:creationId xmlns:a16="http://schemas.microsoft.com/office/drawing/2014/main" id="{6A00D0A0-07CB-48F4-B0C7-D07337EE5238}"/>
              </a:ext>
            </a:extLst>
          </p:cNvPr>
          <p:cNvPicPr>
            <a:picLocks noChangeAspect="1"/>
          </p:cNvPicPr>
          <p:nvPr/>
        </p:nvPicPr>
        <p:blipFill rotWithShape="1">
          <a:blip r:embed="rId6"/>
          <a:srcRect l="4028" r="37687" b="-2"/>
          <a:stretch/>
        </p:blipFill>
        <p:spPr>
          <a:xfrm>
            <a:off x="484633" y="484632"/>
            <a:ext cx="3534611" cy="3471937"/>
          </a:xfrm>
          <a:prstGeom prst="rect">
            <a:avLst/>
          </a:prstGeom>
        </p:spPr>
      </p:pic>
      <p:pic>
        <p:nvPicPr>
          <p:cNvPr id="4" name="図 3">
            <a:extLst>
              <a:ext uri="{FF2B5EF4-FFF2-40B4-BE49-F238E27FC236}">
                <a16:creationId xmlns:a16="http://schemas.microsoft.com/office/drawing/2014/main" id="{DEC59BA1-93CD-46BE-8A77-87050720B362}"/>
              </a:ext>
            </a:extLst>
          </p:cNvPr>
          <p:cNvPicPr>
            <a:picLocks noChangeAspect="1"/>
          </p:cNvPicPr>
          <p:nvPr/>
        </p:nvPicPr>
        <p:blipFill rotWithShape="1">
          <a:blip r:embed="rId7"/>
          <a:srcRect l="21323" r="10916" b="-3"/>
          <a:stretch/>
        </p:blipFill>
        <p:spPr>
          <a:xfrm>
            <a:off x="4333312" y="484632"/>
            <a:ext cx="3537658" cy="3471937"/>
          </a:xfrm>
          <a:prstGeom prst="rect">
            <a:avLst/>
          </a:prstGeom>
        </p:spPr>
      </p:pic>
      <p:pic>
        <p:nvPicPr>
          <p:cNvPr id="5" name="図 4">
            <a:extLst>
              <a:ext uri="{FF2B5EF4-FFF2-40B4-BE49-F238E27FC236}">
                <a16:creationId xmlns:a16="http://schemas.microsoft.com/office/drawing/2014/main" id="{23E6A381-5724-4B49-A7E4-026F4435F9DF}"/>
              </a:ext>
            </a:extLst>
          </p:cNvPr>
          <p:cNvPicPr>
            <a:picLocks noChangeAspect="1"/>
          </p:cNvPicPr>
          <p:nvPr/>
        </p:nvPicPr>
        <p:blipFill rotWithShape="1">
          <a:blip r:embed="rId8"/>
          <a:srcRect l="21522" r="10821" b="4"/>
          <a:stretch/>
        </p:blipFill>
        <p:spPr>
          <a:xfrm>
            <a:off x="8185038" y="484632"/>
            <a:ext cx="3519281" cy="3471937"/>
          </a:xfrm>
          <a:prstGeom prst="rect">
            <a:avLst/>
          </a:prstGeom>
        </p:spPr>
      </p:pic>
      <p:grpSp>
        <p:nvGrpSpPr>
          <p:cNvPr id="24" name="Group 23">
            <a:extLst>
              <a:ext uri="{FF2B5EF4-FFF2-40B4-BE49-F238E27FC236}">
                <a16:creationId xmlns:a16="http://schemas.microsoft.com/office/drawing/2014/main" id="{E0E2BE6F-9BFB-4B18-840B-40BF0BD5C09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5" name="Oval 24">
              <a:extLst>
                <a:ext uri="{FF2B5EF4-FFF2-40B4-BE49-F238E27FC236}">
                  <a16:creationId xmlns:a16="http://schemas.microsoft.com/office/drawing/2014/main" id="{5C9F8B2B-2B2A-491E-AA25-75099E92F7E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B9CA9C39-5272-4D07-A5D8-4F6DB11E29A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65582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44FC10B2-BCD5-46E2-A2E0-F714BE70C5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2C2962D-5AA6-4EB0-9A2C-F385BF76A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5196A65C-A88E-4E6C-9882-A77D52FCE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9D656BC9-D198-47EB-BF65-7B922CED41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66" name="Oval 143">
              <a:extLst>
                <a:ext uri="{FF2B5EF4-FFF2-40B4-BE49-F238E27FC236}">
                  <a16:creationId xmlns:a16="http://schemas.microsoft.com/office/drawing/2014/main" id="{9C92DB27-596D-48D1-BB72-94081C9C1E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67" name="Oval 144">
              <a:extLst>
                <a:ext uri="{FF2B5EF4-FFF2-40B4-BE49-F238E27FC236}">
                  <a16:creationId xmlns:a16="http://schemas.microsoft.com/office/drawing/2014/main" id="{9AF33BFF-A87A-4022-BFF0-6C6E10173D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47" name="Rectangle 146">
            <a:extLst>
              <a:ext uri="{FF2B5EF4-FFF2-40B4-BE49-F238E27FC236}">
                <a16:creationId xmlns:a16="http://schemas.microsoft.com/office/drawing/2014/main" id="{19A1D830-E73C-47A9-A534-323CEEFF5B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8" name="Rectangle 148">
            <a:extLst>
              <a:ext uri="{FF2B5EF4-FFF2-40B4-BE49-F238E27FC236}">
                <a16:creationId xmlns:a16="http://schemas.microsoft.com/office/drawing/2014/main" id="{8F69FBEC-4C47-4288-962D-3FC20C79F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41ACC023-03AE-4B41-9EF5-954BDCAFD27A}"/>
              </a:ext>
            </a:extLst>
          </p:cNvPr>
          <p:cNvSpPr>
            <a:spLocks noGrp="1"/>
          </p:cNvSpPr>
          <p:nvPr>
            <p:ph type="title"/>
          </p:nvPr>
        </p:nvSpPr>
        <p:spPr>
          <a:xfrm>
            <a:off x="7324652" y="1224096"/>
            <a:ext cx="5978238" cy="3765666"/>
          </a:xfrm>
        </p:spPr>
        <p:txBody>
          <a:bodyPr vert="horz" lIns="91440" tIns="45720" rIns="91440" bIns="45720" rtlCol="0" anchor="b">
            <a:normAutofit/>
          </a:bodyPr>
          <a:lstStyle/>
          <a:p>
            <a:pPr>
              <a:lnSpc>
                <a:spcPct val="80000"/>
              </a:lnSpc>
            </a:pPr>
            <a:r>
              <a:rPr lang="en-US" altLang="ja-JP" sz="6100" dirty="0">
                <a:blipFill dpi="0" rotWithShape="1">
                  <a:blip r:embed="rId4">
                    <a:extLst/>
                  </a:blip>
                  <a:srcRect/>
                  <a:tile tx="6350" ty="-127000" sx="65000" sy="64000" flip="none" algn="tl"/>
                </a:blipFill>
              </a:rPr>
              <a:t>3</a:t>
            </a:r>
            <a:r>
              <a:rPr kumimoji="1" lang="en-US" altLang="ja-JP" sz="6100" kern="1200" cap="all" baseline="0" dirty="0">
                <a:blipFill dpi="0" rotWithShape="1">
                  <a:blip r:embed="rId4">
                    <a:extLst/>
                  </a:blip>
                  <a:srcRect/>
                  <a:tile tx="6350" ty="-127000" sx="65000" sy="64000" flip="none" algn="tl"/>
                </a:blipFill>
                <a:latin typeface="+mj-lt"/>
                <a:ea typeface="+mj-ea"/>
                <a:cs typeface="+mj-cs"/>
              </a:rPr>
              <a:t>. Pick up </a:t>
            </a:r>
            <a:br>
              <a:rPr kumimoji="1" lang="en-US" altLang="ja-JP" sz="6100" kern="1200" cap="all" baseline="0" dirty="0">
                <a:blipFill dpi="0" rotWithShape="1">
                  <a:blip r:embed="rId4">
                    <a:extLst/>
                  </a:blip>
                  <a:srcRect/>
                  <a:tile tx="6350" ty="-127000" sx="65000" sy="64000" flip="none" algn="tl"/>
                </a:blipFill>
                <a:latin typeface="+mj-lt"/>
                <a:ea typeface="+mj-ea"/>
                <a:cs typeface="+mj-cs"/>
              </a:rPr>
            </a:br>
            <a:r>
              <a:rPr kumimoji="1" lang="en-US" altLang="ja-JP" sz="6100" kern="1200" cap="all" baseline="0" dirty="0">
                <a:blipFill dpi="0" rotWithShape="1">
                  <a:blip r:embed="rId4">
                    <a:extLst/>
                  </a:blip>
                  <a:srcRect/>
                  <a:tile tx="6350" ty="-127000" sx="65000" sy="64000" flip="none" algn="tl"/>
                </a:blipFill>
                <a:latin typeface="+mj-lt"/>
                <a:ea typeface="+mj-ea"/>
                <a:cs typeface="+mj-cs"/>
              </a:rPr>
              <a:t>your countries that </a:t>
            </a:r>
            <a:br>
              <a:rPr kumimoji="1" lang="en-US" altLang="ja-JP" sz="6100" kern="1200" cap="all" baseline="0" dirty="0">
                <a:blipFill dpi="0" rotWithShape="1">
                  <a:blip r:embed="rId4">
                    <a:extLst/>
                  </a:blip>
                  <a:srcRect/>
                  <a:tile tx="6350" ty="-127000" sx="65000" sy="64000" flip="none" algn="tl"/>
                </a:blipFill>
                <a:latin typeface="+mj-lt"/>
                <a:ea typeface="+mj-ea"/>
                <a:cs typeface="+mj-cs"/>
              </a:rPr>
            </a:br>
            <a:r>
              <a:rPr kumimoji="1" lang="en-US" altLang="ja-JP" sz="6100" kern="1200" cap="all" baseline="0" dirty="0">
                <a:blipFill dpi="0" rotWithShape="1">
                  <a:blip r:embed="rId4">
                    <a:extLst/>
                  </a:blip>
                  <a:srcRect/>
                  <a:tile tx="6350" ty="-127000" sx="65000" sy="64000" flip="none" algn="tl"/>
                </a:blipFill>
                <a:latin typeface="+mj-lt"/>
                <a:ea typeface="+mj-ea"/>
                <a:cs typeface="+mj-cs"/>
              </a:rPr>
              <a:t>you want to go</a:t>
            </a:r>
          </a:p>
        </p:txBody>
      </p:sp>
      <p:pic>
        <p:nvPicPr>
          <p:cNvPr id="2052" name="Picture 4" descr="Related image">
            <a:extLst>
              <a:ext uri="{FF2B5EF4-FFF2-40B4-BE49-F238E27FC236}">
                <a16:creationId xmlns:a16="http://schemas.microsoft.com/office/drawing/2014/main" id="{EB8F186C-0230-4AF1-91FF-D5F2CCEB7FD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 b="626"/>
          <a:stretch/>
        </p:blipFill>
        <p:spPr bwMode="auto">
          <a:xfrm>
            <a:off x="20" y="10"/>
            <a:ext cx="6901088"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51" name="Group 150">
            <a:extLst>
              <a:ext uri="{FF2B5EF4-FFF2-40B4-BE49-F238E27FC236}">
                <a16:creationId xmlns:a16="http://schemas.microsoft.com/office/drawing/2014/main" id="{54F6FC82-E588-4DA0-8096-0C3BD54F17B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2069" name="Oval 151">
              <a:extLst>
                <a:ext uri="{FF2B5EF4-FFF2-40B4-BE49-F238E27FC236}">
                  <a16:creationId xmlns:a16="http://schemas.microsoft.com/office/drawing/2014/main" id="{E8898E90-044F-45FF-8B4D-CE0F6A630A4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70" name="Oval 152">
              <a:extLst>
                <a:ext uri="{FF2B5EF4-FFF2-40B4-BE49-F238E27FC236}">
                  <a16:creationId xmlns:a16="http://schemas.microsoft.com/office/drawing/2014/main" id="{923BF161-A852-4DA5-BB4C-2DFC336B77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96498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A84A18-3E61-479E-AB0E-1B763F3D33A0}"/>
              </a:ext>
            </a:extLst>
          </p:cNvPr>
          <p:cNvSpPr>
            <a:spLocks noGrp="1"/>
          </p:cNvSpPr>
          <p:nvPr>
            <p:ph type="title"/>
          </p:nvPr>
        </p:nvSpPr>
        <p:spPr>
          <a:xfrm>
            <a:off x="3530536" y="2624328"/>
            <a:ext cx="5130927" cy="1609344"/>
          </a:xfrm>
        </p:spPr>
        <p:txBody>
          <a:bodyPr>
            <a:normAutofit/>
          </a:bodyPr>
          <a:lstStyle/>
          <a:p>
            <a:pPr algn="ctr"/>
            <a:r>
              <a:rPr kumimoji="1" lang="en-US" altLang="ja-JP" dirty="0"/>
              <a:t>4. Make the route</a:t>
            </a:r>
            <a:r>
              <a:rPr lang="en-US" altLang="ja-JP" dirty="0"/>
              <a:t/>
            </a:r>
            <a:br>
              <a:rPr lang="en-US" altLang="ja-JP" dirty="0"/>
            </a:br>
            <a:r>
              <a:rPr lang="en-US" altLang="ja-JP" dirty="0"/>
              <a:t>(reality plan)</a:t>
            </a:r>
            <a:endParaRPr kumimoji="1" lang="ja-JP" altLang="en-US" dirty="0"/>
          </a:p>
        </p:txBody>
      </p:sp>
      <p:sp>
        <p:nvSpPr>
          <p:cNvPr id="4" name="吹き出し: 円形 3">
            <a:extLst>
              <a:ext uri="{FF2B5EF4-FFF2-40B4-BE49-F238E27FC236}">
                <a16:creationId xmlns:a16="http://schemas.microsoft.com/office/drawing/2014/main" id="{E64895F8-B5BF-43B4-8563-20CB1778ADB8}"/>
              </a:ext>
            </a:extLst>
          </p:cNvPr>
          <p:cNvSpPr/>
          <p:nvPr/>
        </p:nvSpPr>
        <p:spPr>
          <a:xfrm>
            <a:off x="8905875" y="228600"/>
            <a:ext cx="2505075" cy="2143125"/>
          </a:xfrm>
          <a:prstGeom prst="wedgeEllipseCallout">
            <a:avLst>
              <a:gd name="adj1" fmla="val -72924"/>
              <a:gd name="adj2" fmla="val 50944"/>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How much money?</a:t>
            </a:r>
            <a:endParaRPr kumimoji="1" lang="ja-JP" altLang="en-US" sz="2000" dirty="0"/>
          </a:p>
        </p:txBody>
      </p:sp>
      <p:sp>
        <p:nvSpPr>
          <p:cNvPr id="5" name="吹き出し: 円形 4">
            <a:extLst>
              <a:ext uri="{FF2B5EF4-FFF2-40B4-BE49-F238E27FC236}">
                <a16:creationId xmlns:a16="http://schemas.microsoft.com/office/drawing/2014/main" id="{07BBDB0B-0B25-4307-977A-E0B16F41962A}"/>
              </a:ext>
            </a:extLst>
          </p:cNvPr>
          <p:cNvSpPr/>
          <p:nvPr/>
        </p:nvSpPr>
        <p:spPr>
          <a:xfrm>
            <a:off x="8771000" y="4233672"/>
            <a:ext cx="2552701" cy="2143125"/>
          </a:xfrm>
          <a:prstGeom prst="wedgeEllipseCallout">
            <a:avLst>
              <a:gd name="adj1" fmla="val -47829"/>
              <a:gd name="adj2" fmla="val -71722"/>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How do you transport?</a:t>
            </a:r>
            <a:endParaRPr kumimoji="1" lang="ja-JP" altLang="en-US" sz="2000" dirty="0"/>
          </a:p>
        </p:txBody>
      </p:sp>
      <p:sp>
        <p:nvSpPr>
          <p:cNvPr id="7" name="吹き出し: 円形 6">
            <a:extLst>
              <a:ext uri="{FF2B5EF4-FFF2-40B4-BE49-F238E27FC236}">
                <a16:creationId xmlns:a16="http://schemas.microsoft.com/office/drawing/2014/main" id="{3A62818C-58AD-423E-A603-5CB7D18DB996}"/>
              </a:ext>
            </a:extLst>
          </p:cNvPr>
          <p:cNvSpPr/>
          <p:nvPr/>
        </p:nvSpPr>
        <p:spPr>
          <a:xfrm>
            <a:off x="590551" y="4362450"/>
            <a:ext cx="2505075" cy="2143125"/>
          </a:xfrm>
          <a:prstGeom prst="wedgeEllipseCallout">
            <a:avLst>
              <a:gd name="adj1" fmla="val 64719"/>
              <a:gd name="adj2" fmla="val -59723"/>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How long is this trip?</a:t>
            </a:r>
            <a:endParaRPr kumimoji="1" lang="ja-JP" altLang="en-US" sz="2000" dirty="0"/>
          </a:p>
        </p:txBody>
      </p:sp>
      <p:sp>
        <p:nvSpPr>
          <p:cNvPr id="8" name="吹き出し: 円形 7">
            <a:extLst>
              <a:ext uri="{FF2B5EF4-FFF2-40B4-BE49-F238E27FC236}">
                <a16:creationId xmlns:a16="http://schemas.microsoft.com/office/drawing/2014/main" id="{3940789F-96CE-49B3-B074-2ECB6E368599}"/>
              </a:ext>
            </a:extLst>
          </p:cNvPr>
          <p:cNvSpPr/>
          <p:nvPr/>
        </p:nvSpPr>
        <p:spPr>
          <a:xfrm>
            <a:off x="590551" y="342900"/>
            <a:ext cx="2505075" cy="2143125"/>
          </a:xfrm>
          <a:prstGeom prst="wedgeEllipseCallout">
            <a:avLst>
              <a:gd name="adj1" fmla="val 54072"/>
              <a:gd name="adj2" fmla="val 62055"/>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How safe</a:t>
            </a:r>
          </a:p>
          <a:p>
            <a:pPr algn="ctr"/>
            <a:r>
              <a:rPr kumimoji="1" lang="ja-JP" altLang="en-US" sz="2000" dirty="0"/>
              <a:t> </a:t>
            </a:r>
            <a:r>
              <a:rPr kumimoji="1" lang="en-US" altLang="ja-JP" sz="2000" dirty="0"/>
              <a:t>it is?</a:t>
            </a:r>
            <a:endParaRPr kumimoji="1" lang="ja-JP" altLang="en-US" sz="2000" dirty="0"/>
          </a:p>
        </p:txBody>
      </p:sp>
      <p:sp>
        <p:nvSpPr>
          <p:cNvPr id="9" name="吹き出し: 円形 8">
            <a:extLst>
              <a:ext uri="{FF2B5EF4-FFF2-40B4-BE49-F238E27FC236}">
                <a16:creationId xmlns:a16="http://schemas.microsoft.com/office/drawing/2014/main" id="{5F914B1C-A778-443F-BDB8-F796B0C8168C}"/>
              </a:ext>
            </a:extLst>
          </p:cNvPr>
          <p:cNvSpPr/>
          <p:nvPr/>
        </p:nvSpPr>
        <p:spPr>
          <a:xfrm>
            <a:off x="4500561" y="66675"/>
            <a:ext cx="2505075" cy="2143125"/>
          </a:xfrm>
          <a:prstGeom prst="wedgeEllipseCallout">
            <a:avLst>
              <a:gd name="adj1" fmla="val 840"/>
              <a:gd name="adj2" fmla="val 6827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When do you go?</a:t>
            </a:r>
            <a:endParaRPr kumimoji="1" lang="ja-JP" altLang="en-US" sz="2000" dirty="0"/>
          </a:p>
        </p:txBody>
      </p:sp>
      <p:sp>
        <p:nvSpPr>
          <p:cNvPr id="10" name="吹き出し: 円形 9">
            <a:extLst>
              <a:ext uri="{FF2B5EF4-FFF2-40B4-BE49-F238E27FC236}">
                <a16:creationId xmlns:a16="http://schemas.microsoft.com/office/drawing/2014/main" id="{72985C46-EAB4-413F-86B7-52F950EC7E38}"/>
              </a:ext>
            </a:extLst>
          </p:cNvPr>
          <p:cNvSpPr/>
          <p:nvPr/>
        </p:nvSpPr>
        <p:spPr>
          <a:xfrm>
            <a:off x="4716494" y="4648200"/>
            <a:ext cx="2505075" cy="2143125"/>
          </a:xfrm>
          <a:prstGeom prst="wedgeEllipseCallout">
            <a:avLst>
              <a:gd name="adj1" fmla="val 2741"/>
              <a:gd name="adj2" fmla="val -72167"/>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t="100000" r="100000"/>
            </a:path>
            <a:tileRect l="-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t>Do you need a visa?</a:t>
            </a:r>
            <a:endParaRPr kumimoji="1" lang="ja-JP" altLang="en-US" sz="2000" dirty="0"/>
          </a:p>
        </p:txBody>
      </p:sp>
    </p:spTree>
    <p:extLst>
      <p:ext uri="{BB962C8B-B14F-4D97-AF65-F5344CB8AC3E}">
        <p14:creationId xmlns:p14="http://schemas.microsoft.com/office/powerpoint/2010/main" val="940416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FC10B2-BCD5-46E2-A2E0-F714BE70C53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C2962D-5AA6-4EB0-9A2C-F385BF76A2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96A65C-A88E-4E6C-9882-A77D52FCE4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9D656BC9-D198-47EB-BF65-7B922CED418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9C92DB27-596D-48D1-BB72-94081C9C1E5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9AF33BFF-A87A-4022-BFF0-6C6E10173D2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8" name="Rectangle 17">
            <a:extLst>
              <a:ext uri="{FF2B5EF4-FFF2-40B4-BE49-F238E27FC236}">
                <a16:creationId xmlns:a16="http://schemas.microsoft.com/office/drawing/2014/main" id="{0E2D3DCD-4716-40AA-90C0-6F2F9F116CF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20" y="-1"/>
            <a:ext cx="1220724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図 2">
            <a:extLst>
              <a:ext uri="{FF2B5EF4-FFF2-40B4-BE49-F238E27FC236}">
                <a16:creationId xmlns:a16="http://schemas.microsoft.com/office/drawing/2014/main" id="{142FFAA3-0E2D-47CC-A4DC-49EED0384B9B}"/>
              </a:ext>
            </a:extLst>
          </p:cNvPr>
          <p:cNvPicPr>
            <a:picLocks noChangeAspect="1"/>
          </p:cNvPicPr>
          <p:nvPr/>
        </p:nvPicPr>
        <p:blipFill rotWithShape="1">
          <a:blip r:embed="rId6"/>
          <a:srcRect l="9091" b="23392"/>
          <a:stretch/>
        </p:blipFill>
        <p:spPr>
          <a:xfrm>
            <a:off x="20" y="-9832"/>
            <a:ext cx="12191980" cy="6857989"/>
          </a:xfrm>
          <a:prstGeom prst="rect">
            <a:avLst/>
          </a:prstGeom>
        </p:spPr>
      </p:pic>
      <p:sp>
        <p:nvSpPr>
          <p:cNvPr id="20" name="Rectangle 19">
            <a:extLst>
              <a:ext uri="{FF2B5EF4-FFF2-40B4-BE49-F238E27FC236}">
                <a16:creationId xmlns:a16="http://schemas.microsoft.com/office/drawing/2014/main" id="{037BACED-9574-4AAE-9D04-5100308350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12192000" cy="2610465"/>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7F557B5-756C-42F5-AB28-C7C808332B04}"/>
              </a:ext>
            </a:extLst>
          </p:cNvPr>
          <p:cNvSpPr>
            <a:spLocks noGrp="1"/>
          </p:cNvSpPr>
          <p:nvPr>
            <p:ph type="title"/>
          </p:nvPr>
        </p:nvSpPr>
        <p:spPr>
          <a:xfrm>
            <a:off x="351678" y="4336069"/>
            <a:ext cx="10378441" cy="1836706"/>
          </a:xfrm>
        </p:spPr>
        <p:txBody>
          <a:bodyPr vert="horz" lIns="91440" tIns="45720" rIns="91440" bIns="45720" rtlCol="0" anchor="b">
            <a:normAutofit/>
          </a:bodyPr>
          <a:lstStyle/>
          <a:p>
            <a:pPr>
              <a:lnSpc>
                <a:spcPct val="80000"/>
              </a:lnSpc>
            </a:pPr>
            <a:r>
              <a:rPr kumimoji="1" lang="en-US" altLang="ja-JP" sz="5700" kern="1200" cap="all" baseline="0" dirty="0">
                <a:blipFill dpi="0" rotWithShape="1">
                  <a:blip r:embed="rId4">
                    <a:extLst/>
                  </a:blip>
                  <a:srcRect/>
                  <a:tile tx="6350" ty="-127000" sx="65000" sy="64000" flip="none" algn="tl"/>
                </a:blipFill>
                <a:latin typeface="+mj-lt"/>
                <a:ea typeface="+mj-ea"/>
                <a:cs typeface="+mj-cs"/>
              </a:rPr>
              <a:t>5. Prepare and </a:t>
            </a:r>
            <a:r>
              <a:rPr lang="en-US" altLang="ja-JP" sz="5700" dirty="0">
                <a:blipFill dpi="0" rotWithShape="1">
                  <a:blip r:embed="rId4">
                    <a:extLst/>
                  </a:blip>
                  <a:srcRect/>
                  <a:tile tx="6350" ty="-127000" sx="65000" sy="64000" flip="none" algn="tl"/>
                </a:blipFill>
              </a:rPr>
              <a:t>start your</a:t>
            </a:r>
            <a:r>
              <a:rPr kumimoji="1" lang="en-US" altLang="ja-JP" sz="5700" kern="1200" cap="all" baseline="0" dirty="0">
                <a:blipFill dpi="0" rotWithShape="1">
                  <a:blip r:embed="rId4">
                    <a:extLst/>
                  </a:blip>
                  <a:srcRect/>
                  <a:tile tx="6350" ty="-127000" sx="65000" sy="64000" flip="none" algn="tl"/>
                </a:blipFill>
                <a:latin typeface="+mj-lt"/>
                <a:ea typeface="+mj-ea"/>
                <a:cs typeface="+mj-cs"/>
              </a:rPr>
              <a:t> journey!!</a:t>
            </a:r>
          </a:p>
        </p:txBody>
      </p:sp>
      <p:grpSp>
        <p:nvGrpSpPr>
          <p:cNvPr id="22" name="Group 21">
            <a:extLst>
              <a:ext uri="{FF2B5EF4-FFF2-40B4-BE49-F238E27FC236}">
                <a16:creationId xmlns:a16="http://schemas.microsoft.com/office/drawing/2014/main" id="{FA08BC01-A289-44B6-9133-2814052F97D2}"/>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5590" y="5111496"/>
            <a:ext cx="1080904" cy="1080902"/>
            <a:chOff x="9685338" y="4460675"/>
            <a:chExt cx="1080904" cy="1080902"/>
          </a:xfrm>
        </p:grpSpPr>
        <p:sp>
          <p:nvSpPr>
            <p:cNvPr id="23" name="Oval 22">
              <a:extLst>
                <a:ext uri="{FF2B5EF4-FFF2-40B4-BE49-F238E27FC236}">
                  <a16:creationId xmlns:a16="http://schemas.microsoft.com/office/drawing/2014/main" id="{A9CD65F9-B9FF-4981-AB43-F25748584E6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4">
                <a:duotone>
                  <a:schemeClr val="accent1">
                    <a:shade val="45000"/>
                    <a:satMod val="135000"/>
                  </a:schemeClr>
                  <a:prstClr val="white"/>
                </a:duotone>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782EC907-6C80-4890-9ECB-3019DBC4DF7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640925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版活字">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20</TotalTime>
  <Words>435</Words>
  <Application>Microsoft Office PowerPoint</Application>
  <PresentationFormat>Laajakuva</PresentationFormat>
  <Paragraphs>87</Paragraphs>
  <Slides>16</Slides>
  <Notes>0</Notes>
  <HiddenSlides>0</HiddenSlides>
  <MMClips>0</MMClips>
  <ScaleCrop>false</ScaleCrop>
  <HeadingPairs>
    <vt:vector size="6" baseType="variant">
      <vt:variant>
        <vt:lpstr>Käytetyt fontit</vt:lpstr>
      </vt:variant>
      <vt:variant>
        <vt:i4>7</vt:i4>
      </vt:variant>
      <vt:variant>
        <vt:lpstr>Teema</vt:lpstr>
      </vt:variant>
      <vt:variant>
        <vt:i4>1</vt:i4>
      </vt:variant>
      <vt:variant>
        <vt:lpstr>Dian otsikot</vt:lpstr>
      </vt:variant>
      <vt:variant>
        <vt:i4>16</vt:i4>
      </vt:variant>
    </vt:vector>
  </HeadingPairs>
  <TitlesOfParts>
    <vt:vector size="24" baseType="lpstr">
      <vt:lpstr>Arial</vt:lpstr>
      <vt:lpstr>Calibri</vt:lpstr>
      <vt:lpstr>HG明朝B</vt:lpstr>
      <vt:lpstr>Rockwell</vt:lpstr>
      <vt:lpstr>Rockwell Condensed</vt:lpstr>
      <vt:lpstr>Rockwell Extra Bold</vt:lpstr>
      <vt:lpstr>Wingdings</vt:lpstr>
      <vt:lpstr>木版活字</vt:lpstr>
      <vt:lpstr>Find your journey </vt:lpstr>
      <vt:lpstr>How do you spend your free time?</vt:lpstr>
      <vt:lpstr>Why make a journey plan?</vt:lpstr>
      <vt:lpstr>Because…</vt:lpstr>
      <vt:lpstr>1.What kind of journey  do you want to do?</vt:lpstr>
      <vt:lpstr>2. Watch video to get inspiration</vt:lpstr>
      <vt:lpstr>3. Pick up  your countries that  you want to go</vt:lpstr>
      <vt:lpstr>4. Make the route (reality plan)</vt:lpstr>
      <vt:lpstr>5. Prepare and start your journey!!</vt:lpstr>
      <vt:lpstr>Southeast Asia</vt:lpstr>
      <vt:lpstr>Model route</vt:lpstr>
      <vt:lpstr>East europe</vt:lpstr>
      <vt:lpstr>Model route</vt:lpstr>
      <vt:lpstr>Around the world</vt:lpstr>
      <vt:lpstr>Where  do you wanna go?</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 your journey</dc:title>
  <dc:creator>耕平 山口</dc:creator>
  <cp:lastModifiedBy>Nojonen Sari Kaija</cp:lastModifiedBy>
  <cp:revision>6</cp:revision>
  <dcterms:created xsi:type="dcterms:W3CDTF">2019-03-19T07:05:18Z</dcterms:created>
  <dcterms:modified xsi:type="dcterms:W3CDTF">2019-03-27T11:54:53Z</dcterms:modified>
</cp:coreProperties>
</file>