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6" r:id="rId5"/>
    <p:sldId id="262" r:id="rId6"/>
    <p:sldId id="258" r:id="rId7"/>
    <p:sldId id="259" r:id="rId8"/>
    <p:sldId id="260" r:id="rId9"/>
    <p:sldId id="261" r:id="rId10"/>
    <p:sldId id="264" r:id="rId11"/>
    <p:sldId id="267" r:id="rId12"/>
    <p:sldId id="268" r:id="rId13"/>
    <p:sldId id="269" r:id="rId14"/>
    <p:sldId id="270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AE3D"/>
    <a:srgbClr val="69CDFF"/>
    <a:srgbClr val="36C5F3"/>
    <a:srgbClr val="15989B"/>
    <a:srgbClr val="93AA33"/>
    <a:srgbClr val="FFFFFF"/>
    <a:srgbClr val="89AF2C"/>
    <a:srgbClr val="3BC8F5"/>
    <a:srgbClr val="B544CC"/>
    <a:srgbClr val="EEA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9AE309-93F9-4075-BC20-24A7B05B3277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067FB-49F6-45B4-8518-A83F08147C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6936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Ryhmiin jakautuminen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067FB-49F6-45B4-8518-A83F08147C01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8472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Jaa kamerat ja muistikortit jokaiselle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067FB-49F6-45B4-8518-A83F08147C01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2613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jaetaan ensiviikolla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067FB-49F6-45B4-8518-A83F08147C01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108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Tähän harjoitukseen ei liity videon viemistä. 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067FB-49F6-45B4-8518-A83F08147C01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265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29" r="21728" b="52420"/>
          <a:stretch/>
        </p:blipFill>
        <p:spPr>
          <a:xfrm>
            <a:off x="0" y="1140952"/>
            <a:ext cx="9144000" cy="5744432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685800" y="404664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 smtClean="0"/>
              <a:t>Otsikko </a:t>
            </a:r>
            <a:r>
              <a:rPr lang="fi-FI" dirty="0" err="1" smtClean="0"/>
              <a:t>Calibri</a:t>
            </a:r>
            <a:r>
              <a:rPr lang="fi-FI" dirty="0" smtClean="0"/>
              <a:t> 40</a:t>
            </a:r>
            <a:endParaRPr lang="en-US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34888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Leipäteksti </a:t>
            </a:r>
            <a:r>
              <a:rPr lang="fi-FI" dirty="0" err="1" smtClean="0"/>
              <a:t>Calibri</a:t>
            </a:r>
            <a:r>
              <a:rPr lang="fi-FI" dirty="0" smtClean="0"/>
              <a:t> 24</a:t>
            </a: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6522B-F659-46C1-93E8-4BD6372E43A6}" type="datetimeFigureOut">
              <a:rPr lang="en-US" smtClean="0"/>
              <a:t>12/14/2018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A5F9-C82B-4FEF-803D-C4C028837BBD}" type="slidenum">
              <a:rPr lang="en-US" smtClean="0"/>
              <a:t>‹#›</a:t>
            </a:fld>
            <a:endParaRPr lang="en-US"/>
          </a:p>
        </p:txBody>
      </p:sp>
      <p:pic>
        <p:nvPicPr>
          <p:cNvPr id="17" name="Kuva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1" y="4653136"/>
            <a:ext cx="1748635" cy="174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4354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Tyyli 2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6522B-F659-46C1-93E8-4BD6372E43A6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A5F9-C82B-4FEF-803D-C4C028837BBD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Kuva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5352773"/>
            <a:ext cx="1100563" cy="1100563"/>
          </a:xfrm>
          <a:prstGeom prst="rect">
            <a:avLst/>
          </a:prstGeom>
        </p:spPr>
      </p:pic>
      <p:cxnSp>
        <p:nvCxnSpPr>
          <p:cNvPr id="14" name="Suora yhdysviiva 13"/>
          <p:cNvCxnSpPr/>
          <p:nvPr userDrawn="1"/>
        </p:nvCxnSpPr>
        <p:spPr>
          <a:xfrm>
            <a:off x="547936" y="6165304"/>
            <a:ext cx="7056784" cy="0"/>
          </a:xfrm>
          <a:prstGeom prst="line">
            <a:avLst/>
          </a:prstGeom>
          <a:ln w="12700">
            <a:solidFill>
              <a:srgbClr val="1C5F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6527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en-US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6522B-F659-46C1-93E8-4BD6372E43A6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A5F9-C82B-4FEF-803D-C4C028837BB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5470" y="5373215"/>
            <a:ext cx="1063437" cy="1063437"/>
          </a:xfrm>
          <a:prstGeom prst="rect">
            <a:avLst/>
          </a:prstGeom>
        </p:spPr>
      </p:pic>
      <p:cxnSp>
        <p:nvCxnSpPr>
          <p:cNvPr id="13" name="Suora yhdysviiva 12"/>
          <p:cNvCxnSpPr/>
          <p:nvPr userDrawn="1"/>
        </p:nvCxnSpPr>
        <p:spPr>
          <a:xfrm>
            <a:off x="547936" y="6165304"/>
            <a:ext cx="7056784" cy="0"/>
          </a:xfrm>
          <a:prstGeom prst="line">
            <a:avLst/>
          </a:prstGeom>
          <a:ln w="12700">
            <a:solidFill>
              <a:srgbClr val="1C5F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2351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6522B-F659-46C1-93E8-4BD6372E43A6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A5F9-C82B-4FEF-803D-C4C028837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8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Kuva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29" r="21728" b="52420"/>
          <a:stretch/>
        </p:blipFill>
        <p:spPr>
          <a:xfrm>
            <a:off x="0" y="1140952"/>
            <a:ext cx="9144000" cy="5744432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685800" y="404664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 smtClean="0"/>
              <a:t>Otsikko </a:t>
            </a:r>
            <a:r>
              <a:rPr lang="fi-FI" dirty="0" err="1" smtClean="0"/>
              <a:t>Calibri</a:t>
            </a:r>
            <a:r>
              <a:rPr lang="fi-FI" dirty="0" smtClean="0"/>
              <a:t> 40</a:t>
            </a:r>
            <a:endParaRPr lang="en-US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34888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Leipäteksti </a:t>
            </a:r>
            <a:r>
              <a:rPr lang="fi-FI" dirty="0" err="1" smtClean="0"/>
              <a:t>Calibri</a:t>
            </a:r>
            <a:r>
              <a:rPr lang="fi-FI" dirty="0" smtClean="0"/>
              <a:t> 24</a:t>
            </a: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6522B-F659-46C1-93E8-4BD6372E43A6}" type="datetimeFigureOut">
              <a:rPr lang="en-US" smtClean="0"/>
              <a:t>12/14/2018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A5F9-C82B-4FEF-803D-C4C028837BB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Ellipsi 10"/>
          <p:cNvSpPr/>
          <p:nvPr userDrawn="1"/>
        </p:nvSpPr>
        <p:spPr>
          <a:xfrm>
            <a:off x="7020271" y="4642164"/>
            <a:ext cx="1713381" cy="171338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Kuva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7010" y="4718903"/>
            <a:ext cx="1559901" cy="1559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934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6522B-F659-46C1-93E8-4BD6372E43A6}" type="datetimeFigureOut">
              <a:rPr lang="en-US" smtClean="0"/>
              <a:t>12/14/2018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A5F9-C82B-4FEF-803D-C4C028837BBD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Kuva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5352773"/>
            <a:ext cx="1100563" cy="1100563"/>
          </a:xfrm>
          <a:prstGeom prst="rect">
            <a:avLst/>
          </a:prstGeom>
        </p:spPr>
      </p:pic>
      <p:cxnSp>
        <p:nvCxnSpPr>
          <p:cNvPr id="15" name="Suora yhdysviiva 14"/>
          <p:cNvCxnSpPr/>
          <p:nvPr userDrawn="1"/>
        </p:nvCxnSpPr>
        <p:spPr>
          <a:xfrm>
            <a:off x="547936" y="6165304"/>
            <a:ext cx="7056784" cy="0"/>
          </a:xfrm>
          <a:prstGeom prst="line">
            <a:avLst/>
          </a:prstGeom>
          <a:ln w="12700">
            <a:solidFill>
              <a:srgbClr val="1C5F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8195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yyli 2 palstaa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6522B-F659-46C1-93E8-4BD6372E43A6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A5F9-C82B-4FEF-803D-C4C028837BBD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Kuv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5352773"/>
            <a:ext cx="1100563" cy="1100563"/>
          </a:xfrm>
          <a:prstGeom prst="rect">
            <a:avLst/>
          </a:prstGeom>
        </p:spPr>
      </p:pic>
      <p:cxnSp>
        <p:nvCxnSpPr>
          <p:cNvPr id="14" name="Suora yhdysviiva 13"/>
          <p:cNvCxnSpPr/>
          <p:nvPr userDrawn="1"/>
        </p:nvCxnSpPr>
        <p:spPr>
          <a:xfrm>
            <a:off x="547936" y="6165304"/>
            <a:ext cx="7056784" cy="0"/>
          </a:xfrm>
          <a:prstGeom prst="line">
            <a:avLst/>
          </a:prstGeom>
          <a:ln w="12700">
            <a:solidFill>
              <a:srgbClr val="1C5F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732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yyli 2 palsta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en-US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en-US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6522B-F659-46C1-93E8-4BD6372E43A6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A5F9-C82B-4FEF-803D-C4C028837BBD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Kuva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5470" y="5373215"/>
            <a:ext cx="1063437" cy="1063437"/>
          </a:xfrm>
          <a:prstGeom prst="rect">
            <a:avLst/>
          </a:prstGeom>
        </p:spPr>
      </p:pic>
      <p:cxnSp>
        <p:nvCxnSpPr>
          <p:cNvPr id="16" name="Suora yhdysviiva 15"/>
          <p:cNvCxnSpPr/>
          <p:nvPr userDrawn="1"/>
        </p:nvCxnSpPr>
        <p:spPr>
          <a:xfrm>
            <a:off x="547936" y="6165304"/>
            <a:ext cx="7056784" cy="0"/>
          </a:xfrm>
          <a:prstGeom prst="line">
            <a:avLst/>
          </a:prstGeom>
          <a:ln w="12700">
            <a:solidFill>
              <a:srgbClr val="1C5F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994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yyli 2 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en-US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en-US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6522B-F659-46C1-93E8-4BD6372E43A6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A5F9-C82B-4FEF-803D-C4C028837BBD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Kuva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5352773"/>
            <a:ext cx="1100563" cy="1100563"/>
          </a:xfrm>
          <a:prstGeom prst="rect">
            <a:avLst/>
          </a:prstGeom>
        </p:spPr>
      </p:pic>
      <p:cxnSp>
        <p:nvCxnSpPr>
          <p:cNvPr id="15" name="Suora yhdysviiva 14"/>
          <p:cNvCxnSpPr/>
          <p:nvPr userDrawn="1"/>
        </p:nvCxnSpPr>
        <p:spPr>
          <a:xfrm>
            <a:off x="547936" y="6165304"/>
            <a:ext cx="7056784" cy="0"/>
          </a:xfrm>
          <a:prstGeom prst="line">
            <a:avLst/>
          </a:prstGeom>
          <a:ln w="12700">
            <a:solidFill>
              <a:srgbClr val="1C5F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7407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llipsi 18"/>
          <p:cNvSpPr/>
          <p:nvPr userDrawn="1"/>
        </p:nvSpPr>
        <p:spPr>
          <a:xfrm>
            <a:off x="7452320" y="5120065"/>
            <a:ext cx="1316588" cy="1316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6522B-F659-46C1-93E8-4BD6372E43A6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A5F9-C82B-4FEF-803D-C4C028837BB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Otsikko 1"/>
          <p:cNvSpPr>
            <a:spLocks noGrp="1"/>
          </p:cNvSpPr>
          <p:nvPr>
            <p:ph type="title" hasCustomPrompt="1"/>
          </p:nvPr>
        </p:nvSpPr>
        <p:spPr>
          <a:xfrm>
            <a:off x="457200" y="529803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 smtClean="0"/>
              <a:t>Muokkaa perustyyliä</a:t>
            </a:r>
            <a:endParaRPr lang="en-US" dirty="0"/>
          </a:p>
        </p:txBody>
      </p:sp>
      <p:sp>
        <p:nvSpPr>
          <p:cNvPr id="10" name="Sisällön paikkamerkki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165923"/>
          </a:xfrm>
        </p:spPr>
        <p:txBody>
          <a:bodyPr/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en-US" dirty="0"/>
          </a:p>
        </p:txBody>
      </p:sp>
      <p:pic>
        <p:nvPicPr>
          <p:cNvPr id="15" name="Kuva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5470" y="5373215"/>
            <a:ext cx="1063437" cy="1063437"/>
          </a:xfrm>
          <a:prstGeom prst="rect">
            <a:avLst/>
          </a:prstGeom>
        </p:spPr>
      </p:pic>
      <p:cxnSp>
        <p:nvCxnSpPr>
          <p:cNvPr id="18" name="Suora yhdysviiva 17"/>
          <p:cNvCxnSpPr/>
          <p:nvPr userDrawn="1"/>
        </p:nvCxnSpPr>
        <p:spPr>
          <a:xfrm>
            <a:off x="395536" y="6165304"/>
            <a:ext cx="7056784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 userDrawn="1"/>
        </p:nvCxnSpPr>
        <p:spPr>
          <a:xfrm>
            <a:off x="547936" y="6165304"/>
            <a:ext cx="7056784" cy="0"/>
          </a:xfrm>
          <a:prstGeom prst="line">
            <a:avLst/>
          </a:prstGeom>
          <a:ln w="12700">
            <a:solidFill>
              <a:srgbClr val="1C5F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5456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6522B-F659-46C1-93E8-4BD6372E43A6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A5F9-C82B-4FEF-803D-C4C028837BB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Ellipsi 4"/>
          <p:cNvSpPr/>
          <p:nvPr userDrawn="1"/>
        </p:nvSpPr>
        <p:spPr>
          <a:xfrm>
            <a:off x="226005" y="217580"/>
            <a:ext cx="1512168" cy="151216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457200" y="529803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 smtClean="0"/>
              <a:t>Muokkaa perustyyliä</a:t>
            </a:r>
            <a:endParaRPr lang="en-US" dirty="0"/>
          </a:p>
        </p:txBody>
      </p:sp>
      <p:sp>
        <p:nvSpPr>
          <p:cNvPr id="12" name="Sisällön paikkamerkki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</p:spPr>
        <p:txBody>
          <a:bodyPr/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en-US" dirty="0"/>
          </a:p>
        </p:txBody>
      </p:sp>
      <p:pic>
        <p:nvPicPr>
          <p:cNvPr id="16" name="Kuva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5352773"/>
            <a:ext cx="1100563" cy="1100563"/>
          </a:xfrm>
          <a:prstGeom prst="rect">
            <a:avLst/>
          </a:prstGeom>
        </p:spPr>
      </p:pic>
      <p:cxnSp>
        <p:nvCxnSpPr>
          <p:cNvPr id="13" name="Suora yhdysviiva 12"/>
          <p:cNvCxnSpPr/>
          <p:nvPr userDrawn="1"/>
        </p:nvCxnSpPr>
        <p:spPr>
          <a:xfrm>
            <a:off x="547936" y="6165304"/>
            <a:ext cx="7056784" cy="0"/>
          </a:xfrm>
          <a:prstGeom prst="line">
            <a:avLst/>
          </a:prstGeom>
          <a:ln w="12700">
            <a:solidFill>
              <a:srgbClr val="1C5F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6011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yyli 2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6522B-F659-46C1-93E8-4BD6372E43A6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A5F9-C82B-4FEF-803D-C4C028837BBD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Kuva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5470" y="5373215"/>
            <a:ext cx="1063437" cy="1063437"/>
          </a:xfrm>
          <a:prstGeom prst="rect">
            <a:avLst/>
          </a:prstGeom>
        </p:spPr>
      </p:pic>
      <p:cxnSp>
        <p:nvCxnSpPr>
          <p:cNvPr id="14" name="Suora yhdysviiva 13"/>
          <p:cNvCxnSpPr/>
          <p:nvPr userDrawn="1"/>
        </p:nvCxnSpPr>
        <p:spPr>
          <a:xfrm>
            <a:off x="547936" y="6165304"/>
            <a:ext cx="7056784" cy="0"/>
          </a:xfrm>
          <a:prstGeom prst="line">
            <a:avLst/>
          </a:prstGeom>
          <a:ln w="12700">
            <a:solidFill>
              <a:srgbClr val="1C5F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7672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Otsikko </a:t>
            </a:r>
            <a:r>
              <a:rPr lang="fi-FI" dirty="0" err="1" smtClean="0"/>
              <a:t>Calibri</a:t>
            </a:r>
            <a:r>
              <a:rPr lang="fi-FI" dirty="0" smtClean="0"/>
              <a:t> 40</a:t>
            </a:r>
            <a:endParaRPr lang="en-US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6522B-F659-46C1-93E8-4BD6372E43A6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FA5F9-C82B-4FEF-803D-C4C028837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91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52" r:id="rId4"/>
    <p:sldLayoutId id="2147483653" r:id="rId5"/>
    <p:sldLayoutId id="2147483660" r:id="rId6"/>
    <p:sldLayoutId id="2147483655" r:id="rId7"/>
    <p:sldLayoutId id="2147483661" r:id="rId8"/>
    <p:sldLayoutId id="2147483656" r:id="rId9"/>
    <p:sldLayoutId id="2147483662" r:id="rId10"/>
    <p:sldLayoutId id="2147483657" r:id="rId11"/>
    <p:sldLayoutId id="2147483658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nsplash.com/" TargetMode="External"/><Relationship Id="rId2" Type="http://schemas.openxmlformats.org/officeDocument/2006/relationships/hyperlink" Target="https://pixabay.com/fi/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padlet.com/Innoy/a96h76olj1uv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hyperlink" Target="https://bit.ly/2zWHRfb" TargetMode="Externa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hyperlink" Target="https://bit.ly/2RUJVeB" TargetMode="External"/><Relationship Id="rId4" Type="http://schemas.openxmlformats.org/officeDocument/2006/relationships/hyperlink" Target="https://bit.ly/2SI5UWj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bit.ly/2K6nSii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bit.ly/2QwLnr9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2PChOPz" TargetMode="External"/><Relationship Id="rId2" Type="http://schemas.openxmlformats.org/officeDocument/2006/relationships/hyperlink" Target="https://bit.ly/2Pz4pb7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peda.net/kotka/varhaiskasvatus/digi/mediapajat/mh/gsmediapaja1-m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1470025"/>
          </a:xfrm>
        </p:spPr>
        <p:txBody>
          <a:bodyPr/>
          <a:lstStyle/>
          <a:p>
            <a:r>
              <a:rPr lang="fi-FI" dirty="0" smtClean="0"/>
              <a:t>Mediapaja 1 </a:t>
            </a:r>
            <a:br>
              <a:rPr lang="fi-FI" dirty="0" smtClean="0"/>
            </a:br>
            <a:r>
              <a:rPr lang="fi-FI" dirty="0" smtClean="0"/>
              <a:t>14.12.2018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1752600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4941168"/>
            <a:ext cx="1314633" cy="1457528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4920398"/>
            <a:ext cx="1445146" cy="1445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3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GREEN SCREEN </a:t>
            </a:r>
            <a:br>
              <a:rPr lang="fi-FI" dirty="0" smtClean="0"/>
            </a:br>
            <a:r>
              <a:rPr lang="fi-FI" dirty="0" smtClean="0"/>
              <a:t>Työskentely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 smtClean="0"/>
              <a:t>Etukäteen </a:t>
            </a:r>
          </a:p>
          <a:p>
            <a:r>
              <a:rPr lang="fi-FI" dirty="0" smtClean="0"/>
              <a:t>mieti lasten kanssa aihe</a:t>
            </a:r>
          </a:p>
          <a:p>
            <a:r>
              <a:rPr lang="fi-FI" dirty="0" smtClean="0"/>
              <a:t>etsikää, katselkaa erilaisia kuvia. </a:t>
            </a:r>
          </a:p>
          <a:p>
            <a:r>
              <a:rPr lang="fi-FI" dirty="0" smtClean="0"/>
              <a:t>Ilmaisia kuvia löytyy (käytä Safari-selainta, jotta tallennus onnistuu!)</a:t>
            </a:r>
          </a:p>
          <a:p>
            <a:pPr marL="0" indent="0">
              <a:buNone/>
            </a:pPr>
            <a:endParaRPr lang="fi-FI" sz="1300" dirty="0" smtClean="0"/>
          </a:p>
          <a:p>
            <a:pPr marL="0" indent="0">
              <a:buNone/>
            </a:pPr>
            <a:r>
              <a:rPr lang="fi-FI" dirty="0" err="1" smtClean="0"/>
              <a:t>pixabay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>
                <a:hlinkClick r:id="rId2"/>
              </a:rPr>
              <a:t>https://pixabay.com/fi/</a:t>
            </a:r>
            <a:endParaRPr lang="fi-FI" dirty="0"/>
          </a:p>
          <a:p>
            <a:pPr marL="0" indent="0">
              <a:buNone/>
            </a:pPr>
            <a:endParaRPr lang="fi-FI" sz="1900" dirty="0" smtClean="0">
              <a:hlinkClick r:id="rId3"/>
            </a:endParaRPr>
          </a:p>
          <a:p>
            <a:pPr marL="0" indent="0">
              <a:buNone/>
            </a:pPr>
            <a:r>
              <a:rPr lang="fi-FI" dirty="0" err="1" smtClean="0"/>
              <a:t>unsplash</a:t>
            </a:r>
            <a:endParaRPr lang="fi-FI" dirty="0"/>
          </a:p>
          <a:p>
            <a:pPr marL="0" indent="0">
              <a:buNone/>
            </a:pPr>
            <a:r>
              <a:rPr lang="fi-FI" dirty="0" smtClean="0">
                <a:hlinkClick r:id="rId3"/>
              </a:rPr>
              <a:t>https://unsplash.com/</a:t>
            </a:r>
            <a:endParaRPr lang="fi-FI" dirty="0" smtClean="0"/>
          </a:p>
          <a:p>
            <a:r>
              <a:rPr lang="fi-FI" dirty="0" smtClean="0"/>
              <a:t>valokuvaa vihreää kangasta vasten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848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0581" y="1435352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fi-FI" dirty="0" smtClean="0"/>
              <a:t>Laadi säätiedotus</a:t>
            </a:r>
          </a:p>
          <a:p>
            <a:r>
              <a:rPr lang="fi-FI" dirty="0" smtClean="0"/>
              <a:t>Valitse </a:t>
            </a:r>
            <a:r>
              <a:rPr lang="fi-FI" dirty="0" err="1" smtClean="0"/>
              <a:t>ipadilta</a:t>
            </a:r>
            <a:r>
              <a:rPr lang="fi-FI" dirty="0" smtClean="0"/>
              <a:t> ohjelma Green </a:t>
            </a:r>
            <a:r>
              <a:rPr lang="fi-FI" dirty="0" err="1" smtClean="0"/>
              <a:t>Screen</a:t>
            </a:r>
            <a:r>
              <a:rPr lang="fi-FI" dirty="0" smtClean="0"/>
              <a:t> </a:t>
            </a: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Ink</a:t>
            </a:r>
            <a:endParaRPr lang="fi-FI" dirty="0" smtClean="0"/>
          </a:p>
          <a:p>
            <a:r>
              <a:rPr lang="fi-FI" dirty="0" smtClean="0"/>
              <a:t>Lisää uusi projekti painamalla + </a:t>
            </a:r>
            <a:r>
              <a:rPr lang="fi-FI" dirty="0" err="1" smtClean="0"/>
              <a:t>Greate</a:t>
            </a:r>
            <a:r>
              <a:rPr lang="fi-FI" dirty="0" smtClean="0"/>
              <a:t> </a:t>
            </a:r>
            <a:r>
              <a:rPr lang="fi-FI" dirty="0" err="1" smtClean="0"/>
              <a:t>new</a:t>
            </a:r>
            <a:r>
              <a:rPr lang="fi-FI" dirty="0" smtClean="0"/>
              <a:t> </a:t>
            </a:r>
            <a:r>
              <a:rPr lang="fi-FI" dirty="0" err="1" smtClean="0"/>
              <a:t>project</a:t>
            </a:r>
            <a:endParaRPr lang="fi-FI" dirty="0" smtClean="0"/>
          </a:p>
          <a:p>
            <a:r>
              <a:rPr lang="fi-FI" dirty="0" smtClean="0"/>
              <a:t>Alimmalle tasolle valitse albumista sääkartta, </a:t>
            </a:r>
            <a:r>
              <a:rPr lang="fi-FI" dirty="0" err="1" smtClean="0"/>
              <a:t>Use</a:t>
            </a:r>
            <a:endParaRPr lang="fi-FI" dirty="0" smtClean="0"/>
          </a:p>
          <a:p>
            <a:r>
              <a:rPr lang="fi-FI" dirty="0" smtClean="0"/>
              <a:t>Kuvatkaa 1 video ja 1 valokuva vuorotellen </a:t>
            </a:r>
            <a:r>
              <a:rPr lang="fi-FI" dirty="0" err="1" smtClean="0"/>
              <a:t>iPadin</a:t>
            </a:r>
            <a:r>
              <a:rPr lang="fi-FI" dirty="0" smtClean="0"/>
              <a:t> kameralla, käytä </a:t>
            </a:r>
            <a:r>
              <a:rPr lang="fi-FI" dirty="0" err="1" smtClean="0"/>
              <a:t>iographeria</a:t>
            </a:r>
            <a:r>
              <a:rPr lang="fi-FI" dirty="0" smtClean="0"/>
              <a:t>, jalustaa ja mikkiä.</a:t>
            </a:r>
          </a:p>
          <a:p>
            <a:r>
              <a:rPr lang="fi-FI" dirty="0" smtClean="0"/>
              <a:t>Lisää ylemmille tasoille video äänellä + kuva</a:t>
            </a:r>
          </a:p>
          <a:p>
            <a:r>
              <a:rPr lang="fi-FI" dirty="0" smtClean="0"/>
              <a:t>Muokkaa videota halutessasi</a:t>
            </a:r>
          </a:p>
          <a:p>
            <a:r>
              <a:rPr lang="fi-FI" dirty="0" smtClean="0"/>
              <a:t>Tallenna </a:t>
            </a:r>
            <a:r>
              <a:rPr lang="fi-FI" dirty="0" err="1" smtClean="0"/>
              <a:t>Save</a:t>
            </a:r>
            <a:r>
              <a:rPr lang="fi-FI" dirty="0" smtClean="0"/>
              <a:t> video -&gt; </a:t>
            </a:r>
            <a:r>
              <a:rPr lang="fi-FI" dirty="0" err="1" smtClean="0"/>
              <a:t>Save</a:t>
            </a:r>
            <a:r>
              <a:rPr lang="fi-FI" dirty="0" smtClean="0"/>
              <a:t> to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Camera</a:t>
            </a:r>
            <a:r>
              <a:rPr lang="fi-FI" dirty="0" smtClean="0"/>
              <a:t> roll -&gt; OK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0516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Padlet</a:t>
            </a:r>
            <a:r>
              <a:rPr lang="fi-FI" dirty="0" smtClean="0"/>
              <a:t>-alusta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87624" y="1556792"/>
            <a:ext cx="8229600" cy="4525963"/>
          </a:xfrm>
        </p:spPr>
        <p:txBody>
          <a:bodyPr/>
          <a:lstStyle/>
          <a:p>
            <a:r>
              <a:rPr lang="fi-FI" dirty="0" smtClean="0">
                <a:hlinkClick r:id="rId2"/>
              </a:rPr>
              <a:t>https://padlet.com/Innoy/a96h76olj1uv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2528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Laitteiden ohjeet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dirty="0" smtClean="0"/>
              <a:t>Laitteet ja välineet etusivu</a:t>
            </a:r>
          </a:p>
          <a:p>
            <a:pPr marL="0" indent="0">
              <a:buNone/>
            </a:pPr>
            <a:r>
              <a:rPr lang="fi-FI" sz="2000" dirty="0" smtClean="0">
                <a:hlinkClick r:id="rId3"/>
              </a:rPr>
              <a:t>https://bit.ly/2zWHRfb</a:t>
            </a:r>
            <a:endParaRPr lang="fi-FI" sz="2000" dirty="0" smtClean="0"/>
          </a:p>
          <a:p>
            <a:pPr marL="0" indent="0">
              <a:buNone/>
            </a:pPr>
            <a:endParaRPr lang="fi-FI" sz="2000" dirty="0" smtClean="0"/>
          </a:p>
          <a:p>
            <a:pPr marL="0" indent="0">
              <a:buNone/>
            </a:pPr>
            <a:endParaRPr lang="fi-FI" sz="2000" dirty="0" smtClean="0"/>
          </a:p>
          <a:p>
            <a:pPr marL="0" indent="0">
              <a:buNone/>
            </a:pPr>
            <a:r>
              <a:rPr lang="fi-FI" sz="2000" dirty="0" smtClean="0"/>
              <a:t>Go Pro ja action kamerat </a:t>
            </a:r>
          </a:p>
          <a:p>
            <a:pPr marL="0" indent="0">
              <a:buNone/>
            </a:pPr>
            <a:r>
              <a:rPr lang="fi-FI" sz="2000" dirty="0" smtClean="0">
                <a:hlinkClick r:id="rId4"/>
              </a:rPr>
              <a:t>https</a:t>
            </a:r>
            <a:r>
              <a:rPr lang="fi-FI" sz="2000" dirty="0">
                <a:hlinkClick r:id="rId4"/>
              </a:rPr>
              <a:t>://bit.ly/2SI5UWj</a:t>
            </a:r>
            <a:endParaRPr lang="fi-FI" sz="2000" dirty="0" smtClean="0"/>
          </a:p>
          <a:p>
            <a:endParaRPr lang="fi-FI" sz="2000" dirty="0" smtClean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 smtClean="0"/>
              <a:t>Green </a:t>
            </a:r>
            <a:r>
              <a:rPr lang="fi-FI" sz="2000" dirty="0" err="1" smtClean="0"/>
              <a:t>screen</a:t>
            </a:r>
            <a:r>
              <a:rPr lang="fi-FI" sz="2000" dirty="0" smtClean="0"/>
              <a:t>   </a:t>
            </a:r>
            <a:endParaRPr lang="fi-FI" sz="2000" dirty="0"/>
          </a:p>
          <a:p>
            <a:pPr marL="0" indent="0">
              <a:buNone/>
            </a:pPr>
            <a:r>
              <a:rPr lang="fi-FI" sz="2000" dirty="0" smtClean="0">
                <a:hlinkClick r:id="rId5"/>
              </a:rPr>
              <a:t>https://bit.ly/2RUJVeB</a:t>
            </a:r>
            <a:endParaRPr lang="fi-FI" sz="2000" dirty="0" smtClean="0"/>
          </a:p>
          <a:p>
            <a:pPr marL="0" indent="0">
              <a:buNone/>
            </a:pPr>
            <a:endParaRPr lang="fi-FI" sz="2000" dirty="0" smtClean="0"/>
          </a:p>
          <a:p>
            <a:endParaRPr lang="fi-FI" sz="2000" dirty="0" smtClean="0"/>
          </a:p>
          <a:p>
            <a:endParaRPr lang="fi-FI" sz="20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20643" y="2957741"/>
            <a:ext cx="1073196" cy="1080120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96638" y="4458604"/>
            <a:ext cx="950277" cy="936798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91880" y="1470017"/>
            <a:ext cx="1080120" cy="1108732"/>
          </a:xfrm>
          <a:prstGeom prst="rect">
            <a:avLst/>
          </a:prstGeom>
        </p:spPr>
      </p:pic>
      <p:sp>
        <p:nvSpPr>
          <p:cNvPr id="7" name="Suorakulmio 6"/>
          <p:cNvSpPr/>
          <p:nvPr/>
        </p:nvSpPr>
        <p:spPr>
          <a:xfrm>
            <a:off x="5076056" y="1916832"/>
            <a:ext cx="3610744" cy="301017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2400" b="1" dirty="0" err="1" smtClean="0"/>
              <a:t>Qr</a:t>
            </a:r>
            <a:r>
              <a:rPr lang="fi-FI" sz="2400" b="1" dirty="0" smtClean="0"/>
              <a:t>-koodin lukija</a:t>
            </a:r>
          </a:p>
          <a:p>
            <a:endParaRPr lang="fi-FI" b="1" dirty="0"/>
          </a:p>
          <a:p>
            <a:r>
              <a:rPr lang="fi-FI" dirty="0" err="1" smtClean="0"/>
              <a:t>ipad</a:t>
            </a:r>
            <a:r>
              <a:rPr lang="fi-FI" dirty="0" smtClean="0"/>
              <a:t> – QR Reader for </a:t>
            </a:r>
            <a:r>
              <a:rPr lang="fi-FI" dirty="0" err="1" smtClean="0"/>
              <a:t>iPad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puhelin – QR </a:t>
            </a:r>
            <a:r>
              <a:rPr lang="fi-FI" dirty="0" err="1" smtClean="0"/>
              <a:t>Droid</a:t>
            </a:r>
            <a:r>
              <a:rPr lang="fi-FI" dirty="0" smtClean="0"/>
              <a:t> Private (Suomi)</a:t>
            </a:r>
          </a:p>
          <a:p>
            <a:endParaRPr lang="fi-FI" sz="500" dirty="0" smtClean="0"/>
          </a:p>
          <a:p>
            <a:r>
              <a:rPr lang="fi-FI" dirty="0" smtClean="0"/>
              <a:t>Valitse kohta (Kysy), jotta näet nettiosoitteen ennen avaamista!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59359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ACTION KAMERA – 4K ultra HD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3/pilottipäiväkoti</a:t>
            </a:r>
          </a:p>
          <a:p>
            <a:r>
              <a:rPr lang="fi-FI" dirty="0" smtClean="0"/>
              <a:t>Go Pro kameraa vastaavat ominaisuudet mm. </a:t>
            </a:r>
            <a:r>
              <a:rPr lang="fi-FI" dirty="0" err="1" smtClean="0"/>
              <a:t>timelapse</a:t>
            </a:r>
            <a:r>
              <a:rPr lang="fi-FI" dirty="0" smtClean="0"/>
              <a:t> (auringonnousu ja -lasku, kasvin kasvaminen)</a:t>
            </a:r>
          </a:p>
          <a:p>
            <a:r>
              <a:rPr lang="fi-FI" dirty="0" smtClean="0"/>
              <a:t>lasten käyttöön </a:t>
            </a:r>
          </a:p>
          <a:p>
            <a:r>
              <a:rPr lang="fi-FI" dirty="0" smtClean="0"/>
              <a:t>roisketiivis</a:t>
            </a:r>
          </a:p>
          <a:p>
            <a:r>
              <a:rPr lang="fi-FI" dirty="0" smtClean="0"/>
              <a:t>monipuoliset kiinnitysmahdollisuudet</a:t>
            </a:r>
          </a:p>
          <a:p>
            <a:r>
              <a:rPr lang="fi-FI" dirty="0" smtClean="0"/>
              <a:t>valokuva ja video</a:t>
            </a:r>
          </a:p>
          <a:p>
            <a:r>
              <a:rPr lang="fi-FI" dirty="0" err="1"/>
              <a:t>W</a:t>
            </a:r>
            <a:r>
              <a:rPr lang="fi-FI" dirty="0" err="1" smtClean="0"/>
              <a:t>iFi</a:t>
            </a:r>
            <a:r>
              <a:rPr lang="fi-FI" dirty="0" smtClean="0"/>
              <a:t> voi käyttää XDV –appia (Google kauppa)</a:t>
            </a:r>
          </a:p>
          <a:p>
            <a:r>
              <a:rPr lang="fi-FI" dirty="0" smtClean="0"/>
              <a:t>muistikortti </a:t>
            </a:r>
            <a:r>
              <a:rPr lang="fi-FI" dirty="0" err="1" smtClean="0"/>
              <a:t>mikroSD</a:t>
            </a:r>
            <a:r>
              <a:rPr lang="fi-FI" dirty="0" smtClean="0"/>
              <a:t>, 64 Gt.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alustaminen </a:t>
            </a:r>
            <a:r>
              <a:rPr lang="fi-FI" dirty="0" smtClean="0">
                <a:sym typeface="Wingdings" panose="05000000000000000000" pitchFamily="2" charset="2"/>
              </a:rPr>
              <a:t> valitse </a:t>
            </a:r>
            <a:r>
              <a:rPr lang="fi-FI" dirty="0" err="1" smtClean="0">
                <a:sym typeface="Wingdings" panose="05000000000000000000" pitchFamily="2" charset="2"/>
              </a:rPr>
              <a:t>Confirmation</a:t>
            </a:r>
            <a:endParaRPr lang="fi-FI" dirty="0" smtClean="0"/>
          </a:p>
          <a:p>
            <a:r>
              <a:rPr lang="fi-FI" dirty="0" smtClean="0"/>
              <a:t>ladattava akku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88" t="18900" r="-3950" b="21252"/>
          <a:stretch/>
        </p:blipFill>
        <p:spPr>
          <a:xfrm>
            <a:off x="6444208" y="2996952"/>
            <a:ext cx="2386608" cy="1374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15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valokuvaus – kuvakokoa (2-16M) voi säätää käyttötarkoituksen mukaan: </a:t>
            </a:r>
          </a:p>
          <a:p>
            <a:pPr lvl="1"/>
            <a:r>
              <a:rPr lang="fi-FI" dirty="0" smtClean="0"/>
              <a:t>2M – ei voi suurentaa, toimii netissä</a:t>
            </a:r>
          </a:p>
          <a:p>
            <a:pPr lvl="1"/>
            <a:r>
              <a:rPr lang="fi-FI" dirty="0" smtClean="0"/>
              <a:t>16M voi suurentaa ja ”poimia” yksityiskohtia kuvasta</a:t>
            </a:r>
          </a:p>
          <a:p>
            <a:pPr lvl="1"/>
            <a:r>
              <a:rPr lang="fi-FI" dirty="0" smtClean="0"/>
              <a:t>riittävä kuvakoko yleiskuvaksi 8M</a:t>
            </a:r>
          </a:p>
          <a:p>
            <a:pPr lvl="1"/>
            <a:r>
              <a:rPr lang="fi-FI" dirty="0" smtClean="0"/>
              <a:t>mitä pienempi kuvakoko on, sitä enemmän niitä mahtuu muistikortille</a:t>
            </a:r>
          </a:p>
          <a:p>
            <a:pPr marL="457200" lvl="1" indent="0">
              <a:buNone/>
            </a:pPr>
            <a:endParaRPr lang="fi-FI" dirty="0" smtClean="0"/>
          </a:p>
          <a:p>
            <a:pPr lvl="1"/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  <p:sp>
        <p:nvSpPr>
          <p:cNvPr id="4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ACTION KAMERA – 4K ultra HD</a:t>
            </a:r>
            <a:br>
              <a:rPr lang="fi-FI" dirty="0" smtClean="0"/>
            </a:br>
            <a:r>
              <a:rPr lang="fi-FI" dirty="0" smtClean="0"/>
              <a:t>Valokuvaus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823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ACTION KAMERA – 4K ultra </a:t>
            </a:r>
            <a:r>
              <a:rPr lang="fi-FI" dirty="0" smtClean="0"/>
              <a:t>HD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Videokuvaus</a:t>
            </a:r>
            <a:endParaRPr lang="fi-FI" dirty="0"/>
          </a:p>
        </p:txBody>
      </p:sp>
      <p:sp>
        <p:nvSpPr>
          <p:cNvPr id="4" name="Sisällön paikkamerkki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07706"/>
          </a:xfrm>
        </p:spPr>
        <p:txBody>
          <a:bodyPr>
            <a:normAutofit fontScale="925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fi-FI" dirty="0" smtClean="0"/>
              <a:t>kuvatessa käytä asetusta, jossa on videokameran kuva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k</a:t>
            </a:r>
            <a:r>
              <a:rPr lang="fi-FI" dirty="0" smtClean="0"/>
              <a:t>amerassa on myös nopeasti liikkuvan kohteen asetus, joka hidastaa kuvaa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 smtClean="0"/>
              <a:t>videon resoluutiota </a:t>
            </a:r>
            <a:r>
              <a:rPr lang="fi-FI" dirty="0"/>
              <a:t>(kuva tarkkuus) </a:t>
            </a:r>
            <a:r>
              <a:rPr lang="fi-FI" dirty="0" smtClean="0"/>
              <a:t>voi säätää 1080P60fps – 720P30fps</a:t>
            </a:r>
          </a:p>
          <a:p>
            <a:pPr lvl="8"/>
            <a:endParaRPr lang="fi-FI" dirty="0"/>
          </a:p>
          <a:p>
            <a:pPr marL="2286000" lvl="5" indent="0">
              <a:buNone/>
            </a:pPr>
            <a:r>
              <a:rPr lang="fi-FI" dirty="0" smtClean="0"/>
              <a:t>1080P60fps			720P30fps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 smtClean="0"/>
              <a:t>videon resoluutio yleisasetus 1080P60fps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 smtClean="0"/>
              <a:t>2.7K ja 4K ovat jo huippu tarkkoja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 smtClean="0"/>
              <a:t>Linkkivinkki: </a:t>
            </a:r>
            <a:r>
              <a:rPr lang="fi-FI" dirty="0" smtClean="0">
                <a:hlinkClick r:id="rId2"/>
              </a:rPr>
              <a:t>https://bit.ly/2K6nSii</a:t>
            </a:r>
            <a:endParaRPr lang="fi-FI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fi-FI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fi-FI" dirty="0" smtClean="0"/>
          </a:p>
          <a:p>
            <a:pPr lvl="1"/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936" y="2342481"/>
            <a:ext cx="428632" cy="436314"/>
          </a:xfrm>
          <a:prstGeom prst="rect">
            <a:avLst/>
          </a:prstGeom>
        </p:spPr>
      </p:pic>
      <p:sp>
        <p:nvSpPr>
          <p:cNvPr id="6" name="Suorakulmio 5"/>
          <p:cNvSpPr/>
          <p:nvPr/>
        </p:nvSpPr>
        <p:spPr>
          <a:xfrm>
            <a:off x="1691680" y="3734327"/>
            <a:ext cx="1008112" cy="1008112"/>
          </a:xfrm>
          <a:prstGeom prst="rect">
            <a:avLst/>
          </a:prstGeom>
          <a:solidFill>
            <a:schemeClr val="tx1"/>
          </a:solidFill>
          <a:ln w="762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n>
                <a:solidFill>
                  <a:schemeClr val="bg1"/>
                </a:solidFill>
              </a:ln>
            </a:endParaRPr>
          </a:p>
        </p:txBody>
      </p:sp>
      <p:grpSp>
        <p:nvGrpSpPr>
          <p:cNvPr id="10" name="Ryhmä 9"/>
          <p:cNvGrpSpPr/>
          <p:nvPr/>
        </p:nvGrpSpPr>
        <p:grpSpPr>
          <a:xfrm>
            <a:off x="4860032" y="3720710"/>
            <a:ext cx="1008112" cy="1008112"/>
            <a:chOff x="4813553" y="3573016"/>
            <a:chExt cx="1008112" cy="1008112"/>
          </a:xfrm>
        </p:grpSpPr>
        <p:sp>
          <p:nvSpPr>
            <p:cNvPr id="7" name="Suorakulmio 6"/>
            <p:cNvSpPr/>
            <p:nvPr/>
          </p:nvSpPr>
          <p:spPr>
            <a:xfrm>
              <a:off x="4813553" y="3573016"/>
              <a:ext cx="1008112" cy="100811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n>
                  <a:solidFill>
                    <a:schemeClr val="bg1"/>
                  </a:solidFill>
                </a:ln>
              </a:endParaRPr>
            </a:p>
          </p:txBody>
        </p:sp>
        <p:sp>
          <p:nvSpPr>
            <p:cNvPr id="8" name="Suorakulmio 7"/>
            <p:cNvSpPr/>
            <p:nvPr/>
          </p:nvSpPr>
          <p:spPr>
            <a:xfrm>
              <a:off x="5209597" y="3969060"/>
              <a:ext cx="216024" cy="216024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17373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tietokoneelle (Windows 10)</a:t>
            </a:r>
          </a:p>
          <a:p>
            <a:pPr lvl="1"/>
            <a:r>
              <a:rPr lang="fi-FI" dirty="0" smtClean="0"/>
              <a:t>mukana mini </a:t>
            </a:r>
            <a:r>
              <a:rPr lang="fi-FI" dirty="0" err="1" smtClean="0"/>
              <a:t>usb</a:t>
            </a:r>
            <a:r>
              <a:rPr lang="fi-FI" dirty="0" smtClean="0"/>
              <a:t> </a:t>
            </a:r>
            <a:r>
              <a:rPr lang="fi-FI" dirty="0"/>
              <a:t>-</a:t>
            </a:r>
            <a:r>
              <a:rPr lang="fi-FI" dirty="0" smtClean="0"/>
              <a:t>johto</a:t>
            </a:r>
          </a:p>
          <a:p>
            <a:pPr lvl="1"/>
            <a:r>
              <a:rPr lang="fi-FI" dirty="0" smtClean="0"/>
              <a:t>kamerassa </a:t>
            </a:r>
            <a:r>
              <a:rPr lang="fi-FI" dirty="0"/>
              <a:t>asetus </a:t>
            </a:r>
            <a:r>
              <a:rPr lang="fi-FI" dirty="0" err="1" smtClean="0"/>
              <a:t>USBMode</a:t>
            </a:r>
            <a:endParaRPr lang="fi-FI" dirty="0" smtClean="0"/>
          </a:p>
          <a:p>
            <a:pPr lvl="1"/>
            <a:r>
              <a:rPr lang="fi-FI" dirty="0" smtClean="0"/>
              <a:t>tietokoneessa näkyy levyasema</a:t>
            </a:r>
          </a:p>
          <a:p>
            <a:pPr marL="457200" lvl="1" indent="0">
              <a:buNone/>
            </a:pPr>
            <a:r>
              <a:rPr lang="fi-FI" dirty="0"/>
              <a:t> </a:t>
            </a:r>
            <a:r>
              <a:rPr lang="fi-FI" dirty="0" smtClean="0"/>
              <a:t>  UDISK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err="1" smtClean="0">
                <a:sym typeface="Wingdings" panose="05000000000000000000" pitchFamily="2" charset="2"/>
              </a:rPr>
              <a:t>photo</a:t>
            </a:r>
            <a:r>
              <a:rPr lang="fi-FI" dirty="0" smtClean="0">
                <a:sym typeface="Wingdings" panose="05000000000000000000" pitchFamily="2" charset="2"/>
              </a:rPr>
              <a:t>/video -kansiot</a:t>
            </a:r>
          </a:p>
          <a:p>
            <a:pPr lvl="1"/>
            <a:r>
              <a:rPr lang="fi-FI" dirty="0" smtClean="0">
                <a:sym typeface="Wingdings" panose="05000000000000000000" pitchFamily="2" charset="2"/>
              </a:rPr>
              <a:t>tiedostomuoto on videossa .mp4 ja kuvissa .jpg</a:t>
            </a:r>
            <a:endParaRPr lang="fi-FI" dirty="0" smtClean="0"/>
          </a:p>
          <a:p>
            <a:pPr lvl="1"/>
            <a:r>
              <a:rPr lang="fi-FI" dirty="0" smtClean="0"/>
              <a:t>siirrä esimerkiksi U:asemalle, </a:t>
            </a:r>
            <a:r>
              <a:rPr lang="fi-FI" dirty="0" err="1"/>
              <a:t>P</a:t>
            </a:r>
            <a:r>
              <a:rPr lang="fi-FI" dirty="0" err="1" smtClean="0"/>
              <a:t>edanettiin</a:t>
            </a:r>
            <a:r>
              <a:rPr lang="fi-FI" dirty="0" smtClean="0"/>
              <a:t>, ”pilveen”</a:t>
            </a:r>
          </a:p>
          <a:p>
            <a:pPr marL="457200" lvl="1" indent="0">
              <a:buNone/>
            </a:pPr>
            <a:endParaRPr lang="fi-FI" dirty="0" smtClean="0"/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  <p:sp>
        <p:nvSpPr>
          <p:cNvPr id="4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ACTION KAMERA – 4K ultra </a:t>
            </a:r>
            <a:r>
              <a:rPr lang="fi-FI" dirty="0" smtClean="0"/>
              <a:t>HD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Videon ja kuvien siirto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03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dirty="0" smtClean="0"/>
              <a:t>ota kuva ja video eri resoluutioilla</a:t>
            </a:r>
          </a:p>
          <a:p>
            <a:endParaRPr lang="fi-FI" sz="2000" dirty="0" smtClean="0"/>
          </a:p>
          <a:p>
            <a:r>
              <a:rPr lang="fi-FI" sz="2000" dirty="0" smtClean="0"/>
              <a:t>siirrä kuvat </a:t>
            </a:r>
            <a:r>
              <a:rPr lang="fi-FI" sz="2000" dirty="0" err="1"/>
              <a:t>P</a:t>
            </a:r>
            <a:r>
              <a:rPr lang="fi-FI" sz="2000" dirty="0" err="1" smtClean="0"/>
              <a:t>edanettiin</a:t>
            </a:r>
            <a:r>
              <a:rPr lang="fi-FI" sz="2000" dirty="0" smtClean="0"/>
              <a:t>, mediapajan harjoituksia Mediapaja1 </a:t>
            </a:r>
            <a:r>
              <a:rPr lang="fi-FI" sz="2000" dirty="0" smtClean="0">
                <a:hlinkClick r:id="rId2"/>
              </a:rPr>
              <a:t>https</a:t>
            </a:r>
            <a:r>
              <a:rPr lang="fi-FI" sz="2000" dirty="0">
                <a:hlinkClick r:id="rId2"/>
              </a:rPr>
              <a:t>://</a:t>
            </a:r>
            <a:r>
              <a:rPr lang="fi-FI" sz="2000" dirty="0" smtClean="0">
                <a:hlinkClick r:id="rId2"/>
              </a:rPr>
              <a:t>bit.ly/2QwLnr9</a:t>
            </a:r>
            <a:r>
              <a:rPr lang="fi-FI" sz="2000" dirty="0" smtClean="0"/>
              <a:t> </a:t>
            </a:r>
          </a:p>
          <a:p>
            <a:endParaRPr lang="fi-FI" sz="2000" dirty="0"/>
          </a:p>
          <a:p>
            <a:r>
              <a:rPr lang="fi-FI" sz="2000" dirty="0" smtClean="0"/>
              <a:t>valitse luo sisältöä, lisää kuva, lisää tiedosto (video)</a:t>
            </a:r>
          </a:p>
          <a:p>
            <a:endParaRPr lang="fi-FI" sz="2000" dirty="0" smtClean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3355" y="4005063"/>
            <a:ext cx="2097800" cy="1816051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1960" y="3864410"/>
            <a:ext cx="2232248" cy="1956705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88224" y="116632"/>
            <a:ext cx="2098576" cy="223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58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GREEN SCREEN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389470"/>
            <a:ext cx="8229600" cy="4525963"/>
          </a:xfrm>
        </p:spPr>
        <p:txBody>
          <a:bodyPr/>
          <a:lstStyle/>
          <a:p>
            <a:r>
              <a:rPr lang="fi-FI" dirty="0" smtClean="0"/>
              <a:t>1/ pilotti pk. </a:t>
            </a:r>
            <a:r>
              <a:rPr lang="fi-FI" dirty="0" err="1" smtClean="0"/>
              <a:t>kangas+teline</a:t>
            </a:r>
            <a:endParaRPr lang="fi-FI" dirty="0" smtClean="0"/>
          </a:p>
          <a:p>
            <a:r>
              <a:rPr lang="fi-FI" dirty="0"/>
              <a:t>tekniikkaa voi käyttää </a:t>
            </a:r>
            <a:r>
              <a:rPr lang="fi-FI" dirty="0" smtClean="0"/>
              <a:t>kuvan/videon </a:t>
            </a:r>
            <a:r>
              <a:rPr lang="fi-FI" dirty="0"/>
              <a:t>taustan </a:t>
            </a:r>
            <a:r>
              <a:rPr lang="fi-FI" dirty="0" smtClean="0"/>
              <a:t>muokkaamiseen</a:t>
            </a:r>
          </a:p>
          <a:p>
            <a:r>
              <a:rPr lang="fi-FI" dirty="0"/>
              <a:t>k</a:t>
            </a:r>
            <a:r>
              <a:rPr lang="fi-FI" dirty="0" smtClean="0"/>
              <a:t>uvataan vihreää taustakangasta vasten</a:t>
            </a:r>
          </a:p>
          <a:p>
            <a:r>
              <a:rPr lang="fi-FI" dirty="0" smtClean="0"/>
              <a:t>ohjelman avulla häivytetään kuvasta vihreä elementti pois ja tilalle voidaan laittaa haluttu </a:t>
            </a:r>
            <a:r>
              <a:rPr lang="fi-FI" dirty="0"/>
              <a:t>valokuva </a:t>
            </a:r>
            <a:r>
              <a:rPr lang="fi-FI" dirty="0" smtClean="0"/>
              <a:t>tai video taustaksi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184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säätilan esittäminen</a:t>
            </a:r>
          </a:p>
          <a:p>
            <a:r>
              <a:rPr lang="fi-FI" sz="2800" dirty="0" smtClean="0"/>
              <a:t>supersankariksi muuttuminen</a:t>
            </a:r>
          </a:p>
          <a:p>
            <a:r>
              <a:rPr lang="fi-FI" sz="2800" dirty="0" smtClean="0"/>
              <a:t>kun on oikein pieni, voi mahtua yllättäviin paikkoihin</a:t>
            </a:r>
          </a:p>
          <a:p>
            <a:r>
              <a:rPr lang="fi-FI" sz="2800" dirty="0" smtClean="0"/>
              <a:t>missä haluaisit käydä, lomailla, asua, seikkailla, työskennellä, leikkiä jne.?</a:t>
            </a:r>
          </a:p>
          <a:p>
            <a:r>
              <a:rPr lang="fi-FI" sz="2800" dirty="0" smtClean="0"/>
              <a:t>kenen kanssa haluaisit olla?</a:t>
            </a:r>
          </a:p>
          <a:p>
            <a:pPr marL="0" indent="0">
              <a:buNone/>
            </a:pPr>
            <a:r>
              <a:rPr lang="fi-FI" sz="2800" dirty="0" smtClean="0">
                <a:hlinkClick r:id="rId2"/>
              </a:rPr>
              <a:t>Tiina piilossa</a:t>
            </a:r>
            <a:r>
              <a:rPr lang="fi-FI" sz="2800" dirty="0" smtClean="0"/>
              <a:t>, </a:t>
            </a:r>
            <a:r>
              <a:rPr lang="fi-FI" sz="2800" dirty="0" smtClean="0">
                <a:hlinkClick r:id="rId3"/>
              </a:rPr>
              <a:t>Tiina tasapainoilee </a:t>
            </a:r>
            <a:r>
              <a:rPr lang="fi-FI" sz="2800" dirty="0" err="1" smtClean="0">
                <a:hlinkClick r:id="rId3"/>
              </a:rPr>
              <a:t>youtube</a:t>
            </a:r>
            <a:r>
              <a:rPr lang="fi-FI" sz="2800" dirty="0" smtClean="0"/>
              <a:t>, </a:t>
            </a:r>
            <a:r>
              <a:rPr lang="fi-FI" sz="2800" dirty="0" smtClean="0">
                <a:hlinkClick r:id="rId4"/>
              </a:rPr>
              <a:t>Tiina tasapainoilee (lisää tiedosto)</a:t>
            </a:r>
            <a:endParaRPr lang="fi-FI" sz="2800" dirty="0" smtClean="0"/>
          </a:p>
          <a:p>
            <a:endParaRPr lang="fi-FI" sz="2800" dirty="0" smtClean="0"/>
          </a:p>
          <a:p>
            <a:endParaRPr lang="fi-FI" sz="2800" dirty="0" smtClean="0"/>
          </a:p>
          <a:p>
            <a:endParaRPr lang="fi-FI" sz="2800" dirty="0"/>
          </a:p>
        </p:txBody>
      </p:sp>
      <p:sp>
        <p:nvSpPr>
          <p:cNvPr id="4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GREEN SCREEN</a:t>
            </a:r>
            <a:br>
              <a:rPr lang="fi-FI" dirty="0" smtClean="0"/>
            </a:br>
            <a:r>
              <a:rPr lang="fi-FI" dirty="0" smtClean="0"/>
              <a:t>Esimerkkejä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447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Mukautettu 1">
      <a:dk1>
        <a:sysClr val="windowText" lastClr="000000"/>
      </a:dk1>
      <a:lt1>
        <a:sysClr val="window" lastClr="FFFFFF"/>
      </a:lt1>
      <a:dk2>
        <a:srgbClr val="1F497D"/>
      </a:dk2>
      <a:lt2>
        <a:srgbClr val="C6D9F0"/>
      </a:lt2>
      <a:accent1>
        <a:srgbClr val="00B0F0"/>
      </a:accent1>
      <a:accent2>
        <a:srgbClr val="9CCFF3"/>
      </a:accent2>
      <a:accent3>
        <a:srgbClr val="00B0F0"/>
      </a:accent3>
      <a:accent4>
        <a:srgbClr val="E36C09"/>
      </a:accent4>
      <a:accent5>
        <a:srgbClr val="92D050"/>
      </a:accent5>
      <a:accent6>
        <a:srgbClr val="CF0074"/>
      </a:accent6>
      <a:hlink>
        <a:srgbClr val="00B0F0"/>
      </a:hlink>
      <a:folHlink>
        <a:srgbClr val="FE19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ti" ma:contentTypeID="0x010100AA08B6C20633446DB7C637F08F23358C00D1CC8AC89089415292A9D2C309C61E86006AFF035A16CDC34FB27CE08F50ACA405" ma:contentTypeVersion="5" ma:contentTypeDescription="AreenaIntra dokumentti" ma:contentTypeScope="" ma:versionID="85375d156a9e54da357a50f286762abf">
  <xsd:schema xmlns:xsd="http://www.w3.org/2001/XMLSchema" xmlns:xs="http://www.w3.org/2001/XMLSchema" xmlns:p="http://schemas.microsoft.com/office/2006/metadata/properties" xmlns:ns2="4725239e-b194-4e4b-9e5d-d7784311bef1" targetNamespace="http://schemas.microsoft.com/office/2006/metadata/properties" ma:root="true" ma:fieldsID="fe1fe6cdfddaac84caa87306114197f3" ns2:_="">
    <xsd:import namespace="4725239e-b194-4e4b-9e5d-d7784311bef1"/>
    <xsd:element name="properties">
      <xsd:complexType>
        <xsd:sequence>
          <xsd:element name="documentManagement">
            <xsd:complexType>
              <xsd:all>
                <xsd:element ref="ns2:Nosto" minOccurs="0"/>
                <xsd:element ref="ns2:h69d9177441543c79f0d0d4433bc13ac" minOccurs="0"/>
                <xsd:element ref="ns2:TaxCatchAll" minOccurs="0"/>
                <xsd:element ref="ns2:n547a2840f4c4908bae3582247e377a1" minOccurs="0"/>
                <xsd:element ref="ns2:c93af028e68b4ec18d46cb24ea894b48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25239e-b194-4e4b-9e5d-d7784311bef1" elementFormDefault="qualified">
    <xsd:import namespace="http://schemas.microsoft.com/office/2006/documentManagement/types"/>
    <xsd:import namespace="http://schemas.microsoft.com/office/infopath/2007/PartnerControls"/>
    <xsd:element name="Nosto" ma:index="11" nillable="true" ma:displayName="Nosto Aineistopankkiin" ma:default="0" ma:description="Rasti ruutuun jos haluat nostaa ko. dokumentin Aineistopankkiin. Tiedosto sijoittuu antamiesi &quot;dokumenttityyppi&quot;- ja &quot;toiminto&quot; -tietojen perusteella." ma:internalName="Nosto" ma:readOnly="false">
      <xsd:simpleType>
        <xsd:restriction base="dms:Boolean"/>
      </xsd:simpleType>
    </xsd:element>
    <xsd:element name="h69d9177441543c79f0d0d4433bc13ac" ma:index="12" ma:taxonomy="true" ma:internalName="h69d9177441543c79f0d0d4433bc13ac" ma:taxonomyFieldName="AreenaIntraDokumenttityyppi" ma:displayName="Dokumenttityyppi" ma:default="" ma:fieldId="{169d9177-4415-43c7-9f0d-0d4433bc13ac}" ma:sspId="87a157ef-df45-4397-8789-e4454cfc2da5" ma:termSetId="9860e4b5-3b48-4598-ab0d-df731de908d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description="" ma:hidden="true" ma:list="{9e587972-826e-45c0-a197-bb903696fc62}" ma:internalName="TaxCatchAll" ma:showField="CatchAllData" ma:web="4725239e-b194-4e4b-9e5d-d7784311be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547a2840f4c4908bae3582247e377a1" ma:index="14" nillable="true" ma:taxonomy="true" ma:internalName="n547a2840f4c4908bae3582247e377a1" ma:taxonomyFieldName="AreenaIntraYritys" ma:displayName="Toiminto" ma:readOnly="false" ma:default="" ma:fieldId="{7547a284-0f4c-4908-bae3-582247e377a1}" ma:sspId="87a157ef-df45-4397-8789-e4454cfc2da5" ma:termSetId="4c8fb4a8-b06e-42c0-b7d7-9ce71e54f83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93af028e68b4ec18d46cb24ea894b48" ma:index="15" nillable="true" ma:taxonomy="true" ma:internalName="c93af028e68b4ec18d46cb24ea894b48" ma:taxonomyFieldName="AreenaIntraAjankohta" ma:displayName="Ajankohta" ma:default="" ma:fieldId="{c93af028-e68b-4ec1-8d46-cb24ea894b48}" ma:sspId="87a157ef-df45-4397-8789-e4454cfc2da5" ma:termSetId="ef15eb77-f020-486f-902b-ad8567c6483c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69d9177441543c79f0d0d4433bc13ac xmlns="4725239e-b194-4e4b-9e5d-d7784311be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Esitys</TermName>
          <TermId xmlns="http://schemas.microsoft.com/office/infopath/2007/PartnerControls">75dd3a33-2d35-471d-9909-b334bdb25443</TermId>
        </TermInfo>
      </Terms>
    </h69d9177441543c79f0d0d4433bc13ac>
    <c93af028e68b4ec18d46cb24ea894b48 xmlns="4725239e-b194-4e4b-9e5d-d7784311bef1">
      <Terms xmlns="http://schemas.microsoft.com/office/infopath/2007/PartnerControls"/>
    </c93af028e68b4ec18d46cb24ea894b48>
    <Nosto xmlns="4725239e-b194-4e4b-9e5d-d7784311bef1">true</Nosto>
    <TaxCatchAll xmlns="4725239e-b194-4e4b-9e5d-d7784311bef1">
      <Value>47</Value>
    </TaxCatchAll>
    <n547a2840f4c4908bae3582247e377a1 xmlns="4725239e-b194-4e4b-9e5d-d7784311bef1">
      <Terms xmlns="http://schemas.microsoft.com/office/infopath/2007/PartnerControls"/>
    </n547a2840f4c4908bae3582247e377a1>
  </documentManagement>
</p:properties>
</file>

<file path=customXml/itemProps1.xml><?xml version="1.0" encoding="utf-8"?>
<ds:datastoreItem xmlns:ds="http://schemas.openxmlformats.org/officeDocument/2006/customXml" ds:itemID="{D0C221B8-06D9-4B62-99FA-CF7635953D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25239e-b194-4e4b-9e5d-d7784311be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D4D9691-7E0E-477A-A10D-E464C6AF91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0FCB07-8542-4E2C-A3AC-F1A35DB54979}">
  <ds:schemaRefs>
    <ds:schemaRef ds:uri="http://purl.org/dc/dcmitype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4725239e-b194-4e4b-9e5d-d7784311bef1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1174</TotalTime>
  <Words>472</Words>
  <Application>Microsoft Office PowerPoint</Application>
  <PresentationFormat>Näytössä katseltava diaesitys (4:3)</PresentationFormat>
  <Paragraphs>111</Paragraphs>
  <Slides>12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Office-teema</vt:lpstr>
      <vt:lpstr>Mediapaja 1  14.12.2018</vt:lpstr>
      <vt:lpstr>Laitteiden ohjeet</vt:lpstr>
      <vt:lpstr>ACTION KAMERA – 4K ultra HD</vt:lpstr>
      <vt:lpstr>ACTION KAMERA – 4K ultra HD Valokuvaus</vt:lpstr>
      <vt:lpstr>ACTION KAMERA – 4K ultra HD Videokuvaus</vt:lpstr>
      <vt:lpstr>ACTION KAMERA – 4K ultra HD Videon ja kuvien siirto</vt:lpstr>
      <vt:lpstr>Tehtävä </vt:lpstr>
      <vt:lpstr>GREEN SCREEN</vt:lpstr>
      <vt:lpstr>GREEN SCREEN Esimerkkejä</vt:lpstr>
      <vt:lpstr> GREEN SCREEN  Työskentely </vt:lpstr>
      <vt:lpstr>Tehtävä</vt:lpstr>
      <vt:lpstr>Padlet-alusta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Kotkan powerpointpohja</dc:title>
  <dc:creator>Hanna Rautiala</dc:creator>
  <cp:lastModifiedBy>Laitinen Jari</cp:lastModifiedBy>
  <cp:revision>131</cp:revision>
  <dcterms:created xsi:type="dcterms:W3CDTF">2016-12-15T13:27:58Z</dcterms:created>
  <dcterms:modified xsi:type="dcterms:W3CDTF">2018-12-14T09:37:51Z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0x010100AA08B6C20633446DB7C637F08F23358C00D1CC8AC89089415292A9D2C309C61E86006AFF035A16CDC34FB27CE08F50ACA405</vt:lpwstr>
  </property>
  <property fmtid="{D5CDD505-2E9C-101B-9397-08002B2CF9AE}" pid="3" name="AreenaIntraAjankohta">
    <vt:lpwstr/>
  </property>
  <property fmtid="{D5CDD505-2E9C-101B-9397-08002B2CF9AE}" pid="4" name="AreenaIntraYritys">
    <vt:lpwstr/>
  </property>
  <property fmtid="{D5CDD505-2E9C-101B-9397-08002B2CF9AE}" pid="5" name="AreenaIntraDokumenttityyppi">
    <vt:lpwstr>47;#Esitys|75dd3a33-2d35-471d-9909-b334bdb25443</vt:lpwstr>
  </property>
</Properties>
</file>