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B14F1E-88B9-466F-AEBF-40FFA0A12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AD91DA-84B2-432B-B749-C031FAC11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F04DAA-243D-4BA0-8825-4040D9864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08FB81-F950-4191-B5AA-7BC645B5C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AEF068-2AA1-42E6-B2EE-44BB5A79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469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A62EC-E6A4-4C81-B547-93E1E7D7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23BB18C-42AD-45DE-93F3-421F73EDE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B8BFB-725A-4302-9C51-0389B0BD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EFC9F2-6933-4F45-812A-428C18FB9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356634-E8E7-470B-B714-084401DAF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65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7CFC467-0E17-475E-B489-8D0376B14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338C436-C996-4737-9E80-5F2C562A1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B440A6-D4E1-423E-B265-0DDBC556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FB6634-5E06-42F8-A276-B88BBA95E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74449C-4F5A-4C27-82CA-F2A6A1FD3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43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E3A266-FE56-4EF6-AFFF-DB19329F6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4956A7-E27B-40F5-A98B-5CBC00278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8C3FC0-0CE6-427F-BA28-3AFA004DA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0D9CB4-253B-48F9-9FA7-8AF78A285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A5096D-5C6C-4966-8DB1-18891CB8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70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6D32A8-D802-45E7-9F6E-709A67D83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724376F-00D7-4D87-8329-D2C54F3E2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088CD7-F918-4CB6-9246-06890A22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88C182-A11D-4A78-81F2-2E9D8C1B1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230F17-29B8-4F95-A7AE-7AF73EC07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22D8AF-D791-4851-81AF-A1E098266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F2BDE8-038F-44B2-9F59-BC5177765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B966BB-3150-40EA-A17C-8A9E7F90B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49B5C9-00C2-4B0D-BE62-4270BB7C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5F0DDD-797E-41D5-9929-B78272D38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1918C0-EB9F-4E42-B317-2A584C253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878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93595A-56A1-4314-A9FF-8ABF1638E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7FFCCA-B81A-4522-BE7A-9C4DB883C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73E398-FE83-4EBA-8193-6A4608A37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EB5DC0-2D8D-478D-86C1-E585D3404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AEE5EC4-4730-42C0-8420-95E05E111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68DEE53-56A3-4FFA-8CA6-1D3CCF67E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64C457-ED9D-44A9-8995-1A0D2EE47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A10B306-2B14-4C55-9016-DB0DB882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39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68491-03EB-4500-9987-E0817FAD4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4D34F3E-3D13-45B5-AF4D-8F4E8D9CA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C00D19E-F45B-49E2-8AF3-54DFD421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2C7260E-F566-46C7-A0FA-CE6C343D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71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0C9B67-2CFF-4485-8107-27B655A6A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D4311D8-1935-45AC-9966-8B9397948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8AA42B-F310-457B-875E-8BF348B33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2880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727852-5285-47BF-BAB5-EA330840F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8F42BB-C56D-4DD2-AB06-03F436C62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697F412-4943-4C0A-9504-645508135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763882-1FC4-4DB6-B37D-3A91CE532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5D6660E-A1C9-4964-B7F1-82B6412B2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8C5BC5-0847-438D-AB42-DE85F86D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7155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3FD76B-B854-495B-8741-2FEF9EBD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8DCBF88-EF8A-4B08-BD92-45BB3AA05F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E9A3829-371E-43F4-A9A5-2DE9042B1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D703F7A-D3EE-49BD-9E23-CD0D710E8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D2130D2-98D9-4C42-BF4A-31154572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2D7BFC-86F0-4218-9B89-A37C5EA5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469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C9B3D76-AF59-400B-B2A9-228DCFA58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92D0A4-3029-496F-8388-0006A6EC0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CE84F0-A2B3-4010-B220-56B4601EF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56E4D-9DF0-4B71-8AB8-5CC5037B3D1F}" type="datetimeFigureOut">
              <a:rPr lang="fi-FI" smtClean="0"/>
              <a:t>28.1.2020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9E8850-C307-49AB-9468-E3ABE42C3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AFCD80-115D-4DB0-A029-0FEBF26EB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07140-C4F7-4581-98ED-53890B228A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110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89E4BDC3-146B-436D-9940-ED583914C135}"/>
              </a:ext>
            </a:extLst>
          </p:cNvPr>
          <p:cNvSpPr/>
          <p:nvPr/>
        </p:nvSpPr>
        <p:spPr>
          <a:xfrm>
            <a:off x="115330" y="1501213"/>
            <a:ext cx="12192000" cy="5066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Kehittämisehdotuksia</a:t>
            </a:r>
            <a:endParaRPr lang="fi-FI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Ohjauksen eri muotoja on kehitettävä edelleen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Erilaisiin jatko-opintopaikkoihin liittyvää tietoa ja tutustumismahdollisuuksia on lisättävä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Työelämään tutustumista ja valinnaisaineita on kehitettävä tukemaan paremmin jatko-opintoihin ja uravalintoihin liittyvää suunnittelua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Perusopetuksen jälkeisten opintojen alkuvaiheessa on painotettava opintojen henkilökohtaista suunnittelua ja urasuunnittelutaitojen kehittämistä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Ohjauksen tulee olla koko koulu- tai oppilaitosyhteisön tehtävä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Keinoja kiusaamisen ehkäisemiseen on tehostettava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Opiskelijoiden yhteisöllisyyttä on vahvistettava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Riittävät resurssit ohjaukseen tulee varmistaa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Kaikilla järjestäjillä tulee olla ohjaussuunnitelma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Ohjauksen arviointia ja kehittämistä on lisättävä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Koulutuksiin hakua ja valintaa sekä tiedonsiirtoa on kehitettävä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Yhteistyötä nivelvaiheissa on tiivistettävä ja koulutustarjontaa kehitettävä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950D534-F6B0-4492-850A-547DE47474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30" y="0"/>
            <a:ext cx="3348037" cy="145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9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D245F38803C0D46944699E38F67D502" ma:contentTypeVersion="11" ma:contentTypeDescription="Luo uusi asiakirja." ma:contentTypeScope="" ma:versionID="fcfa3b67b3664da0afee40e6d239a0ce">
  <xsd:schema xmlns:xsd="http://www.w3.org/2001/XMLSchema" xmlns:xs="http://www.w3.org/2001/XMLSchema" xmlns:p="http://schemas.microsoft.com/office/2006/metadata/properties" xmlns:ns3="619bec84-693f-45fb-af09-5427f479f142" xmlns:ns4="55e795de-51c9-4164-8912-608267cbaedd" targetNamespace="http://schemas.microsoft.com/office/2006/metadata/properties" ma:root="true" ma:fieldsID="1190a78eb898e9002f5e267cc6855526" ns3:_="" ns4:_="">
    <xsd:import namespace="619bec84-693f-45fb-af09-5427f479f142"/>
    <xsd:import namespace="55e795de-51c9-4164-8912-608267cbaedd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bec84-693f-45fb-af09-5427f479f142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e795de-51c9-4164-8912-608267cbae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6D9F59-7D49-413F-964A-164522A1169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619bec84-693f-45fb-af09-5427f479f142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5e795de-51c9-4164-8912-608267cbaed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4B2D603-7227-43B9-A42B-6DC5C8258E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BC3A0C-9908-4513-B8E8-D8D99B0A24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9bec84-693f-45fb-af09-5427f479f142"/>
    <ds:schemaRef ds:uri="55e795de-51c9-4164-8912-608267cbae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88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Heikki Piilonen</dc:creator>
  <cp:lastModifiedBy>Heikki Piilonen</cp:lastModifiedBy>
  <cp:revision>2</cp:revision>
  <dcterms:created xsi:type="dcterms:W3CDTF">2020-01-28T08:13:03Z</dcterms:created>
  <dcterms:modified xsi:type="dcterms:W3CDTF">2020-01-28T08:59:33Z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0x010100BD245F38803C0D46944699E38F67D502</vt:lpwstr>
  </property>
</Properties>
</file>