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B807B-4857-4749-95E7-BFBFBAD7C5D1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9C50-4C2F-426D-A830-AE7A63E684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75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308F-3F35-4E42-B2B9-2FE8961898EE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62D-FC80-4385-A001-CCBEDBD5EF22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D78E-5DA3-4DD0-B68D-472CAE66226D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717A-FC57-4B90-8C7F-0F75D4EDC5BA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B345-8F96-429F-9652-BE458B575484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DB8F-90BD-444B-B07E-F47CBE5EF882}" type="datetime1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46CD-C7F6-417F-A3AF-5924F909EB6D}" type="datetime1">
              <a:rPr lang="fi-FI" smtClean="0"/>
              <a:t>8.10.2017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62EF-3EFC-44AD-8D5D-63C8DF13437F}" type="datetime1">
              <a:rPr lang="fi-FI" smtClean="0"/>
              <a:t>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091-8B4C-48F2-A104-393398F3E2E6}" type="datetime1">
              <a:rPr lang="fi-FI" smtClean="0"/>
              <a:t>8.10.2017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7DBC-ED75-424C-9BAC-C3BBEBED3CAC}" type="datetime1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FC8E-A1EB-4F84-8266-00E67CA1F875}" type="datetime1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JM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300E8-0D1B-4EAD-BFD3-75C7B58D5897}" type="datetime1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JM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4C03-F3E8-4A21-89FC-917FF3BB9E1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Olla-verbien taivutus</a:t>
            </a:r>
            <a:br>
              <a:rPr lang="fi-FI" dirty="0"/>
            </a:br>
            <a:r>
              <a:rPr lang="fi-FI" dirty="0"/>
              <a:t>englanniksi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be</a:t>
            </a:r>
            <a:r>
              <a:rPr lang="fi-FI" dirty="0"/>
              <a:t> = olla jotakin</a:t>
            </a:r>
          </a:p>
          <a:p>
            <a:r>
              <a:rPr lang="fi-FI" dirty="0" err="1"/>
              <a:t>have</a:t>
            </a:r>
            <a:r>
              <a:rPr lang="fi-FI" dirty="0"/>
              <a:t> = olla, omistaa</a:t>
            </a:r>
          </a:p>
        </p:txBody>
      </p:sp>
      <p:pic>
        <p:nvPicPr>
          <p:cNvPr id="2050" name="Picture 2" descr="On Stage with a Skull by j4p4n">
            <a:extLst>
              <a:ext uri="{FF2B5EF4-FFF2-40B4-BE49-F238E27FC236}">
                <a16:creationId xmlns:a16="http://schemas.microsoft.com/office/drawing/2014/main" id="{43F2E005-7244-4213-987A-9E3F0D6A3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579" y="4512080"/>
            <a:ext cx="1514229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73AD5D14-8FA1-4874-B1B7-049C4A0D7C8E}"/>
              </a:ext>
            </a:extLst>
          </p:cNvPr>
          <p:cNvSpPr txBox="1"/>
          <p:nvPr/>
        </p:nvSpPr>
        <p:spPr>
          <a:xfrm>
            <a:off x="5905" y="6663440"/>
            <a:ext cx="12241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" dirty="0"/>
              <a:t>JM </a:t>
            </a:r>
            <a:r>
              <a:rPr lang="fi-FI" sz="600" dirty="0" err="1"/>
              <a:t>Hanksalmen</a:t>
            </a:r>
            <a:r>
              <a:rPr lang="fi-FI" sz="600" dirty="0"/>
              <a:t> Jopo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4E105D-103E-4DA1-A0A8-9D0493D7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Kertaa ensin aikamuodot suomeksi</a:t>
            </a:r>
            <a:br>
              <a:rPr lang="fi-FI" dirty="0"/>
            </a:br>
            <a:r>
              <a:rPr lang="fi-FI" dirty="0"/>
              <a:t>ennen kuin opetat englanniksi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2C9712-58EC-434B-BA40-CA86C4852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Preesens</a:t>
            </a:r>
          </a:p>
          <a:p>
            <a:r>
              <a:rPr lang="fi-FI" dirty="0"/>
              <a:t>Imperfekti</a:t>
            </a:r>
          </a:p>
          <a:p>
            <a:r>
              <a:rPr lang="fi-FI" dirty="0"/>
              <a:t>Perfekti</a:t>
            </a:r>
          </a:p>
          <a:p>
            <a:r>
              <a:rPr lang="fi-FI" dirty="0"/>
              <a:t>pluskvamperfekti</a:t>
            </a:r>
          </a:p>
        </p:txBody>
      </p:sp>
    </p:spTree>
    <p:extLst>
      <p:ext uri="{BB962C8B-B14F-4D97-AF65-F5344CB8AC3E}">
        <p14:creationId xmlns:p14="http://schemas.microsoft.com/office/powerpoint/2010/main" val="298742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Olla-verbi = </a:t>
            </a:r>
            <a:r>
              <a:rPr lang="fi-FI" sz="1600" dirty="0"/>
              <a:t>(</a:t>
            </a:r>
            <a:r>
              <a:rPr lang="fi-FI" sz="1600" dirty="0" err="1"/>
              <a:t>eng</a:t>
            </a:r>
            <a:r>
              <a:rPr lang="fi-FI" sz="1600" dirty="0"/>
              <a:t>.) </a:t>
            </a:r>
            <a:br>
              <a:rPr lang="fi-FI" dirty="0"/>
            </a:br>
            <a:r>
              <a:rPr lang="fi-FI" sz="2700" dirty="0"/>
              <a:t>(esim. Minä olen älykäs.)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94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persoona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plus-</a:t>
                      </a:r>
                    </a:p>
                    <a:p>
                      <a:r>
                        <a:rPr lang="fi-FI" dirty="0" err="1"/>
                        <a:t>kvamperfekti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kstikehys 5"/>
          <p:cNvSpPr txBox="1"/>
          <p:nvPr/>
        </p:nvSpPr>
        <p:spPr>
          <a:xfrm>
            <a:off x="395536" y="26064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Minä olen kaunis</a:t>
            </a:r>
          </a:p>
          <a:p>
            <a:r>
              <a:rPr lang="fi-FI" dirty="0"/>
              <a:t>Sinä olit koulussa</a:t>
            </a:r>
          </a:p>
          <a:p>
            <a:r>
              <a:rPr lang="fi-FI" dirty="0"/>
              <a:t>He ovat olleet kilttejä.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6588224" y="18864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Me olimme olleet varmoja.</a:t>
            </a:r>
          </a:p>
          <a:p>
            <a:r>
              <a:rPr lang="fi-FI" dirty="0"/>
              <a:t>Te olette vaikeita.</a:t>
            </a:r>
          </a:p>
          <a:p>
            <a:r>
              <a:rPr lang="fi-FI" dirty="0"/>
              <a:t>Se oli outoa.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4"/>
          <p:cNvGraphicFramePr>
            <a:graphicFrameLocks/>
          </p:cNvGraphicFramePr>
          <p:nvPr/>
        </p:nvGraphicFramePr>
        <p:xfrm>
          <a:off x="395536" y="1556792"/>
          <a:ext cx="8435280" cy="494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persoona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plus-</a:t>
                      </a:r>
                    </a:p>
                    <a:p>
                      <a:r>
                        <a:rPr lang="fi-FI" dirty="0" err="1"/>
                        <a:t>kvamperfekti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Olla/omistaa-verbi = </a:t>
            </a:r>
            <a:r>
              <a:rPr lang="fi-FI" sz="1600" dirty="0"/>
              <a:t>(</a:t>
            </a:r>
            <a:r>
              <a:rPr lang="fi-FI" sz="1600" dirty="0" err="1"/>
              <a:t>eng</a:t>
            </a:r>
            <a:r>
              <a:rPr lang="fi-FI" sz="1600" dirty="0"/>
              <a:t>.) </a:t>
            </a:r>
            <a:br>
              <a:rPr lang="fi-FI" dirty="0"/>
            </a:br>
            <a:r>
              <a:rPr lang="fi-FI" sz="2700" dirty="0"/>
              <a:t>(esim. Minulla on koira.)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Olla-verbi = </a:t>
            </a:r>
            <a:r>
              <a:rPr lang="fi-FI" sz="1600" dirty="0"/>
              <a:t>(</a:t>
            </a:r>
            <a:r>
              <a:rPr lang="fi-FI" sz="1600" dirty="0" err="1"/>
              <a:t>eng</a:t>
            </a:r>
            <a:r>
              <a:rPr lang="fi-FI" sz="1600" dirty="0"/>
              <a:t>.) </a:t>
            </a:r>
            <a:br>
              <a:rPr lang="fi-FI" dirty="0"/>
            </a:br>
            <a:r>
              <a:rPr lang="fi-FI" sz="2700" dirty="0"/>
              <a:t>(esim. Minä olen älykäs.)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916273"/>
              </p:ext>
            </p:extLst>
          </p:nvPr>
        </p:nvGraphicFramePr>
        <p:xfrm>
          <a:off x="457200" y="1600200"/>
          <a:ext cx="8435280" cy="494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persoona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plus-</a:t>
                      </a:r>
                    </a:p>
                    <a:p>
                      <a:r>
                        <a:rPr lang="fi-FI" dirty="0" err="1"/>
                        <a:t>kvamperfekti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minä =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sinä = </a:t>
                      </a:r>
                      <a:r>
                        <a:rPr lang="fi-FI" dirty="0" err="1"/>
                        <a:t>you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hän = he / </a:t>
                      </a:r>
                      <a:r>
                        <a:rPr lang="fi-FI" dirty="0" err="1"/>
                        <a:t>she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se =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it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me = </a:t>
                      </a:r>
                      <a:r>
                        <a:rPr lang="fi-FI" dirty="0" err="1"/>
                        <a:t>we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we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te = </a:t>
                      </a:r>
                      <a:r>
                        <a:rPr lang="fi-FI" dirty="0" err="1"/>
                        <a:t>you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he = </a:t>
                      </a:r>
                      <a:r>
                        <a:rPr lang="fi-FI" dirty="0" err="1"/>
                        <a:t>they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they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kstikehys 5"/>
          <p:cNvSpPr txBox="1"/>
          <p:nvPr/>
        </p:nvSpPr>
        <p:spPr>
          <a:xfrm>
            <a:off x="395536" y="26064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Minä olen kaunis</a:t>
            </a:r>
          </a:p>
          <a:p>
            <a:r>
              <a:rPr lang="fi-FI" dirty="0"/>
              <a:t>Sinä olit koulussa</a:t>
            </a:r>
          </a:p>
          <a:p>
            <a:r>
              <a:rPr lang="fi-FI" dirty="0"/>
              <a:t>He ovat olleet kilttejä.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6588224" y="18864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Me olimme olleet varmoja.</a:t>
            </a:r>
          </a:p>
          <a:p>
            <a:r>
              <a:rPr lang="fi-FI" dirty="0"/>
              <a:t>Te olette vaikeita.</a:t>
            </a:r>
          </a:p>
          <a:p>
            <a:r>
              <a:rPr lang="fi-FI" dirty="0"/>
              <a:t>Se oli outoa.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97004D8-951F-469D-B613-0B18EB413B88}"/>
              </a:ext>
            </a:extLst>
          </p:cNvPr>
          <p:cNvSpPr/>
          <p:nvPr/>
        </p:nvSpPr>
        <p:spPr>
          <a:xfrm rot="20428819">
            <a:off x="3942163" y="3301443"/>
            <a:ext cx="33698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Esim.</a:t>
            </a:r>
          </a:p>
        </p:txBody>
      </p:sp>
    </p:spTree>
    <p:extLst>
      <p:ext uri="{BB962C8B-B14F-4D97-AF65-F5344CB8AC3E}">
        <p14:creationId xmlns:p14="http://schemas.microsoft.com/office/powerpoint/2010/main" val="144466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510997"/>
              </p:ext>
            </p:extLst>
          </p:nvPr>
        </p:nvGraphicFramePr>
        <p:xfrm>
          <a:off x="395536" y="1556792"/>
          <a:ext cx="8435280" cy="494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persoona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plus-</a:t>
                      </a:r>
                    </a:p>
                    <a:p>
                      <a:r>
                        <a:rPr lang="fi-FI" dirty="0" err="1"/>
                        <a:t>kvamperfekti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minä =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 </a:t>
                      </a:r>
                      <a:r>
                        <a:rPr lang="fi-FI" dirty="0" err="1"/>
                        <a:t>have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sinä = </a:t>
                      </a:r>
                      <a:r>
                        <a:rPr lang="fi-FI" dirty="0" err="1"/>
                        <a:t>you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have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hän = he / </a:t>
                      </a:r>
                      <a:r>
                        <a:rPr lang="fi-FI" dirty="0" err="1"/>
                        <a:t>she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 </a:t>
                      </a:r>
                      <a:r>
                        <a:rPr lang="fi-FI" dirty="0" err="1"/>
                        <a:t>has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se =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it </a:t>
                      </a:r>
                      <a:r>
                        <a:rPr lang="fi-FI" dirty="0" err="1"/>
                        <a:t>has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me = </a:t>
                      </a:r>
                      <a:r>
                        <a:rPr lang="fi-FI" dirty="0" err="1"/>
                        <a:t>we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we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have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te = </a:t>
                      </a:r>
                      <a:r>
                        <a:rPr lang="fi-FI" dirty="0" err="1"/>
                        <a:t>you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have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fi-FI" dirty="0"/>
                        <a:t>he = </a:t>
                      </a:r>
                      <a:r>
                        <a:rPr lang="fi-FI" dirty="0" err="1"/>
                        <a:t>they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they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have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Olla/omistaa-verbi = </a:t>
            </a:r>
            <a:r>
              <a:rPr lang="fi-FI" sz="1600" dirty="0"/>
              <a:t>(</a:t>
            </a:r>
            <a:r>
              <a:rPr lang="fi-FI" sz="1600" dirty="0" err="1"/>
              <a:t>eng</a:t>
            </a:r>
            <a:r>
              <a:rPr lang="fi-FI" sz="1600" dirty="0"/>
              <a:t>.) </a:t>
            </a:r>
            <a:br>
              <a:rPr lang="fi-FI" dirty="0"/>
            </a:br>
            <a:r>
              <a:rPr lang="fi-FI" sz="2700" dirty="0"/>
              <a:t>(esim. Minulla on koira.)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7CA9EAFE-3D22-4FBE-95B7-685B471C424C}"/>
              </a:ext>
            </a:extLst>
          </p:cNvPr>
          <p:cNvSpPr/>
          <p:nvPr/>
        </p:nvSpPr>
        <p:spPr>
          <a:xfrm rot="20428819">
            <a:off x="4311439" y="3125597"/>
            <a:ext cx="33698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Esim.</a:t>
            </a:r>
          </a:p>
        </p:txBody>
      </p:sp>
    </p:spTree>
    <p:extLst>
      <p:ext uri="{BB962C8B-B14F-4D97-AF65-F5344CB8AC3E}">
        <p14:creationId xmlns:p14="http://schemas.microsoft.com/office/powerpoint/2010/main" val="320350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Opitun soveltaminen…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Kirjoita kuusi lausetta (ensin suomeksi), joissa käytät </a:t>
            </a:r>
            <a:r>
              <a:rPr lang="fi-FI" dirty="0" err="1"/>
              <a:t>have-verbiä</a:t>
            </a:r>
            <a:r>
              <a:rPr lang="fi-FI" dirty="0"/>
              <a:t>. Lauseissa tulee olla eri aikamuotoja ja persoonamuotoja.</a:t>
            </a:r>
          </a:p>
          <a:p>
            <a:r>
              <a:rPr lang="fi-FI" dirty="0"/>
              <a:t>Esimerkiksi: Minulla oli hieno auto. -&gt; </a:t>
            </a:r>
          </a:p>
          <a:p>
            <a:pPr>
              <a:buNone/>
            </a:pPr>
            <a:r>
              <a:rPr lang="fi-FI" dirty="0"/>
              <a:t>						I </a:t>
            </a:r>
            <a:r>
              <a:rPr lang="fi-FI" dirty="0" err="1"/>
              <a:t>had</a:t>
            </a:r>
            <a:r>
              <a:rPr lang="fi-FI" dirty="0"/>
              <a:t> a </a:t>
            </a:r>
            <a:r>
              <a:rPr lang="fi-FI" dirty="0" err="1"/>
              <a:t>fancy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</a:t>
            </a:r>
          </a:p>
        </p:txBody>
      </p:sp>
      <p:pic>
        <p:nvPicPr>
          <p:cNvPr id="1026" name="Picture 2" descr="Racing Stripes Car Top View by qubodup">
            <a:extLst>
              <a:ext uri="{FF2B5EF4-FFF2-40B4-BE49-F238E27FC236}">
                <a16:creationId xmlns:a16="http://schemas.microsoft.com/office/drawing/2014/main" id="{4C734288-D90C-4832-837F-5FE3B1CF6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4479860"/>
            <a:ext cx="2771800" cy="137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0F247F-BE89-46EA-9A86-CD3A43A7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Linkki </a:t>
            </a:r>
            <a:r>
              <a:rPr lang="fi-FI" dirty="0" err="1"/>
              <a:t>Kahoot</a:t>
            </a:r>
            <a:r>
              <a:rPr lang="fi-FI" dirty="0"/>
              <a:t>-testiin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DEC4F0-44D1-4F8F-923D-79A38480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Be</a:t>
            </a:r>
            <a:r>
              <a:rPr lang="fi-FI" dirty="0"/>
              <a:t>- ja </a:t>
            </a:r>
            <a:r>
              <a:rPr lang="fi-FI" dirty="0" err="1"/>
              <a:t>have</a:t>
            </a:r>
            <a:r>
              <a:rPr lang="fi-FI" dirty="0"/>
              <a:t>-verbien testi</a:t>
            </a:r>
          </a:p>
        </p:txBody>
      </p:sp>
    </p:spTree>
    <p:extLst>
      <p:ext uri="{BB962C8B-B14F-4D97-AF65-F5344CB8AC3E}">
        <p14:creationId xmlns:p14="http://schemas.microsoft.com/office/powerpoint/2010/main" val="404629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232</Words>
  <Application>Microsoft Office PowerPoint</Application>
  <PresentationFormat>Näytössä katseltava diaesitys (4:3)</PresentationFormat>
  <Paragraphs>85</Paragraphs>
  <Slides>8</Slides>
  <Notes>0</Notes>
  <HiddenSlides>2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Olla-verbien taivutus englanniksi</vt:lpstr>
      <vt:lpstr>Kertaa ensin aikamuodot suomeksi ennen kuin opetat englanniksi</vt:lpstr>
      <vt:lpstr>Olla-verbi = (eng.)  (esim. Minä olen älykäs.)</vt:lpstr>
      <vt:lpstr>Olla/omistaa-verbi = (eng.)  (esim. Minulla on koira.)</vt:lpstr>
      <vt:lpstr>Olla-verbi = (eng.)  (esim. Minä olen älykäs.)</vt:lpstr>
      <vt:lpstr>Olla/omistaa-verbi = (eng.)  (esim. Minulla on koira.)</vt:lpstr>
      <vt:lpstr>Opitun soveltaminen…</vt:lpstr>
      <vt:lpstr>Linkki Kahoot-testiin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Your User Name</dc:creator>
  <cp:lastModifiedBy>Jari Matikaine</cp:lastModifiedBy>
  <cp:revision>9</cp:revision>
  <dcterms:created xsi:type="dcterms:W3CDTF">2011-09-19T07:00:22Z</dcterms:created>
  <dcterms:modified xsi:type="dcterms:W3CDTF">2017-10-08T15:36:21Z</dcterms:modified>
</cp:coreProperties>
</file>