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72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59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78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93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489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95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3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291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5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91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92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2B08E-DA79-41C8-A3BD-C37769510FAD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39FCA-2CB1-4D36-B9EB-65BE385E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2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yle.fi/uutiset/3-6256629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Suurvalta-aseman romahtaminen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5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Ruotsi-Suomi 1600-luvun lopussa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Nuori kuningas Kaarle XII (15v.)</a:t>
            </a:r>
          </a:p>
          <a:p>
            <a:r>
              <a:rPr lang="fi-FI" dirty="0" smtClean="0"/>
              <a:t>Pieni väkiluku (</a:t>
            </a:r>
            <a:r>
              <a:rPr lang="fi-FI" dirty="0" smtClean="0">
                <a:hlinkClick r:id="rId2"/>
              </a:rPr>
              <a:t>nälkävuodet</a:t>
            </a:r>
            <a:r>
              <a:rPr lang="fi-FI" dirty="0" smtClean="0"/>
              <a:t> 1696-97 </a:t>
            </a:r>
            <a:r>
              <a:rPr lang="fi-FI" dirty="0" smtClean="0">
                <a:sym typeface="Wingdings" panose="05000000000000000000" pitchFamily="2" charset="2"/>
              </a:rPr>
              <a:t> 30% k.)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Suomi 500 000 as.  350 000 as.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Pieni armeija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Vähävarainen (Ranskan tuki loppui)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Alueet hajallaan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Väestö kansallisesti kirjavaa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20" y="1825625"/>
            <a:ext cx="3101360" cy="4351338"/>
          </a:xfrm>
        </p:spPr>
      </p:pic>
    </p:spTree>
    <p:extLst>
      <p:ext uri="{BB962C8B-B14F-4D97-AF65-F5344CB8AC3E}">
        <p14:creationId xmlns:p14="http://schemas.microsoft.com/office/powerpoint/2010/main" val="183915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Suuri Pohjan sota 1700-21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Tanska-Norja, Puola ja Venäjä yhdistyivät  Ruotsia vastaan</a:t>
            </a:r>
          </a:p>
          <a:p>
            <a:r>
              <a:rPr lang="fi-FI" dirty="0" smtClean="0"/>
              <a:t>Venäjä voimistui ovelan Pietari Suuren johdolla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1867694"/>
            <a:ext cx="3175000" cy="4267200"/>
          </a:xfrm>
        </p:spPr>
      </p:pic>
    </p:spTree>
    <p:extLst>
      <p:ext uri="{BB962C8B-B14F-4D97-AF65-F5344CB8AC3E}">
        <p14:creationId xmlns:p14="http://schemas.microsoft.com/office/powerpoint/2010/main" val="377023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Kaarle XII saavutti sodan alkuvaiheessa suuria voittoja</a:t>
            </a:r>
          </a:p>
          <a:p>
            <a:r>
              <a:rPr lang="fi-FI" dirty="0" smtClean="0"/>
              <a:t>Pultavan murskatappio 1709 </a:t>
            </a:r>
            <a:r>
              <a:rPr lang="fi-FI" dirty="0" smtClean="0">
                <a:sym typeface="Wingdings" panose="05000000000000000000" pitchFamily="2" charset="2"/>
              </a:rPr>
              <a:t> Kaarle pakeni Turkkiin  kaatui Norjassa 1718  rauhanneuvottelut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1064" y="365125"/>
            <a:ext cx="3882736" cy="2758786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2662" y="3860223"/>
            <a:ext cx="2777837" cy="208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2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Suomessa Isovihan aika 1714-1721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Armeijan pääjoukot Baltiassa </a:t>
            </a:r>
            <a:r>
              <a:rPr lang="fi-FI" dirty="0" smtClean="0">
                <a:sym typeface="Wingdings" panose="05000000000000000000" pitchFamily="2" charset="2"/>
              </a:rPr>
              <a:t> Venäjän oli helppo valloittaa Suomi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Virkamiehet ja papit pakenivat Ruotsiin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Rahvas: maksoi veroa venäläisille, pakko-ottoja Venäjän armeijaan, venäläiset hävittivät Pohjanmaata maihinnousun pelossa.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907" y="1825625"/>
            <a:ext cx="3746185" cy="4351338"/>
          </a:xfrm>
        </p:spPr>
      </p:pic>
      <p:sp>
        <p:nvSpPr>
          <p:cNvPr id="6" name="Tekstiruutu 5"/>
          <p:cNvSpPr txBox="1"/>
          <p:nvPr/>
        </p:nvSpPr>
        <p:spPr>
          <a:xfrm>
            <a:off x="8032173" y="6311900"/>
            <a:ext cx="1984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Tunturisusi.com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92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Uudenkaupungin rauha 1721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Ruotsi menetti Itämeren herruutensa Venäjälle</a:t>
            </a:r>
          </a:p>
          <a:p>
            <a:r>
              <a:rPr lang="fi-FI" dirty="0" smtClean="0"/>
              <a:t>Käkisalmenlääni menetettiin = ns. Pietari Suuren rauhan raja = nykyiset rajat.</a:t>
            </a:r>
          </a:p>
          <a:p>
            <a:r>
              <a:rPr lang="fi-FI" dirty="0" smtClean="0"/>
              <a:t>-Inkeri </a:t>
            </a:r>
          </a:p>
          <a:p>
            <a:r>
              <a:rPr lang="fi-FI" dirty="0"/>
              <a:t>-</a:t>
            </a:r>
            <a:r>
              <a:rPr lang="fi-FI" dirty="0" smtClean="0"/>
              <a:t>Baltia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11" y="1825625"/>
            <a:ext cx="4446505" cy="4691063"/>
          </a:xfrm>
        </p:spPr>
      </p:pic>
    </p:spTree>
    <p:extLst>
      <p:ext uri="{BB962C8B-B14F-4D97-AF65-F5344CB8AC3E}">
        <p14:creationId xmlns:p14="http://schemas.microsoft.com/office/powerpoint/2010/main" val="25525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143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Suurvalta-aseman romahtaminen</vt:lpstr>
      <vt:lpstr>Ruotsi-Suomi 1600-luvun lopussa</vt:lpstr>
      <vt:lpstr>Suuri Pohjan sota 1700-21</vt:lpstr>
      <vt:lpstr>PowerPoint-esitys</vt:lpstr>
      <vt:lpstr>Suomessa Isovihan aika 1714-1721</vt:lpstr>
      <vt:lpstr>Uudenkaupungin rauha 1721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Suurvalta-aseman romahtaminen</dc:title>
  <dc:creator>Koivusalo Ilkka</dc:creator>
  <cp:lastModifiedBy>Koivusalo Ilkka</cp:lastModifiedBy>
  <cp:revision>4</cp:revision>
  <dcterms:created xsi:type="dcterms:W3CDTF">2017-05-15T06:09:19Z</dcterms:created>
  <dcterms:modified xsi:type="dcterms:W3CDTF">2018-05-09T07:18:42Z</dcterms:modified>
</cp:coreProperties>
</file>