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6" r:id="rId5"/>
    <p:sldId id="288" r:id="rId6"/>
    <p:sldId id="298" r:id="rId7"/>
    <p:sldId id="291" r:id="rId8"/>
    <p:sldId id="300" r:id="rId9"/>
    <p:sldId id="332" r:id="rId10"/>
    <p:sldId id="304" r:id="rId11"/>
    <p:sldId id="334" r:id="rId12"/>
    <p:sldId id="333" r:id="rId13"/>
  </p:sldIdLst>
  <p:sldSz cx="12192000" cy="6858000"/>
  <p:notesSz cx="6858000" cy="9144000"/>
  <p:defaultTextStyle>
    <a:defPPr rtl="0"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17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5C1841-3511-4639-9BFE-1679F5CD6366}" v="7979" dt="2019-12-16T13:30:53.354"/>
    <p1510:client id="{4F1DD8B2-B24E-4837-B7C3-50BB6A6034A2}" v="50" dt="2019-12-13T07:55:08.506"/>
    <p1510:client id="{A7D4F238-456F-41DE-9B23-BBAB580F5F9C}" v="348" dt="2019-12-13T07:41:11.424"/>
    <p1510:client id="{BF84A757-A57A-4497-B80A-C1AEC3FB56E1}" v="9" dt="2020-01-10T08:22:06.303"/>
  </p1510:revLst>
</p1510:revInfo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50" y="96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ia Uotinen" userId="S::piia.uotinen@orimattila.fi::d71b92ea-4c65-4f84-aca9-d0c86b137b32" providerId="AD" clId="Web-{BF84A757-A57A-4497-B80A-C1AEC3FB56E1}"/>
    <pc:docChg chg="modSld">
      <pc:chgData name="Piia Uotinen" userId="S::piia.uotinen@orimattila.fi::d71b92ea-4c65-4f84-aca9-d0c86b137b32" providerId="AD" clId="Web-{BF84A757-A57A-4497-B80A-C1AEC3FB56E1}" dt="2020-01-10T08:22:03.819" v="7" actId="20577"/>
      <pc:docMkLst>
        <pc:docMk/>
      </pc:docMkLst>
      <pc:sldChg chg="modSp">
        <pc:chgData name="Piia Uotinen" userId="S::piia.uotinen@orimattila.fi::d71b92ea-4c65-4f84-aca9-d0c86b137b32" providerId="AD" clId="Web-{BF84A757-A57A-4497-B80A-C1AEC3FB56E1}" dt="2020-01-10T08:22:03.819" v="7" actId="20577"/>
        <pc:sldMkLst>
          <pc:docMk/>
          <pc:sldMk cId="1674025679" sldId="332"/>
        </pc:sldMkLst>
        <pc:spChg chg="mod">
          <ac:chgData name="Piia Uotinen" userId="S::piia.uotinen@orimattila.fi::d71b92ea-4c65-4f84-aca9-d0c86b137b32" providerId="AD" clId="Web-{BF84A757-A57A-4497-B80A-C1AEC3FB56E1}" dt="2020-01-10T08:22:03.819" v="7" actId="20577"/>
          <ac:spMkLst>
            <pc:docMk/>
            <pc:sldMk cId="1674025679" sldId="332"/>
            <ac:spMk id="4" creationId="{00000000-0000-0000-0000-000000000000}"/>
          </ac:spMkLst>
        </pc:spChg>
      </pc:sldChg>
    </pc:docChg>
  </pc:docChgLst>
  <pc:docChgLst>
    <pc:chgData name="Jarno Ovaska" userId="499f21d4-92bf-46dc-a938-2c7c24739b33" providerId="ADAL" clId="{F873DDC5-F0E6-48F0-9AC3-1B47B8D2E3D0}"/>
    <pc:docChg chg="custSel addSld modSld">
      <pc:chgData name="Jarno Ovaska" userId="499f21d4-92bf-46dc-a938-2c7c24739b33" providerId="ADAL" clId="{F873DDC5-F0E6-48F0-9AC3-1B47B8D2E3D0}" dt="2019-12-02T09:18:38.388" v="150" actId="20577"/>
      <pc:docMkLst>
        <pc:docMk/>
      </pc:docMkLst>
      <pc:sldChg chg="modSp add">
        <pc:chgData name="Jarno Ovaska" userId="499f21d4-92bf-46dc-a938-2c7c24739b33" providerId="ADAL" clId="{F873DDC5-F0E6-48F0-9AC3-1B47B8D2E3D0}" dt="2019-12-02T08:48:28.057" v="32" actId="20577"/>
        <pc:sldMkLst>
          <pc:docMk/>
          <pc:sldMk cId="2036112331" sldId="302"/>
        </pc:sldMkLst>
        <pc:spChg chg="mod">
          <ac:chgData name="Jarno Ovaska" userId="499f21d4-92bf-46dc-a938-2c7c24739b33" providerId="ADAL" clId="{F873DDC5-F0E6-48F0-9AC3-1B47B8D2E3D0}" dt="2019-12-02T08:48:28.057" v="32" actId="20577"/>
          <ac:spMkLst>
            <pc:docMk/>
            <pc:sldMk cId="2036112331" sldId="302"/>
            <ac:spMk id="2" creationId="{8025E385-B3F1-4566-8F6C-2AED32F6507A}"/>
          </ac:spMkLst>
        </pc:spChg>
      </pc:sldChg>
      <pc:sldChg chg="modSp add">
        <pc:chgData name="Jarno Ovaska" userId="499f21d4-92bf-46dc-a938-2c7c24739b33" providerId="ADAL" clId="{F873DDC5-F0E6-48F0-9AC3-1B47B8D2E3D0}" dt="2019-12-02T09:18:38.388" v="150" actId="20577"/>
        <pc:sldMkLst>
          <pc:docMk/>
          <pc:sldMk cId="2433043902" sldId="303"/>
        </pc:sldMkLst>
        <pc:spChg chg="mod">
          <ac:chgData name="Jarno Ovaska" userId="499f21d4-92bf-46dc-a938-2c7c24739b33" providerId="ADAL" clId="{F873DDC5-F0E6-48F0-9AC3-1B47B8D2E3D0}" dt="2019-12-02T09:18:38.388" v="150" actId="20577"/>
          <ac:spMkLst>
            <pc:docMk/>
            <pc:sldMk cId="2433043902" sldId="303"/>
            <ac:spMk id="2" creationId="{122D562A-1D06-43EF-A285-AD3C3F600BBC}"/>
          </ac:spMkLst>
        </pc:spChg>
      </pc:sldChg>
    </pc:docChg>
  </pc:docChgLst>
  <pc:docChgLst>
    <pc:chgData name="Antti Ketonen" userId="S::antti.ketonen@orimattila.fi::588c30da-a0b3-40a5-868e-b73947f5620a" providerId="AD" clId="Web-{A7D4F238-456F-41DE-9B23-BBAB580F5F9C}"/>
    <pc:docChg chg="modSld sldOrd">
      <pc:chgData name="Antti Ketonen" userId="S::antti.ketonen@orimattila.fi::588c30da-a0b3-40a5-868e-b73947f5620a" providerId="AD" clId="Web-{A7D4F238-456F-41DE-9B23-BBAB580F5F9C}" dt="2019-12-13T07:41:11.424" v="342" actId="14100"/>
      <pc:docMkLst>
        <pc:docMk/>
      </pc:docMkLst>
      <pc:sldChg chg="modSp">
        <pc:chgData name="Antti Ketonen" userId="S::antti.ketonen@orimattila.fi::588c30da-a0b3-40a5-868e-b73947f5620a" providerId="AD" clId="Web-{A7D4F238-456F-41DE-9B23-BBAB580F5F9C}" dt="2019-12-13T07:41:11.424" v="342" actId="14100"/>
        <pc:sldMkLst>
          <pc:docMk/>
          <pc:sldMk cId="4170149203" sldId="294"/>
        </pc:sldMkLst>
        <pc:spChg chg="mod">
          <ac:chgData name="Antti Ketonen" userId="S::antti.ketonen@orimattila.fi::588c30da-a0b3-40a5-868e-b73947f5620a" providerId="AD" clId="Web-{A7D4F238-456F-41DE-9B23-BBAB580F5F9C}" dt="2019-12-13T07:39:33.051" v="341" actId="20577"/>
          <ac:spMkLst>
            <pc:docMk/>
            <pc:sldMk cId="4170149203" sldId="294"/>
            <ac:spMk id="2" creationId="{00000000-0000-0000-0000-000000000000}"/>
          </ac:spMkLst>
        </pc:spChg>
        <pc:spChg chg="mod">
          <ac:chgData name="Antti Ketonen" userId="S::antti.ketonen@orimattila.fi::588c30da-a0b3-40a5-868e-b73947f5620a" providerId="AD" clId="Web-{A7D4F238-456F-41DE-9B23-BBAB580F5F9C}" dt="2019-12-13T07:31:20.541" v="245" actId="20577"/>
          <ac:spMkLst>
            <pc:docMk/>
            <pc:sldMk cId="4170149203" sldId="294"/>
            <ac:spMk id="4" creationId="{00000000-0000-0000-0000-000000000000}"/>
          </ac:spMkLst>
        </pc:spChg>
        <pc:spChg chg="mod">
          <ac:chgData name="Antti Ketonen" userId="S::antti.ketonen@orimattila.fi::588c30da-a0b3-40a5-868e-b73947f5620a" providerId="AD" clId="Web-{A7D4F238-456F-41DE-9B23-BBAB580F5F9C}" dt="2019-12-13T07:41:11.424" v="342" actId="14100"/>
          <ac:spMkLst>
            <pc:docMk/>
            <pc:sldMk cId="4170149203" sldId="294"/>
            <ac:spMk id="5" creationId="{00000000-0000-0000-0000-000000000000}"/>
          </ac:spMkLst>
        </pc:spChg>
      </pc:sldChg>
      <pc:sldChg chg="ord">
        <pc:chgData name="Antti Ketonen" userId="S::antti.ketonen@orimattila.fi::588c30da-a0b3-40a5-868e-b73947f5620a" providerId="AD" clId="Web-{A7D4F238-456F-41DE-9B23-BBAB580F5F9C}" dt="2019-12-13T07:25:24.499" v="0"/>
        <pc:sldMkLst>
          <pc:docMk/>
          <pc:sldMk cId="2036112331" sldId="302"/>
        </pc:sldMkLst>
      </pc:sldChg>
      <pc:sldChg chg="modSp">
        <pc:chgData name="Antti Ketonen" userId="S::antti.ketonen@orimattila.fi::588c30da-a0b3-40a5-868e-b73947f5620a" providerId="AD" clId="Web-{A7D4F238-456F-41DE-9B23-BBAB580F5F9C}" dt="2019-12-13T07:29:44.464" v="190" actId="20577"/>
        <pc:sldMkLst>
          <pc:docMk/>
          <pc:sldMk cId="3981532256" sldId="304"/>
        </pc:sldMkLst>
        <pc:spChg chg="mod">
          <ac:chgData name="Antti Ketonen" userId="S::antti.ketonen@orimattila.fi::588c30da-a0b3-40a5-868e-b73947f5620a" providerId="AD" clId="Web-{A7D4F238-456F-41DE-9B23-BBAB580F5F9C}" dt="2019-12-13T07:29:44.464" v="190" actId="20577"/>
          <ac:spMkLst>
            <pc:docMk/>
            <pc:sldMk cId="3981532256" sldId="304"/>
            <ac:spMk id="2" creationId="{00000000-0000-0000-0000-000000000000}"/>
          </ac:spMkLst>
        </pc:spChg>
        <pc:spChg chg="mod">
          <ac:chgData name="Antti Ketonen" userId="S::antti.ketonen@orimattila.fi::588c30da-a0b3-40a5-868e-b73947f5620a" providerId="AD" clId="Web-{A7D4F238-456F-41DE-9B23-BBAB580F5F9C}" dt="2019-12-13T07:29:01.199" v="155" actId="20577"/>
          <ac:spMkLst>
            <pc:docMk/>
            <pc:sldMk cId="3981532256" sldId="304"/>
            <ac:spMk id="3" creationId="{00000000-0000-0000-0000-000000000000}"/>
          </ac:spMkLst>
        </pc:spChg>
      </pc:sldChg>
    </pc:docChg>
  </pc:docChgLst>
  <pc:docChgLst>
    <pc:chgData name="Antti Ketonen" userId="S::antti.ketonen@orimattila.fi::588c30da-a0b3-40a5-868e-b73947f5620a" providerId="AD" clId="Web-{4F1DD8B2-B24E-4837-B7C3-50BB6A6034A2}"/>
    <pc:docChg chg="modSld">
      <pc:chgData name="Antti Ketonen" userId="S::antti.ketonen@orimattila.fi::588c30da-a0b3-40a5-868e-b73947f5620a" providerId="AD" clId="Web-{4F1DD8B2-B24E-4837-B7C3-50BB6A6034A2}" dt="2019-12-13T07:55:08.506" v="49" actId="1076"/>
      <pc:docMkLst>
        <pc:docMk/>
      </pc:docMkLst>
      <pc:sldChg chg="modSp">
        <pc:chgData name="Antti Ketonen" userId="S::antti.ketonen@orimattila.fi::588c30da-a0b3-40a5-868e-b73947f5620a" providerId="AD" clId="Web-{4F1DD8B2-B24E-4837-B7C3-50BB6A6034A2}" dt="2019-12-13T07:55:08.506" v="49" actId="1076"/>
        <pc:sldMkLst>
          <pc:docMk/>
          <pc:sldMk cId="4170149203" sldId="294"/>
        </pc:sldMkLst>
        <pc:spChg chg="mod">
          <ac:chgData name="Antti Ketonen" userId="S::antti.ketonen@orimattila.fi::588c30da-a0b3-40a5-868e-b73947f5620a" providerId="AD" clId="Web-{4F1DD8B2-B24E-4837-B7C3-50BB6A6034A2}" dt="2019-12-13T07:55:08.506" v="49" actId="1076"/>
          <ac:spMkLst>
            <pc:docMk/>
            <pc:sldMk cId="4170149203" sldId="294"/>
            <ac:spMk id="4" creationId="{00000000-0000-0000-0000-000000000000}"/>
          </ac:spMkLst>
        </pc:spChg>
        <pc:spChg chg="mod">
          <ac:chgData name="Antti Ketonen" userId="S::antti.ketonen@orimattila.fi::588c30da-a0b3-40a5-868e-b73947f5620a" providerId="AD" clId="Web-{4F1DD8B2-B24E-4837-B7C3-50BB6A6034A2}" dt="2019-12-13T07:54:45.084" v="48" actId="14100"/>
          <ac:spMkLst>
            <pc:docMk/>
            <pc:sldMk cId="4170149203" sldId="294"/>
            <ac:spMk id="5" creationId="{00000000-0000-0000-0000-000000000000}"/>
          </ac:spMkLst>
        </pc:spChg>
      </pc:sldChg>
    </pc:docChg>
  </pc:docChgLst>
  <pc:docChgLst>
    <pc:chgData name="Piia Uotinen" userId="S::piia.uotinen@orimattila.fi::d71b92ea-4c65-4f84-aca9-d0c86b137b32" providerId="AD" clId="Web-{1C5C1841-3511-4639-9BFE-1679F5CD6366}"/>
    <pc:docChg chg="addSld delSld modSld">
      <pc:chgData name="Piia Uotinen" userId="S::piia.uotinen@orimattila.fi::d71b92ea-4c65-4f84-aca9-d0c86b137b32" providerId="AD" clId="Web-{1C5C1841-3511-4639-9BFE-1679F5CD6366}" dt="2019-12-16T13:30:53.354" v="7978" actId="20577"/>
      <pc:docMkLst>
        <pc:docMk/>
      </pc:docMkLst>
      <pc:sldChg chg="del">
        <pc:chgData name="Piia Uotinen" userId="S::piia.uotinen@orimattila.fi::d71b92ea-4c65-4f84-aca9-d0c86b137b32" providerId="AD" clId="Web-{1C5C1841-3511-4639-9BFE-1679F5CD6366}" dt="2019-12-16T12:43:32.994" v="2668"/>
        <pc:sldMkLst>
          <pc:docMk/>
          <pc:sldMk cId="2036112331" sldId="302"/>
        </pc:sldMkLst>
      </pc:sldChg>
      <pc:sldChg chg="new del">
        <pc:chgData name="Piia Uotinen" userId="S::piia.uotinen@orimattila.fi::d71b92ea-4c65-4f84-aca9-d0c86b137b32" providerId="AD" clId="Web-{1C5C1841-3511-4639-9BFE-1679F5CD6366}" dt="2019-12-16T13:18:34.608" v="6738"/>
        <pc:sldMkLst>
          <pc:docMk/>
          <pc:sldMk cId="3554797284" sldId="305"/>
        </pc:sldMkLst>
      </pc:sldChg>
      <pc:sldChg chg="modSp new">
        <pc:chgData name="Piia Uotinen" userId="S::piia.uotinen@orimattila.fi::d71b92ea-4c65-4f84-aca9-d0c86b137b32" providerId="AD" clId="Web-{1C5C1841-3511-4639-9BFE-1679F5CD6366}" dt="2019-12-16T12:43:52.931" v="2682" actId="20577"/>
        <pc:sldMkLst>
          <pc:docMk/>
          <pc:sldMk cId="2900991965" sldId="306"/>
        </pc:sldMkLst>
        <pc:spChg chg="mod">
          <ac:chgData name="Piia Uotinen" userId="S::piia.uotinen@orimattila.fi::d71b92ea-4c65-4f84-aca9-d0c86b137b32" providerId="AD" clId="Web-{1C5C1841-3511-4639-9BFE-1679F5CD6366}" dt="2019-12-16T12:43:39.665" v="2669" actId="20577"/>
          <ac:spMkLst>
            <pc:docMk/>
            <pc:sldMk cId="2900991965" sldId="306"/>
            <ac:spMk id="2" creationId="{723D64E4-260E-4F2E-91B7-51B7386C3F70}"/>
          </ac:spMkLst>
        </pc:spChg>
        <pc:spChg chg="mod">
          <ac:chgData name="Piia Uotinen" userId="S::piia.uotinen@orimattila.fi::d71b92ea-4c65-4f84-aca9-d0c86b137b32" providerId="AD" clId="Web-{1C5C1841-3511-4639-9BFE-1679F5CD6366}" dt="2019-12-16T12:43:52.931" v="2682" actId="20577"/>
          <ac:spMkLst>
            <pc:docMk/>
            <pc:sldMk cId="2900991965" sldId="306"/>
            <ac:spMk id="3" creationId="{A1EF860E-41D6-4CA0-8810-2DDAA908EDCE}"/>
          </ac:spMkLst>
        </pc:spChg>
      </pc:sldChg>
      <pc:sldChg chg="modSp new">
        <pc:chgData name="Piia Uotinen" userId="S::piia.uotinen@orimattila.fi::d71b92ea-4c65-4f84-aca9-d0c86b137b32" providerId="AD" clId="Web-{1C5C1841-3511-4639-9BFE-1679F5CD6366}" dt="2019-12-16T12:44:13.884" v="2709" actId="20577"/>
        <pc:sldMkLst>
          <pc:docMk/>
          <pc:sldMk cId="109183162" sldId="307"/>
        </pc:sldMkLst>
        <pc:spChg chg="mod">
          <ac:chgData name="Piia Uotinen" userId="S::piia.uotinen@orimattila.fi::d71b92ea-4c65-4f84-aca9-d0c86b137b32" providerId="AD" clId="Web-{1C5C1841-3511-4639-9BFE-1679F5CD6366}" dt="2019-12-16T12:13:26.768" v="336" actId="20577"/>
          <ac:spMkLst>
            <pc:docMk/>
            <pc:sldMk cId="109183162" sldId="307"/>
            <ac:spMk id="2" creationId="{6C19096E-5B8C-4BDE-86CC-3617F2DDF897}"/>
          </ac:spMkLst>
        </pc:spChg>
        <pc:spChg chg="mod">
          <ac:chgData name="Piia Uotinen" userId="S::piia.uotinen@orimattila.fi::d71b92ea-4c65-4f84-aca9-d0c86b137b32" providerId="AD" clId="Web-{1C5C1841-3511-4639-9BFE-1679F5CD6366}" dt="2019-12-16T12:44:13.884" v="2709" actId="20577"/>
          <ac:spMkLst>
            <pc:docMk/>
            <pc:sldMk cId="109183162" sldId="307"/>
            <ac:spMk id="3" creationId="{C568130A-B07A-4227-970F-025A8C557DF6}"/>
          </ac:spMkLst>
        </pc:spChg>
      </pc:sldChg>
      <pc:sldChg chg="modSp new">
        <pc:chgData name="Piia Uotinen" userId="S::piia.uotinen@orimattila.fi::d71b92ea-4c65-4f84-aca9-d0c86b137b32" providerId="AD" clId="Web-{1C5C1841-3511-4639-9BFE-1679F5CD6366}" dt="2019-12-16T12:44:30.603" v="2714" actId="20577"/>
        <pc:sldMkLst>
          <pc:docMk/>
          <pc:sldMk cId="1459321057" sldId="308"/>
        </pc:sldMkLst>
        <pc:spChg chg="mod">
          <ac:chgData name="Piia Uotinen" userId="S::piia.uotinen@orimattila.fi::d71b92ea-4c65-4f84-aca9-d0c86b137b32" providerId="AD" clId="Web-{1C5C1841-3511-4639-9BFE-1679F5CD6366}" dt="2019-12-16T12:14:39.471" v="592" actId="20577"/>
          <ac:spMkLst>
            <pc:docMk/>
            <pc:sldMk cId="1459321057" sldId="308"/>
            <ac:spMk id="2" creationId="{31F934B4-1A36-4968-A1B0-D095704C7E8B}"/>
          </ac:spMkLst>
        </pc:spChg>
        <pc:spChg chg="mod">
          <ac:chgData name="Piia Uotinen" userId="S::piia.uotinen@orimattila.fi::d71b92ea-4c65-4f84-aca9-d0c86b137b32" providerId="AD" clId="Web-{1C5C1841-3511-4639-9BFE-1679F5CD6366}" dt="2019-12-16T12:44:30.603" v="2714" actId="20577"/>
          <ac:spMkLst>
            <pc:docMk/>
            <pc:sldMk cId="1459321057" sldId="308"/>
            <ac:spMk id="3" creationId="{D0DEF2ED-A621-48E4-B737-558FD71B1177}"/>
          </ac:spMkLst>
        </pc:spChg>
      </pc:sldChg>
      <pc:sldChg chg="modSp new">
        <pc:chgData name="Piia Uotinen" userId="S::piia.uotinen@orimattila.fi::d71b92ea-4c65-4f84-aca9-d0c86b137b32" providerId="AD" clId="Web-{1C5C1841-3511-4639-9BFE-1679F5CD6366}" dt="2019-12-16T12:44:50.759" v="2727" actId="20577"/>
        <pc:sldMkLst>
          <pc:docMk/>
          <pc:sldMk cId="2811253219" sldId="309"/>
        </pc:sldMkLst>
        <pc:spChg chg="mod">
          <ac:chgData name="Piia Uotinen" userId="S::piia.uotinen@orimattila.fi::d71b92ea-4c65-4f84-aca9-d0c86b137b32" providerId="AD" clId="Web-{1C5C1841-3511-4639-9BFE-1679F5CD6366}" dt="2019-12-16T12:15:24.658" v="769" actId="20577"/>
          <ac:spMkLst>
            <pc:docMk/>
            <pc:sldMk cId="2811253219" sldId="309"/>
            <ac:spMk id="2" creationId="{039643EA-AEC8-4AA9-8975-D855DA6789AF}"/>
          </ac:spMkLst>
        </pc:spChg>
        <pc:spChg chg="mod">
          <ac:chgData name="Piia Uotinen" userId="S::piia.uotinen@orimattila.fi::d71b92ea-4c65-4f84-aca9-d0c86b137b32" providerId="AD" clId="Web-{1C5C1841-3511-4639-9BFE-1679F5CD6366}" dt="2019-12-16T12:44:50.759" v="2727" actId="20577"/>
          <ac:spMkLst>
            <pc:docMk/>
            <pc:sldMk cId="2811253219" sldId="309"/>
            <ac:spMk id="3" creationId="{3FEE327E-75A2-41DD-8090-7465101E8268}"/>
          </ac:spMkLst>
        </pc:spChg>
      </pc:sldChg>
      <pc:sldChg chg="modSp new">
        <pc:chgData name="Piia Uotinen" userId="S::piia.uotinen@orimattila.fi::d71b92ea-4c65-4f84-aca9-d0c86b137b32" providerId="AD" clId="Web-{1C5C1841-3511-4639-9BFE-1679F5CD6366}" dt="2019-12-16T12:18:15.845" v="1145" actId="20577"/>
        <pc:sldMkLst>
          <pc:docMk/>
          <pc:sldMk cId="902575744" sldId="310"/>
        </pc:sldMkLst>
        <pc:spChg chg="mod">
          <ac:chgData name="Piia Uotinen" userId="S::piia.uotinen@orimattila.fi::d71b92ea-4c65-4f84-aca9-d0c86b137b32" providerId="AD" clId="Web-{1C5C1841-3511-4639-9BFE-1679F5CD6366}" dt="2019-12-16T12:17:02.720" v="946" actId="20577"/>
          <ac:spMkLst>
            <pc:docMk/>
            <pc:sldMk cId="902575744" sldId="310"/>
            <ac:spMk id="2" creationId="{F1A0ADC9-52B8-42D0-B0DE-B12D0970AA35}"/>
          </ac:spMkLst>
        </pc:spChg>
        <pc:spChg chg="mod">
          <ac:chgData name="Piia Uotinen" userId="S::piia.uotinen@orimattila.fi::d71b92ea-4c65-4f84-aca9-d0c86b137b32" providerId="AD" clId="Web-{1C5C1841-3511-4639-9BFE-1679F5CD6366}" dt="2019-12-16T12:18:15.845" v="1145" actId="20577"/>
          <ac:spMkLst>
            <pc:docMk/>
            <pc:sldMk cId="902575744" sldId="310"/>
            <ac:spMk id="3" creationId="{0AF4826F-49AC-4CD3-820B-1A609BCDABD9}"/>
          </ac:spMkLst>
        </pc:spChg>
      </pc:sldChg>
      <pc:sldChg chg="modSp new">
        <pc:chgData name="Piia Uotinen" userId="S::piia.uotinen@orimattila.fi::d71b92ea-4c65-4f84-aca9-d0c86b137b32" providerId="AD" clId="Web-{1C5C1841-3511-4639-9BFE-1679F5CD6366}" dt="2019-12-16T12:19:52.157" v="1523" actId="20577"/>
        <pc:sldMkLst>
          <pc:docMk/>
          <pc:sldMk cId="3676944357" sldId="311"/>
        </pc:sldMkLst>
        <pc:spChg chg="mod">
          <ac:chgData name="Piia Uotinen" userId="S::piia.uotinen@orimattila.fi::d71b92ea-4c65-4f84-aca9-d0c86b137b32" providerId="AD" clId="Web-{1C5C1841-3511-4639-9BFE-1679F5CD6366}" dt="2019-12-16T12:18:33.032" v="1159" actId="20577"/>
          <ac:spMkLst>
            <pc:docMk/>
            <pc:sldMk cId="3676944357" sldId="311"/>
            <ac:spMk id="2" creationId="{C07CE601-333D-416D-A701-92DEC435B39F}"/>
          </ac:spMkLst>
        </pc:spChg>
        <pc:spChg chg="mod">
          <ac:chgData name="Piia Uotinen" userId="S::piia.uotinen@orimattila.fi::d71b92ea-4c65-4f84-aca9-d0c86b137b32" providerId="AD" clId="Web-{1C5C1841-3511-4639-9BFE-1679F5CD6366}" dt="2019-12-16T12:19:52.157" v="1523" actId="20577"/>
          <ac:spMkLst>
            <pc:docMk/>
            <pc:sldMk cId="3676944357" sldId="311"/>
            <ac:spMk id="3" creationId="{792D9DDA-CB90-4F71-A18B-96BB585AEEF5}"/>
          </ac:spMkLst>
        </pc:spChg>
      </pc:sldChg>
      <pc:sldChg chg="modSp new">
        <pc:chgData name="Piia Uotinen" userId="S::piia.uotinen@orimattila.fi::d71b92ea-4c65-4f84-aca9-d0c86b137b32" providerId="AD" clId="Web-{1C5C1841-3511-4639-9BFE-1679F5CD6366}" dt="2019-12-16T12:45:47.587" v="2785" actId="20577"/>
        <pc:sldMkLst>
          <pc:docMk/>
          <pc:sldMk cId="4016407847" sldId="312"/>
        </pc:sldMkLst>
        <pc:spChg chg="mod">
          <ac:chgData name="Piia Uotinen" userId="S::piia.uotinen@orimattila.fi::d71b92ea-4c65-4f84-aca9-d0c86b137b32" providerId="AD" clId="Web-{1C5C1841-3511-4639-9BFE-1679F5CD6366}" dt="2019-12-16T12:20:03.798" v="1544" actId="20577"/>
          <ac:spMkLst>
            <pc:docMk/>
            <pc:sldMk cId="4016407847" sldId="312"/>
            <ac:spMk id="2" creationId="{91F1DA8B-A4DB-4788-A8E5-2E72FFC73283}"/>
          </ac:spMkLst>
        </pc:spChg>
        <pc:spChg chg="mod">
          <ac:chgData name="Piia Uotinen" userId="S::piia.uotinen@orimattila.fi::d71b92ea-4c65-4f84-aca9-d0c86b137b32" providerId="AD" clId="Web-{1C5C1841-3511-4639-9BFE-1679F5CD6366}" dt="2019-12-16T12:45:47.587" v="2785" actId="20577"/>
          <ac:spMkLst>
            <pc:docMk/>
            <pc:sldMk cId="4016407847" sldId="312"/>
            <ac:spMk id="3" creationId="{EE298C24-3F22-4C62-B3FD-1F9EB35F394B}"/>
          </ac:spMkLst>
        </pc:spChg>
      </pc:sldChg>
      <pc:sldChg chg="modSp new">
        <pc:chgData name="Piia Uotinen" userId="S::piia.uotinen@orimattila.fi::d71b92ea-4c65-4f84-aca9-d0c86b137b32" providerId="AD" clId="Web-{1C5C1841-3511-4639-9BFE-1679F5CD6366}" dt="2019-12-16T12:46:10.165" v="2802" actId="20577"/>
        <pc:sldMkLst>
          <pc:docMk/>
          <pc:sldMk cId="3996619818" sldId="313"/>
        </pc:sldMkLst>
        <pc:spChg chg="mod">
          <ac:chgData name="Piia Uotinen" userId="S::piia.uotinen@orimattila.fi::d71b92ea-4c65-4f84-aca9-d0c86b137b32" providerId="AD" clId="Web-{1C5C1841-3511-4639-9BFE-1679F5CD6366}" dt="2019-12-16T12:22:00.188" v="1832" actId="20577"/>
          <ac:spMkLst>
            <pc:docMk/>
            <pc:sldMk cId="3996619818" sldId="313"/>
            <ac:spMk id="2" creationId="{31E68880-FF34-475E-8745-035DC4948E4C}"/>
          </ac:spMkLst>
        </pc:spChg>
        <pc:spChg chg="mod">
          <ac:chgData name="Piia Uotinen" userId="S::piia.uotinen@orimattila.fi::d71b92ea-4c65-4f84-aca9-d0c86b137b32" providerId="AD" clId="Web-{1C5C1841-3511-4639-9BFE-1679F5CD6366}" dt="2019-12-16T12:46:10.165" v="2802" actId="20577"/>
          <ac:spMkLst>
            <pc:docMk/>
            <pc:sldMk cId="3996619818" sldId="313"/>
            <ac:spMk id="3" creationId="{B6D2DC98-11F8-4580-80D4-73E69A63E170}"/>
          </ac:spMkLst>
        </pc:spChg>
      </pc:sldChg>
      <pc:sldChg chg="modSp new">
        <pc:chgData name="Piia Uotinen" userId="S::piia.uotinen@orimattila.fi::d71b92ea-4c65-4f84-aca9-d0c86b137b32" providerId="AD" clId="Web-{1C5C1841-3511-4639-9BFE-1679F5CD6366}" dt="2019-12-16T12:24:43.031" v="2360" actId="20577"/>
        <pc:sldMkLst>
          <pc:docMk/>
          <pc:sldMk cId="155211690" sldId="314"/>
        </pc:sldMkLst>
        <pc:spChg chg="mod">
          <ac:chgData name="Piia Uotinen" userId="S::piia.uotinen@orimattila.fi::d71b92ea-4c65-4f84-aca9-d0c86b137b32" providerId="AD" clId="Web-{1C5C1841-3511-4639-9BFE-1679F5CD6366}" dt="2019-12-16T12:24:43.031" v="2360" actId="20577"/>
          <ac:spMkLst>
            <pc:docMk/>
            <pc:sldMk cId="155211690" sldId="314"/>
            <ac:spMk id="2" creationId="{631D0D76-03A2-485C-B109-FDC155A0C6E3}"/>
          </ac:spMkLst>
        </pc:spChg>
        <pc:spChg chg="mod">
          <ac:chgData name="Piia Uotinen" userId="S::piia.uotinen@orimattila.fi::d71b92ea-4c65-4f84-aca9-d0c86b137b32" providerId="AD" clId="Web-{1C5C1841-3511-4639-9BFE-1679F5CD6366}" dt="2019-12-16T12:24:42.999" v="2358" actId="20577"/>
          <ac:spMkLst>
            <pc:docMk/>
            <pc:sldMk cId="155211690" sldId="314"/>
            <ac:spMk id="3" creationId="{BD3E15BA-B254-403B-BFF2-6094FCD6730C}"/>
          </ac:spMkLst>
        </pc:spChg>
      </pc:sldChg>
      <pc:sldChg chg="modSp new">
        <pc:chgData name="Piia Uotinen" userId="S::piia.uotinen@orimattila.fi::d71b92ea-4c65-4f84-aca9-d0c86b137b32" providerId="AD" clId="Web-{1C5C1841-3511-4639-9BFE-1679F5CD6366}" dt="2019-12-16T12:43:15.603" v="2665" actId="20577"/>
        <pc:sldMkLst>
          <pc:docMk/>
          <pc:sldMk cId="3329719474" sldId="315"/>
        </pc:sldMkLst>
        <pc:spChg chg="mod">
          <ac:chgData name="Piia Uotinen" userId="S::piia.uotinen@orimattila.fi::d71b92ea-4c65-4f84-aca9-d0c86b137b32" providerId="AD" clId="Web-{1C5C1841-3511-4639-9BFE-1679F5CD6366}" dt="2019-12-16T12:42:49.572" v="2616" actId="20577"/>
          <ac:spMkLst>
            <pc:docMk/>
            <pc:sldMk cId="3329719474" sldId="315"/>
            <ac:spMk id="2" creationId="{9C82D489-5D86-4E62-A692-C55E74E2ECE3}"/>
          </ac:spMkLst>
        </pc:spChg>
        <pc:spChg chg="mod">
          <ac:chgData name="Piia Uotinen" userId="S::piia.uotinen@orimattila.fi::d71b92ea-4c65-4f84-aca9-d0c86b137b32" providerId="AD" clId="Web-{1C5C1841-3511-4639-9BFE-1679F5CD6366}" dt="2019-12-16T12:43:15.603" v="2665" actId="20577"/>
          <ac:spMkLst>
            <pc:docMk/>
            <pc:sldMk cId="3329719474" sldId="315"/>
            <ac:spMk id="3" creationId="{DC22B3A7-121D-49A3-8BCF-AFF6C8E450B2}"/>
          </ac:spMkLst>
        </pc:spChg>
      </pc:sldChg>
      <pc:sldChg chg="modSp new">
        <pc:chgData name="Piia Uotinen" userId="S::piia.uotinen@orimattila.fi::d71b92ea-4c65-4f84-aca9-d0c86b137b32" providerId="AD" clId="Web-{1C5C1841-3511-4639-9BFE-1679F5CD6366}" dt="2019-12-16T12:53:41.084" v="3121" actId="20577"/>
        <pc:sldMkLst>
          <pc:docMk/>
          <pc:sldMk cId="1731097682" sldId="316"/>
        </pc:sldMkLst>
        <pc:spChg chg="mod">
          <ac:chgData name="Piia Uotinen" userId="S::piia.uotinen@orimattila.fi::d71b92ea-4c65-4f84-aca9-d0c86b137b32" providerId="AD" clId="Web-{1C5C1841-3511-4639-9BFE-1679F5CD6366}" dt="2019-12-16T12:53:41.084" v="3121" actId="20577"/>
          <ac:spMkLst>
            <pc:docMk/>
            <pc:sldMk cId="1731097682" sldId="316"/>
            <ac:spMk id="2" creationId="{E4F8D756-7A15-4FD7-B912-37FD98AA3C20}"/>
          </ac:spMkLst>
        </pc:spChg>
        <pc:spChg chg="mod">
          <ac:chgData name="Piia Uotinen" userId="S::piia.uotinen@orimattila.fi::d71b92ea-4c65-4f84-aca9-d0c86b137b32" providerId="AD" clId="Web-{1C5C1841-3511-4639-9BFE-1679F5CD6366}" dt="2019-12-16T12:53:36.397" v="3112" actId="20577"/>
          <ac:spMkLst>
            <pc:docMk/>
            <pc:sldMk cId="1731097682" sldId="316"/>
            <ac:spMk id="3" creationId="{7BDE0D7D-5A4F-4709-A865-3483914C793A}"/>
          </ac:spMkLst>
        </pc:spChg>
      </pc:sldChg>
      <pc:sldChg chg="modSp new">
        <pc:chgData name="Piia Uotinen" userId="S::piia.uotinen@orimattila.fi::d71b92ea-4c65-4f84-aca9-d0c86b137b32" providerId="AD" clId="Web-{1C5C1841-3511-4639-9BFE-1679F5CD6366}" dt="2019-12-16T12:55:37.240" v="3539" actId="20577"/>
        <pc:sldMkLst>
          <pc:docMk/>
          <pc:sldMk cId="484949855" sldId="317"/>
        </pc:sldMkLst>
        <pc:spChg chg="mod">
          <ac:chgData name="Piia Uotinen" userId="S::piia.uotinen@orimattila.fi::d71b92ea-4c65-4f84-aca9-d0c86b137b32" providerId="AD" clId="Web-{1C5C1841-3511-4639-9BFE-1679F5CD6366}" dt="2019-12-16T12:55:37.240" v="3539" actId="20577"/>
          <ac:spMkLst>
            <pc:docMk/>
            <pc:sldMk cId="484949855" sldId="317"/>
            <ac:spMk id="3" creationId="{4E6069B0-A911-4DD2-82FE-D8785ACE0339}"/>
          </ac:spMkLst>
        </pc:spChg>
      </pc:sldChg>
      <pc:sldChg chg="modSp new">
        <pc:chgData name="Piia Uotinen" userId="S::piia.uotinen@orimattila.fi::d71b92ea-4c65-4f84-aca9-d0c86b137b32" providerId="AD" clId="Web-{1C5C1841-3511-4639-9BFE-1679F5CD6366}" dt="2019-12-16T12:57:25.536" v="3901" actId="20577"/>
        <pc:sldMkLst>
          <pc:docMk/>
          <pc:sldMk cId="354939821" sldId="318"/>
        </pc:sldMkLst>
        <pc:spChg chg="mod">
          <ac:chgData name="Piia Uotinen" userId="S::piia.uotinen@orimattila.fi::d71b92ea-4c65-4f84-aca9-d0c86b137b32" providerId="AD" clId="Web-{1C5C1841-3511-4639-9BFE-1679F5CD6366}" dt="2019-12-16T12:57:25.536" v="3901" actId="20577"/>
          <ac:spMkLst>
            <pc:docMk/>
            <pc:sldMk cId="354939821" sldId="318"/>
            <ac:spMk id="2" creationId="{B82AB7C2-E6F4-44A4-8CA0-1C0278134B9E}"/>
          </ac:spMkLst>
        </pc:spChg>
        <pc:spChg chg="mod">
          <ac:chgData name="Piia Uotinen" userId="S::piia.uotinen@orimattila.fi::d71b92ea-4c65-4f84-aca9-d0c86b137b32" providerId="AD" clId="Web-{1C5C1841-3511-4639-9BFE-1679F5CD6366}" dt="2019-12-16T12:57:21.239" v="3898" actId="20577"/>
          <ac:spMkLst>
            <pc:docMk/>
            <pc:sldMk cId="354939821" sldId="318"/>
            <ac:spMk id="3" creationId="{9D677493-7EC3-4A3F-AA1E-2E78B4F32AF1}"/>
          </ac:spMkLst>
        </pc:spChg>
      </pc:sldChg>
      <pc:sldChg chg="modSp new">
        <pc:chgData name="Piia Uotinen" userId="S::piia.uotinen@orimattila.fi::d71b92ea-4c65-4f84-aca9-d0c86b137b32" providerId="AD" clId="Web-{1C5C1841-3511-4639-9BFE-1679F5CD6366}" dt="2019-12-16T13:01:09.441" v="4452" actId="20577"/>
        <pc:sldMkLst>
          <pc:docMk/>
          <pc:sldMk cId="3605297354" sldId="319"/>
        </pc:sldMkLst>
        <pc:spChg chg="mod">
          <ac:chgData name="Piia Uotinen" userId="S::piia.uotinen@orimattila.fi::d71b92ea-4c65-4f84-aca9-d0c86b137b32" providerId="AD" clId="Web-{1C5C1841-3511-4639-9BFE-1679F5CD6366}" dt="2019-12-16T13:01:09.441" v="4452" actId="20577"/>
          <ac:spMkLst>
            <pc:docMk/>
            <pc:sldMk cId="3605297354" sldId="319"/>
            <ac:spMk id="2" creationId="{73F7F433-357C-41F3-9C70-C2566101A1CA}"/>
          </ac:spMkLst>
        </pc:spChg>
        <pc:spChg chg="mod">
          <ac:chgData name="Piia Uotinen" userId="S::piia.uotinen@orimattila.fi::d71b92ea-4c65-4f84-aca9-d0c86b137b32" providerId="AD" clId="Web-{1C5C1841-3511-4639-9BFE-1679F5CD6366}" dt="2019-12-16T13:01:01.379" v="4447" actId="20577"/>
          <ac:spMkLst>
            <pc:docMk/>
            <pc:sldMk cId="3605297354" sldId="319"/>
            <ac:spMk id="3" creationId="{FE570F95-1663-415F-B714-47613B8076A2}"/>
          </ac:spMkLst>
        </pc:spChg>
      </pc:sldChg>
      <pc:sldChg chg="modSp new">
        <pc:chgData name="Piia Uotinen" userId="S::piia.uotinen@orimattila.fi::d71b92ea-4c65-4f84-aca9-d0c86b137b32" providerId="AD" clId="Web-{1C5C1841-3511-4639-9BFE-1679F5CD6366}" dt="2019-12-16T13:03:04.128" v="4760" actId="20577"/>
        <pc:sldMkLst>
          <pc:docMk/>
          <pc:sldMk cId="2065125445" sldId="320"/>
        </pc:sldMkLst>
        <pc:spChg chg="mod">
          <ac:chgData name="Piia Uotinen" userId="S::piia.uotinen@orimattila.fi::d71b92ea-4c65-4f84-aca9-d0c86b137b32" providerId="AD" clId="Web-{1C5C1841-3511-4639-9BFE-1679F5CD6366}" dt="2019-12-16T13:03:04.128" v="4760" actId="20577"/>
          <ac:spMkLst>
            <pc:docMk/>
            <pc:sldMk cId="2065125445" sldId="320"/>
            <ac:spMk id="2" creationId="{732F6D41-60C3-4B2F-BADA-A98AC8684989}"/>
          </ac:spMkLst>
        </pc:spChg>
        <pc:spChg chg="mod">
          <ac:chgData name="Piia Uotinen" userId="S::piia.uotinen@orimattila.fi::d71b92ea-4c65-4f84-aca9-d0c86b137b32" providerId="AD" clId="Web-{1C5C1841-3511-4639-9BFE-1679F5CD6366}" dt="2019-12-16T13:02:52.753" v="4745" actId="20577"/>
          <ac:spMkLst>
            <pc:docMk/>
            <pc:sldMk cId="2065125445" sldId="320"/>
            <ac:spMk id="3" creationId="{4E2D6EBF-EA0E-440E-8F6B-927D0B2DC2F2}"/>
          </ac:spMkLst>
        </pc:spChg>
      </pc:sldChg>
      <pc:sldChg chg="modSp new">
        <pc:chgData name="Piia Uotinen" userId="S::piia.uotinen@orimattila.fi::d71b92ea-4c65-4f84-aca9-d0c86b137b32" providerId="AD" clId="Web-{1C5C1841-3511-4639-9BFE-1679F5CD6366}" dt="2019-12-16T13:06:35.284" v="5241" actId="20577"/>
        <pc:sldMkLst>
          <pc:docMk/>
          <pc:sldMk cId="81357227" sldId="321"/>
        </pc:sldMkLst>
        <pc:spChg chg="mod">
          <ac:chgData name="Piia Uotinen" userId="S::piia.uotinen@orimattila.fi::d71b92ea-4c65-4f84-aca9-d0c86b137b32" providerId="AD" clId="Web-{1C5C1841-3511-4639-9BFE-1679F5CD6366}" dt="2019-12-16T13:03:10.800" v="4764" actId="20577"/>
          <ac:spMkLst>
            <pc:docMk/>
            <pc:sldMk cId="81357227" sldId="321"/>
            <ac:spMk id="2" creationId="{A6967698-B86C-480E-9117-A4A5ED280A1C}"/>
          </ac:spMkLst>
        </pc:spChg>
        <pc:spChg chg="mod">
          <ac:chgData name="Piia Uotinen" userId="S::piia.uotinen@orimattila.fi::d71b92ea-4c65-4f84-aca9-d0c86b137b32" providerId="AD" clId="Web-{1C5C1841-3511-4639-9BFE-1679F5CD6366}" dt="2019-12-16T13:06:35.284" v="5241" actId="20577"/>
          <ac:spMkLst>
            <pc:docMk/>
            <pc:sldMk cId="81357227" sldId="321"/>
            <ac:spMk id="3" creationId="{18494C6A-A3FD-4F73-B1D0-CA61D4CFB5A2}"/>
          </ac:spMkLst>
        </pc:spChg>
      </pc:sldChg>
      <pc:sldChg chg="modSp new">
        <pc:chgData name="Piia Uotinen" userId="S::piia.uotinen@orimattila.fi::d71b92ea-4c65-4f84-aca9-d0c86b137b32" providerId="AD" clId="Web-{1C5C1841-3511-4639-9BFE-1679F5CD6366}" dt="2019-12-16T13:09:16.548" v="5536" actId="20577"/>
        <pc:sldMkLst>
          <pc:docMk/>
          <pc:sldMk cId="3480758591" sldId="322"/>
        </pc:sldMkLst>
        <pc:spChg chg="mod">
          <ac:chgData name="Piia Uotinen" userId="S::piia.uotinen@orimattila.fi::d71b92ea-4c65-4f84-aca9-d0c86b137b32" providerId="AD" clId="Web-{1C5C1841-3511-4639-9BFE-1679F5CD6366}" dt="2019-12-16T13:06:55.737" v="5264" actId="20577"/>
          <ac:spMkLst>
            <pc:docMk/>
            <pc:sldMk cId="3480758591" sldId="322"/>
            <ac:spMk id="2" creationId="{BE61A385-3E26-466C-8453-9FC0B2E29F48}"/>
          </ac:spMkLst>
        </pc:spChg>
        <pc:spChg chg="mod">
          <ac:chgData name="Piia Uotinen" userId="S::piia.uotinen@orimattila.fi::d71b92ea-4c65-4f84-aca9-d0c86b137b32" providerId="AD" clId="Web-{1C5C1841-3511-4639-9BFE-1679F5CD6366}" dt="2019-12-16T13:09:16.548" v="5536" actId="20577"/>
          <ac:spMkLst>
            <pc:docMk/>
            <pc:sldMk cId="3480758591" sldId="322"/>
            <ac:spMk id="3" creationId="{E32D499B-6C17-4752-AD9D-16BB6FAB2CE2}"/>
          </ac:spMkLst>
        </pc:spChg>
      </pc:sldChg>
      <pc:sldChg chg="modSp new">
        <pc:chgData name="Piia Uotinen" userId="S::piia.uotinen@orimattila.fi::d71b92ea-4c65-4f84-aca9-d0c86b137b32" providerId="AD" clId="Web-{1C5C1841-3511-4639-9BFE-1679F5CD6366}" dt="2019-12-16T13:10:38.220" v="5874" actId="20577"/>
        <pc:sldMkLst>
          <pc:docMk/>
          <pc:sldMk cId="3583578619" sldId="323"/>
        </pc:sldMkLst>
        <pc:spChg chg="mod">
          <ac:chgData name="Piia Uotinen" userId="S::piia.uotinen@orimattila.fi::d71b92ea-4c65-4f84-aca9-d0c86b137b32" providerId="AD" clId="Web-{1C5C1841-3511-4639-9BFE-1679F5CD6366}" dt="2019-12-16T13:09:24.564" v="5544" actId="20577"/>
          <ac:spMkLst>
            <pc:docMk/>
            <pc:sldMk cId="3583578619" sldId="323"/>
            <ac:spMk id="2" creationId="{4EAEEF7B-1435-4674-A758-03CFD09313B0}"/>
          </ac:spMkLst>
        </pc:spChg>
        <pc:spChg chg="mod">
          <ac:chgData name="Piia Uotinen" userId="S::piia.uotinen@orimattila.fi::d71b92ea-4c65-4f84-aca9-d0c86b137b32" providerId="AD" clId="Web-{1C5C1841-3511-4639-9BFE-1679F5CD6366}" dt="2019-12-16T13:10:38.220" v="5874" actId="20577"/>
          <ac:spMkLst>
            <pc:docMk/>
            <pc:sldMk cId="3583578619" sldId="323"/>
            <ac:spMk id="3" creationId="{E1DEA10F-A56C-4D97-BB11-411C08F32913}"/>
          </ac:spMkLst>
        </pc:spChg>
      </pc:sldChg>
      <pc:sldChg chg="modSp new">
        <pc:chgData name="Piia Uotinen" userId="S::piia.uotinen@orimattila.fi::d71b92ea-4c65-4f84-aca9-d0c86b137b32" providerId="AD" clId="Web-{1C5C1841-3511-4639-9BFE-1679F5CD6366}" dt="2019-12-16T13:11:50.235" v="6088" actId="20577"/>
        <pc:sldMkLst>
          <pc:docMk/>
          <pc:sldMk cId="2794826432" sldId="324"/>
        </pc:sldMkLst>
        <pc:spChg chg="mod">
          <ac:chgData name="Piia Uotinen" userId="S::piia.uotinen@orimattila.fi::d71b92ea-4c65-4f84-aca9-d0c86b137b32" providerId="AD" clId="Web-{1C5C1841-3511-4639-9BFE-1679F5CD6366}" dt="2019-12-16T13:10:59.751" v="5884" actId="20577"/>
          <ac:spMkLst>
            <pc:docMk/>
            <pc:sldMk cId="2794826432" sldId="324"/>
            <ac:spMk id="2" creationId="{75E6B50C-0F9C-47D0-B714-ED6A672E7F6A}"/>
          </ac:spMkLst>
        </pc:spChg>
        <pc:spChg chg="mod">
          <ac:chgData name="Piia Uotinen" userId="S::piia.uotinen@orimattila.fi::d71b92ea-4c65-4f84-aca9-d0c86b137b32" providerId="AD" clId="Web-{1C5C1841-3511-4639-9BFE-1679F5CD6366}" dt="2019-12-16T13:11:50.235" v="6088" actId="20577"/>
          <ac:spMkLst>
            <pc:docMk/>
            <pc:sldMk cId="2794826432" sldId="324"/>
            <ac:spMk id="3" creationId="{6F7EB996-6E0C-4E8D-9E6E-EBD16B33BFD4}"/>
          </ac:spMkLst>
        </pc:spChg>
      </pc:sldChg>
      <pc:sldChg chg="modSp new">
        <pc:chgData name="Piia Uotinen" userId="S::piia.uotinen@orimattila.fi::d71b92ea-4c65-4f84-aca9-d0c86b137b32" providerId="AD" clId="Web-{1C5C1841-3511-4639-9BFE-1679F5CD6366}" dt="2019-12-16T13:17:48.061" v="6735" actId="20577"/>
        <pc:sldMkLst>
          <pc:docMk/>
          <pc:sldMk cId="917790100" sldId="325"/>
        </pc:sldMkLst>
        <pc:spChg chg="mod">
          <ac:chgData name="Piia Uotinen" userId="S::piia.uotinen@orimattila.fi::d71b92ea-4c65-4f84-aca9-d0c86b137b32" providerId="AD" clId="Web-{1C5C1841-3511-4639-9BFE-1679F5CD6366}" dt="2019-12-16T13:13:27.688" v="6142" actId="20577"/>
          <ac:spMkLst>
            <pc:docMk/>
            <pc:sldMk cId="917790100" sldId="325"/>
            <ac:spMk id="2" creationId="{B5825F83-4C89-4E12-8EA4-684EB71C83BB}"/>
          </ac:spMkLst>
        </pc:spChg>
        <pc:spChg chg="mod">
          <ac:chgData name="Piia Uotinen" userId="S::piia.uotinen@orimattila.fi::d71b92ea-4c65-4f84-aca9-d0c86b137b32" providerId="AD" clId="Web-{1C5C1841-3511-4639-9BFE-1679F5CD6366}" dt="2019-12-16T13:17:48.061" v="6735" actId="20577"/>
          <ac:spMkLst>
            <pc:docMk/>
            <pc:sldMk cId="917790100" sldId="325"/>
            <ac:spMk id="3" creationId="{8679C882-7280-426B-8E54-6DA30C34464F}"/>
          </ac:spMkLst>
        </pc:spChg>
      </pc:sldChg>
      <pc:sldChg chg="modSp new">
        <pc:chgData name="Piia Uotinen" userId="S::piia.uotinen@orimattila.fi::d71b92ea-4c65-4f84-aca9-d0c86b137b32" providerId="AD" clId="Web-{1C5C1841-3511-4639-9BFE-1679F5CD6366}" dt="2019-12-16T13:25:19.856" v="7133" actId="20577"/>
        <pc:sldMkLst>
          <pc:docMk/>
          <pc:sldMk cId="3830867141" sldId="326"/>
        </pc:sldMkLst>
        <pc:spChg chg="mod">
          <ac:chgData name="Piia Uotinen" userId="S::piia.uotinen@orimattila.fi::d71b92ea-4c65-4f84-aca9-d0c86b137b32" providerId="AD" clId="Web-{1C5C1841-3511-4639-9BFE-1679F5CD6366}" dt="2019-12-16T13:18:49.108" v="6746" actId="20577"/>
          <ac:spMkLst>
            <pc:docMk/>
            <pc:sldMk cId="3830867141" sldId="326"/>
            <ac:spMk id="2" creationId="{B3D97116-2AA3-4911-90B7-1F599E06BF35}"/>
          </ac:spMkLst>
        </pc:spChg>
        <pc:spChg chg="mod">
          <ac:chgData name="Piia Uotinen" userId="S::piia.uotinen@orimattila.fi::d71b92ea-4c65-4f84-aca9-d0c86b137b32" providerId="AD" clId="Web-{1C5C1841-3511-4639-9BFE-1679F5CD6366}" dt="2019-12-16T13:25:19.856" v="7133" actId="20577"/>
          <ac:spMkLst>
            <pc:docMk/>
            <pc:sldMk cId="3830867141" sldId="326"/>
            <ac:spMk id="3" creationId="{83856FAA-FB91-4784-87C9-93280A4B7215}"/>
          </ac:spMkLst>
        </pc:spChg>
      </pc:sldChg>
      <pc:sldChg chg="modSp new">
        <pc:chgData name="Piia Uotinen" userId="S::piia.uotinen@orimattila.fi::d71b92ea-4c65-4f84-aca9-d0c86b137b32" providerId="AD" clId="Web-{1C5C1841-3511-4639-9BFE-1679F5CD6366}" dt="2019-12-16T13:26:12.918" v="7241" actId="20577"/>
        <pc:sldMkLst>
          <pc:docMk/>
          <pc:sldMk cId="279206964" sldId="327"/>
        </pc:sldMkLst>
        <pc:spChg chg="mod">
          <ac:chgData name="Piia Uotinen" userId="S::piia.uotinen@orimattila.fi::d71b92ea-4c65-4f84-aca9-d0c86b137b32" providerId="AD" clId="Web-{1C5C1841-3511-4639-9BFE-1679F5CD6366}" dt="2019-12-16T13:18:58.561" v="6754" actId="20577"/>
          <ac:spMkLst>
            <pc:docMk/>
            <pc:sldMk cId="279206964" sldId="327"/>
            <ac:spMk id="2" creationId="{F07995DF-2EE0-42D6-A3BB-8A849FEF8007}"/>
          </ac:spMkLst>
        </pc:spChg>
        <pc:spChg chg="mod">
          <ac:chgData name="Piia Uotinen" userId="S::piia.uotinen@orimattila.fi::d71b92ea-4c65-4f84-aca9-d0c86b137b32" providerId="AD" clId="Web-{1C5C1841-3511-4639-9BFE-1679F5CD6366}" dt="2019-12-16T13:26:12.918" v="7241" actId="20577"/>
          <ac:spMkLst>
            <pc:docMk/>
            <pc:sldMk cId="279206964" sldId="327"/>
            <ac:spMk id="3" creationId="{974260A0-C81B-420F-AE5E-C11763B4F829}"/>
          </ac:spMkLst>
        </pc:spChg>
      </pc:sldChg>
      <pc:sldChg chg="modSp new">
        <pc:chgData name="Piia Uotinen" userId="S::piia.uotinen@orimattila.fi::d71b92ea-4c65-4f84-aca9-d0c86b137b32" providerId="AD" clId="Web-{1C5C1841-3511-4639-9BFE-1679F5CD6366}" dt="2019-12-16T13:28:35.574" v="7755" actId="20577"/>
        <pc:sldMkLst>
          <pc:docMk/>
          <pc:sldMk cId="1761172007" sldId="328"/>
        </pc:sldMkLst>
        <pc:spChg chg="mod">
          <ac:chgData name="Piia Uotinen" userId="S::piia.uotinen@orimattila.fi::d71b92ea-4c65-4f84-aca9-d0c86b137b32" providerId="AD" clId="Web-{1C5C1841-3511-4639-9BFE-1679F5CD6366}" dt="2019-12-16T13:19:08.155" v="6766" actId="20577"/>
          <ac:spMkLst>
            <pc:docMk/>
            <pc:sldMk cId="1761172007" sldId="328"/>
            <ac:spMk id="2" creationId="{BCFC401D-B02B-4367-B049-A4AEBC266033}"/>
          </ac:spMkLst>
        </pc:spChg>
        <pc:spChg chg="mod">
          <ac:chgData name="Piia Uotinen" userId="S::piia.uotinen@orimattila.fi::d71b92ea-4c65-4f84-aca9-d0c86b137b32" providerId="AD" clId="Web-{1C5C1841-3511-4639-9BFE-1679F5CD6366}" dt="2019-12-16T13:28:35.574" v="7755" actId="20577"/>
          <ac:spMkLst>
            <pc:docMk/>
            <pc:sldMk cId="1761172007" sldId="328"/>
            <ac:spMk id="3" creationId="{344739A9-B902-4D51-8CDE-3C5A1B315F95}"/>
          </ac:spMkLst>
        </pc:spChg>
      </pc:sldChg>
      <pc:sldChg chg="modSp new">
        <pc:chgData name="Piia Uotinen" userId="S::piia.uotinen@orimattila.fi::d71b92ea-4c65-4f84-aca9-d0c86b137b32" providerId="AD" clId="Web-{1C5C1841-3511-4639-9BFE-1679F5CD6366}" dt="2019-12-16T13:26:57.793" v="7415" actId="20577"/>
        <pc:sldMkLst>
          <pc:docMk/>
          <pc:sldMk cId="103025111" sldId="329"/>
        </pc:sldMkLst>
        <pc:spChg chg="mod">
          <ac:chgData name="Piia Uotinen" userId="S::piia.uotinen@orimattila.fi::d71b92ea-4c65-4f84-aca9-d0c86b137b32" providerId="AD" clId="Web-{1C5C1841-3511-4639-9BFE-1679F5CD6366}" dt="2019-12-16T13:19:15.389" v="6772" actId="20577"/>
          <ac:spMkLst>
            <pc:docMk/>
            <pc:sldMk cId="103025111" sldId="329"/>
            <ac:spMk id="2" creationId="{26B12A4B-9015-4674-8120-EDC2EA0C2E22}"/>
          </ac:spMkLst>
        </pc:spChg>
        <pc:spChg chg="mod">
          <ac:chgData name="Piia Uotinen" userId="S::piia.uotinen@orimattila.fi::d71b92ea-4c65-4f84-aca9-d0c86b137b32" providerId="AD" clId="Web-{1C5C1841-3511-4639-9BFE-1679F5CD6366}" dt="2019-12-16T13:26:57.793" v="7415" actId="20577"/>
          <ac:spMkLst>
            <pc:docMk/>
            <pc:sldMk cId="103025111" sldId="329"/>
            <ac:spMk id="3" creationId="{F8CFEB1A-7A6B-4BB4-B29E-8A5AEEEF6450}"/>
          </ac:spMkLst>
        </pc:spChg>
      </pc:sldChg>
      <pc:sldChg chg="modSp new">
        <pc:chgData name="Piia Uotinen" userId="S::piia.uotinen@orimattila.fi::d71b92ea-4c65-4f84-aca9-d0c86b137b32" providerId="AD" clId="Web-{1C5C1841-3511-4639-9BFE-1679F5CD6366}" dt="2019-12-16T13:30:53.354" v="7977" actId="20577"/>
        <pc:sldMkLst>
          <pc:docMk/>
          <pc:sldMk cId="1136469673" sldId="330"/>
        </pc:sldMkLst>
        <pc:spChg chg="mod">
          <ac:chgData name="Piia Uotinen" userId="S::piia.uotinen@orimattila.fi::d71b92ea-4c65-4f84-aca9-d0c86b137b32" providerId="AD" clId="Web-{1C5C1841-3511-4639-9BFE-1679F5CD6366}" dt="2019-12-16T13:19:22.405" v="6782" actId="20577"/>
          <ac:spMkLst>
            <pc:docMk/>
            <pc:sldMk cId="1136469673" sldId="330"/>
            <ac:spMk id="2" creationId="{A4F517DD-6B67-4682-B7D0-608A8B1EED0D}"/>
          </ac:spMkLst>
        </pc:spChg>
        <pc:spChg chg="mod">
          <ac:chgData name="Piia Uotinen" userId="S::piia.uotinen@orimattila.fi::d71b92ea-4c65-4f84-aca9-d0c86b137b32" providerId="AD" clId="Web-{1C5C1841-3511-4639-9BFE-1679F5CD6366}" dt="2019-12-16T13:30:53.354" v="7977" actId="20577"/>
          <ac:spMkLst>
            <pc:docMk/>
            <pc:sldMk cId="1136469673" sldId="330"/>
            <ac:spMk id="3" creationId="{3B4BD264-F24C-4673-AFBB-4B2F25C5E220}"/>
          </ac:spMkLst>
        </pc:spChg>
      </pc:sldChg>
      <pc:sldChg chg="modSp new">
        <pc:chgData name="Piia Uotinen" userId="S::piia.uotinen@orimattila.fi::d71b92ea-4c65-4f84-aca9-d0c86b137b32" providerId="AD" clId="Web-{1C5C1841-3511-4639-9BFE-1679F5CD6366}" dt="2019-12-16T13:24:53.215" v="7060" actId="20577"/>
        <pc:sldMkLst>
          <pc:docMk/>
          <pc:sldMk cId="2920421992" sldId="331"/>
        </pc:sldMkLst>
        <pc:spChg chg="mod">
          <ac:chgData name="Piia Uotinen" userId="S::piia.uotinen@orimattila.fi::d71b92ea-4c65-4f84-aca9-d0c86b137b32" providerId="AD" clId="Web-{1C5C1841-3511-4639-9BFE-1679F5CD6366}" dt="2019-12-16T13:23:37.528" v="6875" actId="20577"/>
          <ac:spMkLst>
            <pc:docMk/>
            <pc:sldMk cId="2920421992" sldId="331"/>
            <ac:spMk id="2" creationId="{9A119A01-553D-4BD6-94CA-78603F0C05E6}"/>
          </ac:spMkLst>
        </pc:spChg>
        <pc:spChg chg="mod">
          <ac:chgData name="Piia Uotinen" userId="S::piia.uotinen@orimattila.fi::d71b92ea-4c65-4f84-aca9-d0c86b137b32" providerId="AD" clId="Web-{1C5C1841-3511-4639-9BFE-1679F5CD6366}" dt="2019-12-16T13:24:53.215" v="7060" actId="20577"/>
          <ac:spMkLst>
            <pc:docMk/>
            <pc:sldMk cId="2920421992" sldId="331"/>
            <ac:spMk id="3" creationId="{66F06880-AFF9-465A-A521-76D09B2F5018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2FF586-85A1-4312-A917-2E89E72B83C1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61879345-6873-4A41-8CA0-F71AA9BAF45B}">
      <dgm:prSet phldrT="[Teksti]" custT="1"/>
      <dgm:spPr>
        <a:solidFill>
          <a:schemeClr val="accent2">
            <a:lumMod val="75000"/>
          </a:schemeClr>
        </a:solidFill>
        <a:ln w="28575">
          <a:solidFill>
            <a:schemeClr val="accent4">
              <a:lumMod val="50000"/>
            </a:schemeClr>
          </a:solidFill>
        </a:ln>
      </dgm:spPr>
      <dgm:t>
        <a:bodyPr/>
        <a:lstStyle/>
        <a:p>
          <a:r>
            <a:rPr lang="fi-FI" sz="2400" dirty="0"/>
            <a:t>6/2019 </a:t>
          </a:r>
          <a:r>
            <a:rPr lang="fi-FI" sz="2400" b="1" dirty="0"/>
            <a:t>valiokunta: keskeinen kehittämiskohde</a:t>
          </a:r>
        </a:p>
      </dgm:t>
    </dgm:pt>
    <dgm:pt modelId="{4B74F7F2-D316-4032-8641-56A70EB4DBE6}" type="parTrans" cxnId="{963E579A-C3CF-4E7C-A54A-C7E036543816}">
      <dgm:prSet/>
      <dgm:spPr/>
      <dgm:t>
        <a:bodyPr/>
        <a:lstStyle/>
        <a:p>
          <a:endParaRPr lang="fi-FI" sz="2000"/>
        </a:p>
      </dgm:t>
    </dgm:pt>
    <dgm:pt modelId="{E39E9A1D-590E-45CF-836A-3AC20C948643}" type="sibTrans" cxnId="{963E579A-C3CF-4E7C-A54A-C7E036543816}">
      <dgm:prSet custT="1"/>
      <dgm:spPr>
        <a:ln w="28575">
          <a:solidFill>
            <a:schemeClr val="accent4">
              <a:lumMod val="50000"/>
            </a:schemeClr>
          </a:solidFill>
        </a:ln>
      </dgm:spPr>
      <dgm:t>
        <a:bodyPr/>
        <a:lstStyle/>
        <a:p>
          <a:endParaRPr lang="fi-FI" sz="700" dirty="0"/>
        </a:p>
      </dgm:t>
    </dgm:pt>
    <dgm:pt modelId="{CFB556A1-6E14-47A5-82DD-D3F0F4E22EBB}">
      <dgm:prSet phldrT="[Teksti]" custT="1"/>
      <dgm:spPr>
        <a:ln w="28575">
          <a:solidFill>
            <a:schemeClr val="accent4">
              <a:lumMod val="50000"/>
            </a:schemeClr>
          </a:solidFill>
        </a:ln>
      </dgm:spPr>
      <dgm:t>
        <a:bodyPr/>
        <a:lstStyle/>
        <a:p>
          <a:r>
            <a:rPr lang="fi-FI" sz="2400" dirty="0"/>
            <a:t>9/2019 ohjausryhmän nimeäminen ja kokoontuminen</a:t>
          </a:r>
        </a:p>
      </dgm:t>
    </dgm:pt>
    <dgm:pt modelId="{13EED45B-1A4F-4A48-8FB7-484901493D5D}" type="parTrans" cxnId="{36E4DAE1-42FE-4063-8BC1-7C1BBB90E693}">
      <dgm:prSet/>
      <dgm:spPr/>
      <dgm:t>
        <a:bodyPr/>
        <a:lstStyle/>
        <a:p>
          <a:endParaRPr lang="fi-FI" sz="2000"/>
        </a:p>
      </dgm:t>
    </dgm:pt>
    <dgm:pt modelId="{86BB9818-BE76-45CA-95AC-60859FC7A294}" type="sibTrans" cxnId="{36E4DAE1-42FE-4063-8BC1-7C1BBB90E693}">
      <dgm:prSet custT="1"/>
      <dgm:spPr>
        <a:ln w="28575">
          <a:solidFill>
            <a:schemeClr val="accent4">
              <a:lumMod val="50000"/>
            </a:schemeClr>
          </a:solidFill>
        </a:ln>
      </dgm:spPr>
      <dgm:t>
        <a:bodyPr/>
        <a:lstStyle/>
        <a:p>
          <a:endParaRPr lang="fi-FI" sz="700"/>
        </a:p>
      </dgm:t>
    </dgm:pt>
    <dgm:pt modelId="{B3DDE60F-D324-4FE7-AF7A-0E98C2BA380E}">
      <dgm:prSet phldrT="[Teksti]" custT="1"/>
      <dgm:spPr>
        <a:ln w="28575">
          <a:solidFill>
            <a:schemeClr val="accent4">
              <a:lumMod val="50000"/>
            </a:schemeClr>
          </a:solidFill>
        </a:ln>
      </dgm:spPr>
      <dgm:t>
        <a:bodyPr/>
        <a:lstStyle/>
        <a:p>
          <a:r>
            <a:rPr lang="fi-FI" sz="2400" dirty="0"/>
            <a:t>10-11/2019 TTJ-kuntaryhmä Jyväskylässä  ja muita kokoontumisia</a:t>
          </a:r>
        </a:p>
      </dgm:t>
    </dgm:pt>
    <dgm:pt modelId="{870860A0-4D83-4BC7-9C77-DFE9D1079572}" type="parTrans" cxnId="{B873240F-5A1F-4B85-A594-9D2897CEE560}">
      <dgm:prSet/>
      <dgm:spPr/>
      <dgm:t>
        <a:bodyPr/>
        <a:lstStyle/>
        <a:p>
          <a:endParaRPr lang="fi-FI" sz="2000"/>
        </a:p>
      </dgm:t>
    </dgm:pt>
    <dgm:pt modelId="{77DA7C6E-C892-4B15-9119-C8DD943EA257}" type="sibTrans" cxnId="{B873240F-5A1F-4B85-A594-9D2897CEE560}">
      <dgm:prSet custT="1"/>
      <dgm:spPr>
        <a:ln w="28575">
          <a:solidFill>
            <a:schemeClr val="accent4">
              <a:lumMod val="50000"/>
            </a:schemeClr>
          </a:solidFill>
        </a:ln>
      </dgm:spPr>
      <dgm:t>
        <a:bodyPr/>
        <a:lstStyle/>
        <a:p>
          <a:endParaRPr lang="fi-FI" sz="700"/>
        </a:p>
      </dgm:t>
    </dgm:pt>
    <dgm:pt modelId="{E00D9173-F1DA-4755-81CE-D2A209BB6544}">
      <dgm:prSet phldrT="[Teksti]" custT="1"/>
      <dgm:spPr>
        <a:ln w="28575">
          <a:solidFill>
            <a:schemeClr val="accent4">
              <a:lumMod val="50000"/>
            </a:schemeClr>
          </a:solidFill>
        </a:ln>
      </dgm:spPr>
      <dgm:t>
        <a:bodyPr/>
        <a:lstStyle/>
        <a:p>
          <a:r>
            <a:rPr lang="fi-FI" sz="2400" dirty="0"/>
            <a:t>12/2019 oppimisen tuen työpajat</a:t>
          </a:r>
        </a:p>
      </dgm:t>
    </dgm:pt>
    <dgm:pt modelId="{AB74847C-6E2A-4883-97C4-90A10DFF7D57}" type="parTrans" cxnId="{05E9C939-6B4F-457A-9C68-6804E6F60491}">
      <dgm:prSet/>
      <dgm:spPr/>
      <dgm:t>
        <a:bodyPr/>
        <a:lstStyle/>
        <a:p>
          <a:endParaRPr lang="fi-FI" sz="2000"/>
        </a:p>
      </dgm:t>
    </dgm:pt>
    <dgm:pt modelId="{8D3ED601-FF23-47EE-8C35-7070A325B33B}" type="sibTrans" cxnId="{05E9C939-6B4F-457A-9C68-6804E6F60491}">
      <dgm:prSet custT="1"/>
      <dgm:spPr>
        <a:ln w="28575">
          <a:solidFill>
            <a:schemeClr val="accent4">
              <a:lumMod val="50000"/>
            </a:schemeClr>
          </a:solidFill>
        </a:ln>
      </dgm:spPr>
      <dgm:t>
        <a:bodyPr/>
        <a:lstStyle/>
        <a:p>
          <a:endParaRPr lang="fi-FI" sz="700"/>
        </a:p>
      </dgm:t>
    </dgm:pt>
    <dgm:pt modelId="{ADBB1AE4-EB28-40E1-B723-B28736981E3F}">
      <dgm:prSet phldrT="[Teksti]" custT="1"/>
      <dgm:spPr>
        <a:ln w="28575">
          <a:solidFill>
            <a:schemeClr val="accent4">
              <a:lumMod val="50000"/>
            </a:schemeClr>
          </a:solidFill>
        </a:ln>
      </dgm:spPr>
      <dgm:t>
        <a:bodyPr/>
        <a:lstStyle/>
        <a:p>
          <a:r>
            <a:rPr lang="fi-FI" sz="2400" dirty="0"/>
            <a:t>12/2019 TTJ- välitehtävä ja etäohjaus</a:t>
          </a:r>
        </a:p>
      </dgm:t>
    </dgm:pt>
    <dgm:pt modelId="{5B1C48E3-9DFD-43F0-916A-DB18E36C8AAE}" type="parTrans" cxnId="{587E7C70-72BE-4047-8EAD-034A314FA752}">
      <dgm:prSet/>
      <dgm:spPr/>
      <dgm:t>
        <a:bodyPr/>
        <a:lstStyle/>
        <a:p>
          <a:endParaRPr lang="fi-FI" sz="2000"/>
        </a:p>
      </dgm:t>
    </dgm:pt>
    <dgm:pt modelId="{FAEF495E-BC33-4F1E-B063-6D2ECEFF67CD}" type="sibTrans" cxnId="{587E7C70-72BE-4047-8EAD-034A314FA752}">
      <dgm:prSet custT="1"/>
      <dgm:spPr>
        <a:ln w="28575">
          <a:solidFill>
            <a:schemeClr val="accent4">
              <a:lumMod val="50000"/>
            </a:schemeClr>
          </a:solidFill>
        </a:ln>
      </dgm:spPr>
      <dgm:t>
        <a:bodyPr/>
        <a:lstStyle/>
        <a:p>
          <a:endParaRPr lang="fi-FI" sz="700"/>
        </a:p>
      </dgm:t>
    </dgm:pt>
    <dgm:pt modelId="{8F67F314-7BB1-436F-B4B0-8B69EE660ED1}">
      <dgm:prSet phldrT="[Teksti]" custT="1"/>
      <dgm:spPr>
        <a:ln w="28575">
          <a:solidFill>
            <a:schemeClr val="accent4">
              <a:lumMod val="50000"/>
            </a:schemeClr>
          </a:solidFill>
        </a:ln>
      </dgm:spPr>
      <dgm:t>
        <a:bodyPr/>
        <a:lstStyle/>
        <a:p>
          <a:r>
            <a:rPr lang="fi-FI" sz="2400" dirty="0"/>
            <a:t>11/2019 rehtorit ja </a:t>
          </a:r>
          <a:r>
            <a:rPr lang="fi-FI" sz="2400" dirty="0" err="1"/>
            <a:t>vaka</a:t>
          </a:r>
          <a:r>
            <a:rPr lang="fi-FI" sz="2400" dirty="0"/>
            <a:t>-johtajat Pajulahdessa</a:t>
          </a:r>
        </a:p>
      </dgm:t>
    </dgm:pt>
    <dgm:pt modelId="{03F24EFA-A919-42BE-A749-B0DEA6B5009B}" type="parTrans" cxnId="{07531D3B-1665-48E2-9AF7-BE9C811EE897}">
      <dgm:prSet/>
      <dgm:spPr/>
      <dgm:t>
        <a:bodyPr/>
        <a:lstStyle/>
        <a:p>
          <a:endParaRPr lang="fi-FI" sz="2000"/>
        </a:p>
      </dgm:t>
    </dgm:pt>
    <dgm:pt modelId="{E29AF9C7-9A98-4B34-B70C-5EC38137593C}" type="sibTrans" cxnId="{07531D3B-1665-48E2-9AF7-BE9C811EE897}">
      <dgm:prSet custT="1"/>
      <dgm:spPr>
        <a:ln w="28575">
          <a:solidFill>
            <a:schemeClr val="accent4">
              <a:lumMod val="50000"/>
            </a:schemeClr>
          </a:solidFill>
        </a:ln>
      </dgm:spPr>
      <dgm:t>
        <a:bodyPr/>
        <a:lstStyle/>
        <a:p>
          <a:endParaRPr lang="fi-FI" sz="700"/>
        </a:p>
      </dgm:t>
    </dgm:pt>
    <dgm:pt modelId="{A56B72BD-FCD2-43B6-9D1C-7C3B99B464E4}">
      <dgm:prSet phldrT="[Teksti]" custT="1"/>
      <dgm:spPr>
        <a:ln w="28575">
          <a:solidFill>
            <a:schemeClr val="accent4">
              <a:lumMod val="50000"/>
            </a:schemeClr>
          </a:solidFill>
        </a:ln>
      </dgm:spPr>
      <dgm:t>
        <a:bodyPr/>
        <a:lstStyle/>
        <a:p>
          <a:r>
            <a:rPr lang="fi-FI" sz="2400" dirty="0"/>
            <a:t>1/2020 REKO, työpaja (YK), henkilöstö, valiokunta, TTJ-lähipäivä</a:t>
          </a:r>
        </a:p>
      </dgm:t>
    </dgm:pt>
    <dgm:pt modelId="{013BD5B5-BCF2-4056-AA81-0C0EF223D4A3}" type="parTrans" cxnId="{FF97BC73-6C33-4857-9645-99A2064C9C89}">
      <dgm:prSet/>
      <dgm:spPr/>
      <dgm:t>
        <a:bodyPr/>
        <a:lstStyle/>
        <a:p>
          <a:endParaRPr lang="fi-FI" sz="2000"/>
        </a:p>
      </dgm:t>
    </dgm:pt>
    <dgm:pt modelId="{C682E145-A9A6-45D1-A6F8-DB3B23E62AA6}" type="sibTrans" cxnId="{FF97BC73-6C33-4857-9645-99A2064C9C89}">
      <dgm:prSet custT="1"/>
      <dgm:spPr>
        <a:ln w="28575">
          <a:solidFill>
            <a:schemeClr val="accent4">
              <a:lumMod val="50000"/>
            </a:schemeClr>
          </a:solidFill>
        </a:ln>
      </dgm:spPr>
      <dgm:t>
        <a:bodyPr/>
        <a:lstStyle/>
        <a:p>
          <a:endParaRPr lang="fi-FI" sz="700"/>
        </a:p>
      </dgm:t>
    </dgm:pt>
    <dgm:pt modelId="{A75A4FD2-9619-4323-99D0-9450A0729185}">
      <dgm:prSet phldrT="[Teksti]" custT="1"/>
      <dgm:spPr>
        <a:ln w="28575">
          <a:solidFill>
            <a:schemeClr val="accent4">
              <a:lumMod val="50000"/>
            </a:schemeClr>
          </a:solidFill>
        </a:ln>
      </dgm:spPr>
      <dgm:t>
        <a:bodyPr/>
        <a:lstStyle/>
        <a:p>
          <a:r>
            <a:rPr lang="fi-FI" sz="2400" dirty="0"/>
            <a:t>2/2020 koulutuslauantai, TTJ-kuntaryhmä, ohjausryhmä, TTJ-etäohjaus</a:t>
          </a:r>
        </a:p>
      </dgm:t>
    </dgm:pt>
    <dgm:pt modelId="{54919233-FFE3-4455-ACB2-E86FCF12B57E}" type="parTrans" cxnId="{E1AE6AE6-D540-4876-BABD-1D04F1825092}">
      <dgm:prSet/>
      <dgm:spPr/>
      <dgm:t>
        <a:bodyPr/>
        <a:lstStyle/>
        <a:p>
          <a:endParaRPr lang="fi-FI" sz="2000"/>
        </a:p>
      </dgm:t>
    </dgm:pt>
    <dgm:pt modelId="{B48D713E-EEBD-4BFA-B7FC-BEE5D0BC04B0}" type="sibTrans" cxnId="{E1AE6AE6-D540-4876-BABD-1D04F1825092}">
      <dgm:prSet custT="1"/>
      <dgm:spPr>
        <a:ln w="28575">
          <a:solidFill>
            <a:schemeClr val="accent4">
              <a:lumMod val="50000"/>
            </a:schemeClr>
          </a:solidFill>
        </a:ln>
      </dgm:spPr>
      <dgm:t>
        <a:bodyPr/>
        <a:lstStyle/>
        <a:p>
          <a:endParaRPr lang="fi-FI" sz="700"/>
        </a:p>
      </dgm:t>
    </dgm:pt>
    <dgm:pt modelId="{745CAE2B-5D9E-46F1-A4A3-B63DF25F94BF}">
      <dgm:prSet phldrT="[Teksti]" custT="1"/>
      <dgm:spPr>
        <a:ln w="28575">
          <a:solidFill>
            <a:schemeClr val="accent4">
              <a:lumMod val="50000"/>
            </a:schemeClr>
          </a:solidFill>
        </a:ln>
      </dgm:spPr>
      <dgm:t>
        <a:bodyPr/>
        <a:lstStyle/>
        <a:p>
          <a:r>
            <a:rPr lang="fi-FI" sz="2400" dirty="0"/>
            <a:t>5/2020 luonnos valmiina?</a:t>
          </a:r>
        </a:p>
      </dgm:t>
    </dgm:pt>
    <dgm:pt modelId="{11BE876B-0C33-4FE9-9342-E48B383F9F28}" type="parTrans" cxnId="{D63C2DC4-2DBD-4425-A0F9-27BEDA519C87}">
      <dgm:prSet/>
      <dgm:spPr/>
      <dgm:t>
        <a:bodyPr/>
        <a:lstStyle/>
        <a:p>
          <a:endParaRPr lang="fi-FI" sz="2000"/>
        </a:p>
      </dgm:t>
    </dgm:pt>
    <dgm:pt modelId="{95315F3F-C765-410F-A1B2-7E009BEEB632}" type="sibTrans" cxnId="{D63C2DC4-2DBD-4425-A0F9-27BEDA519C87}">
      <dgm:prSet custT="1"/>
      <dgm:spPr>
        <a:ln w="28575">
          <a:solidFill>
            <a:schemeClr val="accent4">
              <a:lumMod val="50000"/>
            </a:schemeClr>
          </a:solidFill>
        </a:ln>
      </dgm:spPr>
      <dgm:t>
        <a:bodyPr/>
        <a:lstStyle/>
        <a:p>
          <a:endParaRPr lang="fi-FI" sz="700"/>
        </a:p>
      </dgm:t>
    </dgm:pt>
    <dgm:pt modelId="{30D62A18-5A4B-4D27-8E05-BE81AF8E5D20}">
      <dgm:prSet phldrT="[Teksti]" custT="1"/>
      <dgm:spPr>
        <a:ln w="28575">
          <a:solidFill>
            <a:schemeClr val="accent4">
              <a:lumMod val="50000"/>
            </a:schemeClr>
          </a:solidFill>
        </a:ln>
      </dgm:spPr>
      <dgm:t>
        <a:bodyPr/>
        <a:lstStyle/>
        <a:p>
          <a:r>
            <a:rPr lang="fi-FI" sz="2400" dirty="0"/>
            <a:t>4/2020 TTJ-lähipäivä</a:t>
          </a:r>
        </a:p>
      </dgm:t>
    </dgm:pt>
    <dgm:pt modelId="{D8555CC5-93C8-4EAC-A9AF-BB08B1CFACA8}" type="parTrans" cxnId="{FE84D6F9-F06F-409C-9B95-2E6376214AB5}">
      <dgm:prSet/>
      <dgm:spPr/>
      <dgm:t>
        <a:bodyPr/>
        <a:lstStyle/>
        <a:p>
          <a:endParaRPr lang="fi-FI" sz="2000"/>
        </a:p>
      </dgm:t>
    </dgm:pt>
    <dgm:pt modelId="{169E31A3-8F4F-4266-8A5E-0DC1C4DBC2E8}" type="sibTrans" cxnId="{FE84D6F9-F06F-409C-9B95-2E6376214AB5}">
      <dgm:prSet custT="1"/>
      <dgm:spPr>
        <a:ln w="28575">
          <a:solidFill>
            <a:schemeClr val="accent4">
              <a:lumMod val="50000"/>
            </a:schemeClr>
          </a:solidFill>
        </a:ln>
      </dgm:spPr>
      <dgm:t>
        <a:bodyPr/>
        <a:lstStyle/>
        <a:p>
          <a:endParaRPr lang="fi-FI" sz="700"/>
        </a:p>
      </dgm:t>
    </dgm:pt>
    <dgm:pt modelId="{ABFDD513-FF75-4D69-950A-ED7F7B41F899}">
      <dgm:prSet phldrT="[Teksti]" custT="1"/>
      <dgm:spPr>
        <a:solidFill>
          <a:srgbClr val="B1170F"/>
        </a:solidFill>
        <a:ln w="28575">
          <a:solidFill>
            <a:schemeClr val="accent4">
              <a:lumMod val="50000"/>
            </a:schemeClr>
          </a:solidFill>
        </a:ln>
      </dgm:spPr>
      <dgm:t>
        <a:bodyPr/>
        <a:lstStyle/>
        <a:p>
          <a:r>
            <a:rPr lang="fi-FI" sz="2400" dirty="0"/>
            <a:t>9/2020 TTJ-etäohjaus, </a:t>
          </a:r>
          <a:r>
            <a:rPr lang="fi-FI" sz="2400" b="1" dirty="0"/>
            <a:t>valiokunta päättää suunnitelmasta</a:t>
          </a:r>
        </a:p>
      </dgm:t>
    </dgm:pt>
    <dgm:pt modelId="{D7B78423-D684-4820-84B2-F68866DB64E7}" type="parTrans" cxnId="{82710144-1F80-46C7-89E5-183381DC9DDD}">
      <dgm:prSet/>
      <dgm:spPr/>
      <dgm:t>
        <a:bodyPr/>
        <a:lstStyle/>
        <a:p>
          <a:endParaRPr lang="fi-FI" sz="2000"/>
        </a:p>
      </dgm:t>
    </dgm:pt>
    <dgm:pt modelId="{98AB9CD4-9B87-4BD5-833E-A193948F879F}" type="sibTrans" cxnId="{82710144-1F80-46C7-89E5-183381DC9DDD}">
      <dgm:prSet custT="1"/>
      <dgm:spPr>
        <a:ln w="28575">
          <a:solidFill>
            <a:schemeClr val="accent4">
              <a:lumMod val="50000"/>
            </a:schemeClr>
          </a:solidFill>
        </a:ln>
      </dgm:spPr>
      <dgm:t>
        <a:bodyPr/>
        <a:lstStyle/>
        <a:p>
          <a:endParaRPr lang="fi-FI" sz="700"/>
        </a:p>
      </dgm:t>
    </dgm:pt>
    <dgm:pt modelId="{16049345-31A9-4136-81F5-76DD757533D1}">
      <dgm:prSet phldrT="[Teksti]" custT="1"/>
      <dgm:spPr>
        <a:ln w="28575">
          <a:solidFill>
            <a:schemeClr val="accent4">
              <a:lumMod val="50000"/>
            </a:schemeClr>
          </a:solidFill>
        </a:ln>
      </dgm:spPr>
      <dgm:t>
        <a:bodyPr/>
        <a:lstStyle/>
        <a:p>
          <a:r>
            <a:rPr lang="fi-FI" sz="2400" dirty="0"/>
            <a:t>10/2020 TTJ-päätösseminaari</a:t>
          </a:r>
        </a:p>
      </dgm:t>
    </dgm:pt>
    <dgm:pt modelId="{B3FAE242-F823-4385-9395-C22C606ADBF8}" type="parTrans" cxnId="{EC4220F5-7B53-4F34-A794-7328AD3E3D15}">
      <dgm:prSet/>
      <dgm:spPr/>
      <dgm:t>
        <a:bodyPr/>
        <a:lstStyle/>
        <a:p>
          <a:endParaRPr lang="fi-FI" sz="2000"/>
        </a:p>
      </dgm:t>
    </dgm:pt>
    <dgm:pt modelId="{2E2E48F3-457E-4B00-AA8C-D854C28A2DBA}" type="sibTrans" cxnId="{EC4220F5-7B53-4F34-A794-7328AD3E3D15}">
      <dgm:prSet/>
      <dgm:spPr/>
      <dgm:t>
        <a:bodyPr/>
        <a:lstStyle/>
        <a:p>
          <a:endParaRPr lang="fi-FI" sz="2000"/>
        </a:p>
      </dgm:t>
    </dgm:pt>
    <dgm:pt modelId="{3D23A08B-E213-425A-BE89-E227911161E8}" type="pres">
      <dgm:prSet presAssocID="{232FF586-85A1-4312-A917-2E89E72B83C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EBBC5F9A-A27E-4B2A-AA5B-CF6FC19BE820}" type="pres">
      <dgm:prSet presAssocID="{61879345-6873-4A41-8CA0-F71AA9BAF45B}" presName="node" presStyleLbl="node1" presStyleIdx="0" presStyleCnt="12" custScaleX="167976" custScaleY="18073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5474A238-932A-49A5-A3E8-FCEF83C687A2}" type="pres">
      <dgm:prSet presAssocID="{E39E9A1D-590E-45CF-836A-3AC20C948643}" presName="sibTrans" presStyleLbl="sibTrans1D1" presStyleIdx="0" presStyleCnt="11" custSzY="111121" custScaleX="66150"/>
      <dgm:spPr/>
      <dgm:t>
        <a:bodyPr/>
        <a:lstStyle/>
        <a:p>
          <a:endParaRPr lang="fi-FI"/>
        </a:p>
      </dgm:t>
    </dgm:pt>
    <dgm:pt modelId="{1A027174-3A90-416E-A524-53CF951740A8}" type="pres">
      <dgm:prSet presAssocID="{E39E9A1D-590E-45CF-836A-3AC20C948643}" presName="connectorText" presStyleLbl="sibTrans1D1" presStyleIdx="0" presStyleCnt="11"/>
      <dgm:spPr/>
      <dgm:t>
        <a:bodyPr/>
        <a:lstStyle/>
        <a:p>
          <a:endParaRPr lang="fi-FI"/>
        </a:p>
      </dgm:t>
    </dgm:pt>
    <dgm:pt modelId="{3BC7C33D-2FBF-4024-9ED8-AB02690E8371}" type="pres">
      <dgm:prSet presAssocID="{CFB556A1-6E14-47A5-82DD-D3F0F4E22EBB}" presName="node" presStyleLbl="node1" presStyleIdx="1" presStyleCnt="12" custScaleX="151458" custScaleY="18073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1BB81BD9-2F16-4F99-9E86-85720D393546}" type="pres">
      <dgm:prSet presAssocID="{86BB9818-BE76-45CA-95AC-60859FC7A294}" presName="sibTrans" presStyleLbl="sibTrans1D1" presStyleIdx="1" presStyleCnt="11" custSzY="111121" custScaleX="66150"/>
      <dgm:spPr/>
      <dgm:t>
        <a:bodyPr/>
        <a:lstStyle/>
        <a:p>
          <a:endParaRPr lang="fi-FI"/>
        </a:p>
      </dgm:t>
    </dgm:pt>
    <dgm:pt modelId="{F09F1163-6C49-4871-89E4-BD35BD2C08DF}" type="pres">
      <dgm:prSet presAssocID="{86BB9818-BE76-45CA-95AC-60859FC7A294}" presName="connectorText" presStyleLbl="sibTrans1D1" presStyleIdx="1" presStyleCnt="11"/>
      <dgm:spPr/>
      <dgm:t>
        <a:bodyPr/>
        <a:lstStyle/>
        <a:p>
          <a:endParaRPr lang="fi-FI"/>
        </a:p>
      </dgm:t>
    </dgm:pt>
    <dgm:pt modelId="{B7E2AB7F-E4C7-4850-A5B7-953C17FB9141}" type="pres">
      <dgm:prSet presAssocID="{B3DDE60F-D324-4FE7-AF7A-0E98C2BA380E}" presName="node" presStyleLbl="node1" presStyleIdx="2" presStyleCnt="12" custScaleX="151458" custScaleY="18073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BEA6C86-B134-4AC6-BD75-8BCD909CAF25}" type="pres">
      <dgm:prSet presAssocID="{77DA7C6E-C892-4B15-9119-C8DD943EA257}" presName="sibTrans" presStyleLbl="sibTrans1D1" presStyleIdx="2" presStyleCnt="11" custSzY="111121" custScaleX="66150"/>
      <dgm:spPr/>
      <dgm:t>
        <a:bodyPr/>
        <a:lstStyle/>
        <a:p>
          <a:endParaRPr lang="fi-FI"/>
        </a:p>
      </dgm:t>
    </dgm:pt>
    <dgm:pt modelId="{DD582CAD-E508-4223-AC4C-25FA0AB9DE8D}" type="pres">
      <dgm:prSet presAssocID="{77DA7C6E-C892-4B15-9119-C8DD943EA257}" presName="connectorText" presStyleLbl="sibTrans1D1" presStyleIdx="2" presStyleCnt="11"/>
      <dgm:spPr/>
      <dgm:t>
        <a:bodyPr/>
        <a:lstStyle/>
        <a:p>
          <a:endParaRPr lang="fi-FI"/>
        </a:p>
      </dgm:t>
    </dgm:pt>
    <dgm:pt modelId="{6DDB6EE4-3E7B-4FFD-A24B-DB69E0B98E2A}" type="pres">
      <dgm:prSet presAssocID="{8F67F314-7BB1-436F-B4B0-8B69EE660ED1}" presName="node" presStyleLbl="node1" presStyleIdx="3" presStyleCnt="12" custScaleX="151458" custScaleY="18073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31A3134-10A4-45C5-AAAD-1067512D7D58}" type="pres">
      <dgm:prSet presAssocID="{E29AF9C7-9A98-4B34-B70C-5EC38137593C}" presName="sibTrans" presStyleLbl="sibTrans1D1" presStyleIdx="3" presStyleCnt="11" custSzY="657571" custScaleX="1541722"/>
      <dgm:spPr/>
      <dgm:t>
        <a:bodyPr/>
        <a:lstStyle/>
        <a:p>
          <a:endParaRPr lang="fi-FI"/>
        </a:p>
      </dgm:t>
    </dgm:pt>
    <dgm:pt modelId="{8340A463-D157-420F-BDB4-597AD68560F7}" type="pres">
      <dgm:prSet presAssocID="{E29AF9C7-9A98-4B34-B70C-5EC38137593C}" presName="connectorText" presStyleLbl="sibTrans1D1" presStyleIdx="3" presStyleCnt="11"/>
      <dgm:spPr/>
      <dgm:t>
        <a:bodyPr/>
        <a:lstStyle/>
        <a:p>
          <a:endParaRPr lang="fi-FI"/>
        </a:p>
      </dgm:t>
    </dgm:pt>
    <dgm:pt modelId="{94AC866C-47F4-49D8-BD44-EB3F67DB0414}" type="pres">
      <dgm:prSet presAssocID="{E00D9173-F1DA-4755-81CE-D2A209BB6544}" presName="node" presStyleLbl="node1" presStyleIdx="4" presStyleCnt="12" custScaleX="151458" custScaleY="18073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D83F55F4-2787-41AA-B43F-C64C8AD237C5}" type="pres">
      <dgm:prSet presAssocID="{8D3ED601-FF23-47EE-8C35-7070A325B33B}" presName="sibTrans" presStyleLbl="sibTrans1D1" presStyleIdx="4" presStyleCnt="11" custSzY="111121" custScaleX="66150"/>
      <dgm:spPr/>
      <dgm:t>
        <a:bodyPr/>
        <a:lstStyle/>
        <a:p>
          <a:endParaRPr lang="fi-FI"/>
        </a:p>
      </dgm:t>
    </dgm:pt>
    <dgm:pt modelId="{31580DB6-63E6-4B08-9CE7-FBC4BF2CF93D}" type="pres">
      <dgm:prSet presAssocID="{8D3ED601-FF23-47EE-8C35-7070A325B33B}" presName="connectorText" presStyleLbl="sibTrans1D1" presStyleIdx="4" presStyleCnt="11"/>
      <dgm:spPr/>
      <dgm:t>
        <a:bodyPr/>
        <a:lstStyle/>
        <a:p>
          <a:endParaRPr lang="fi-FI"/>
        </a:p>
      </dgm:t>
    </dgm:pt>
    <dgm:pt modelId="{A9DFA5D6-CAC9-43C2-956D-04D73520C63E}" type="pres">
      <dgm:prSet presAssocID="{ADBB1AE4-EB28-40E1-B723-B28736981E3F}" presName="node" presStyleLbl="node1" presStyleIdx="5" presStyleCnt="12" custScaleX="129042" custScaleY="18073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1CB30A9D-D699-4224-BC97-CF9B91934181}" type="pres">
      <dgm:prSet presAssocID="{FAEF495E-BC33-4F1E-B063-6D2ECEFF67CD}" presName="sibTrans" presStyleLbl="sibTrans1D1" presStyleIdx="5" presStyleCnt="11" custSzY="111121" custScaleX="66150"/>
      <dgm:spPr/>
      <dgm:t>
        <a:bodyPr/>
        <a:lstStyle/>
        <a:p>
          <a:endParaRPr lang="fi-FI"/>
        </a:p>
      </dgm:t>
    </dgm:pt>
    <dgm:pt modelId="{B4D69147-B25F-4474-993D-43B6A2A704E0}" type="pres">
      <dgm:prSet presAssocID="{FAEF495E-BC33-4F1E-B063-6D2ECEFF67CD}" presName="connectorText" presStyleLbl="sibTrans1D1" presStyleIdx="5" presStyleCnt="11"/>
      <dgm:spPr/>
      <dgm:t>
        <a:bodyPr/>
        <a:lstStyle/>
        <a:p>
          <a:endParaRPr lang="fi-FI"/>
        </a:p>
      </dgm:t>
    </dgm:pt>
    <dgm:pt modelId="{05D662A4-C079-44D2-AE46-512EAE07606F}" type="pres">
      <dgm:prSet presAssocID="{A56B72BD-FCD2-43B6-9D1C-7C3B99B464E4}" presName="node" presStyleLbl="node1" presStyleIdx="6" presStyleCnt="12" custScaleX="184458" custScaleY="18073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62AC300-CC1A-465B-A830-38AB080DD9C6}" type="pres">
      <dgm:prSet presAssocID="{C682E145-A9A6-45D1-A6F8-DB3B23E62AA6}" presName="sibTrans" presStyleLbl="sibTrans1D1" presStyleIdx="6" presStyleCnt="11" custSzY="111121" custScaleX="66150"/>
      <dgm:spPr/>
      <dgm:t>
        <a:bodyPr/>
        <a:lstStyle/>
        <a:p>
          <a:endParaRPr lang="fi-FI"/>
        </a:p>
      </dgm:t>
    </dgm:pt>
    <dgm:pt modelId="{CC969BC1-63AE-40BD-BEAC-85985BD17B06}" type="pres">
      <dgm:prSet presAssocID="{C682E145-A9A6-45D1-A6F8-DB3B23E62AA6}" presName="connectorText" presStyleLbl="sibTrans1D1" presStyleIdx="6" presStyleCnt="11"/>
      <dgm:spPr/>
      <dgm:t>
        <a:bodyPr/>
        <a:lstStyle/>
        <a:p>
          <a:endParaRPr lang="fi-FI"/>
        </a:p>
      </dgm:t>
    </dgm:pt>
    <dgm:pt modelId="{644A169A-00A4-4A43-9CD9-EBADA29B48C3}" type="pres">
      <dgm:prSet presAssocID="{A75A4FD2-9619-4323-99D0-9450A0729185}" presName="node" presStyleLbl="node1" presStyleIdx="7" presStyleCnt="12" custScaleX="157257" custScaleY="18073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DF9C0792-EB35-40C3-B6E2-3CBA8F121F99}" type="pres">
      <dgm:prSet presAssocID="{B48D713E-EEBD-4BFA-B7FC-BEE5D0BC04B0}" presName="sibTrans" presStyleLbl="sibTrans1D1" presStyleIdx="7" presStyleCnt="11" custSzY="657571" custScaleX="1541722"/>
      <dgm:spPr/>
      <dgm:t>
        <a:bodyPr/>
        <a:lstStyle/>
        <a:p>
          <a:endParaRPr lang="fi-FI"/>
        </a:p>
      </dgm:t>
    </dgm:pt>
    <dgm:pt modelId="{69D3CF46-5BCD-4A18-9988-B7F648639FF6}" type="pres">
      <dgm:prSet presAssocID="{B48D713E-EEBD-4BFA-B7FC-BEE5D0BC04B0}" presName="connectorText" presStyleLbl="sibTrans1D1" presStyleIdx="7" presStyleCnt="11"/>
      <dgm:spPr/>
      <dgm:t>
        <a:bodyPr/>
        <a:lstStyle/>
        <a:p>
          <a:endParaRPr lang="fi-FI"/>
        </a:p>
      </dgm:t>
    </dgm:pt>
    <dgm:pt modelId="{DEFCAD0E-A96A-41DA-B085-7137703D4E60}" type="pres">
      <dgm:prSet presAssocID="{30D62A18-5A4B-4D27-8E05-BE81AF8E5D20}" presName="node" presStyleLbl="node1" presStyleIdx="8" presStyleCnt="12" custScaleX="120314" custScaleY="18073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A7CCDD6E-C353-4607-BFBB-4A6A9C0083D6}" type="pres">
      <dgm:prSet presAssocID="{169E31A3-8F4F-4266-8A5E-0DC1C4DBC2E8}" presName="sibTrans" presStyleLbl="sibTrans1D1" presStyleIdx="8" presStyleCnt="11" custSzY="111121" custScaleX="66150"/>
      <dgm:spPr/>
      <dgm:t>
        <a:bodyPr/>
        <a:lstStyle/>
        <a:p>
          <a:endParaRPr lang="fi-FI"/>
        </a:p>
      </dgm:t>
    </dgm:pt>
    <dgm:pt modelId="{F1053CEC-6D3A-4864-A2F3-E69FB450D0D2}" type="pres">
      <dgm:prSet presAssocID="{169E31A3-8F4F-4266-8A5E-0DC1C4DBC2E8}" presName="connectorText" presStyleLbl="sibTrans1D1" presStyleIdx="8" presStyleCnt="11"/>
      <dgm:spPr/>
      <dgm:t>
        <a:bodyPr/>
        <a:lstStyle/>
        <a:p>
          <a:endParaRPr lang="fi-FI"/>
        </a:p>
      </dgm:t>
    </dgm:pt>
    <dgm:pt modelId="{3D68D647-3FB9-4FFB-AA73-E855CAFB79B4}" type="pres">
      <dgm:prSet presAssocID="{745CAE2B-5D9E-46F1-A4A3-B63DF25F94BF}" presName="node" presStyleLbl="node1" presStyleIdx="9" presStyleCnt="12" custScaleX="151458" custScaleY="180733" custLinFactNeighborX="1768" custLinFactNeighborY="4911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8C6E0468-5F40-471A-8599-9C6D6B1B1BA1}" type="pres">
      <dgm:prSet presAssocID="{95315F3F-C765-410F-A1B2-7E009BEEB632}" presName="sibTrans" presStyleLbl="sibTrans1D1" presStyleIdx="9" presStyleCnt="11" custSzY="111121" custScaleX="66150"/>
      <dgm:spPr/>
      <dgm:t>
        <a:bodyPr/>
        <a:lstStyle/>
        <a:p>
          <a:endParaRPr lang="fi-FI"/>
        </a:p>
      </dgm:t>
    </dgm:pt>
    <dgm:pt modelId="{A4CA66FB-7B88-4470-A184-E28F87AEF600}" type="pres">
      <dgm:prSet presAssocID="{95315F3F-C765-410F-A1B2-7E009BEEB632}" presName="connectorText" presStyleLbl="sibTrans1D1" presStyleIdx="9" presStyleCnt="11"/>
      <dgm:spPr/>
      <dgm:t>
        <a:bodyPr/>
        <a:lstStyle/>
        <a:p>
          <a:endParaRPr lang="fi-FI"/>
        </a:p>
      </dgm:t>
    </dgm:pt>
    <dgm:pt modelId="{59CDD4E7-C83C-4D09-821D-BBFED1340751}" type="pres">
      <dgm:prSet presAssocID="{ABFDD513-FF75-4D69-950A-ED7F7B41F899}" presName="node" presStyleLbl="node1" presStyleIdx="10" presStyleCnt="12" custScaleX="199626" custScaleY="18073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45C2C713-F150-4882-A1D9-CDE08086C845}" type="pres">
      <dgm:prSet presAssocID="{98AB9CD4-9B87-4BD5-833E-A193948F879F}" presName="sibTrans" presStyleLbl="sibTrans1D1" presStyleIdx="10" presStyleCnt="11" custSzY="111121" custScaleX="66150"/>
      <dgm:spPr/>
      <dgm:t>
        <a:bodyPr/>
        <a:lstStyle/>
        <a:p>
          <a:endParaRPr lang="fi-FI"/>
        </a:p>
      </dgm:t>
    </dgm:pt>
    <dgm:pt modelId="{B8C779C1-4CBB-4064-AC1F-2CD8396E2720}" type="pres">
      <dgm:prSet presAssocID="{98AB9CD4-9B87-4BD5-833E-A193948F879F}" presName="connectorText" presStyleLbl="sibTrans1D1" presStyleIdx="10" presStyleCnt="11"/>
      <dgm:spPr/>
      <dgm:t>
        <a:bodyPr/>
        <a:lstStyle/>
        <a:p>
          <a:endParaRPr lang="fi-FI"/>
        </a:p>
      </dgm:t>
    </dgm:pt>
    <dgm:pt modelId="{653B1615-BAAA-4048-882C-2049455AAEC4}" type="pres">
      <dgm:prSet presAssocID="{16049345-31A9-4136-81F5-76DD757533D1}" presName="node" presStyleLbl="node1" presStyleIdx="11" presStyleCnt="12" custScaleX="151458" custScaleY="18073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D1AC1DDF-A757-4011-AA3E-53210DAE8CD9}" type="presOf" srcId="{8D3ED601-FF23-47EE-8C35-7070A325B33B}" destId="{D83F55F4-2787-41AA-B43F-C64C8AD237C5}" srcOrd="0" destOrd="0" presId="urn:microsoft.com/office/officeart/2005/8/layout/bProcess3"/>
    <dgm:cxn modelId="{2E3294B6-FEE8-4EE2-AD1B-B172DE7ECBDE}" type="presOf" srcId="{C682E145-A9A6-45D1-A6F8-DB3B23E62AA6}" destId="{762AC300-CC1A-465B-A830-38AB080DD9C6}" srcOrd="0" destOrd="0" presId="urn:microsoft.com/office/officeart/2005/8/layout/bProcess3"/>
    <dgm:cxn modelId="{6E99487D-FD10-4886-B6F5-76D1F55AA7AC}" type="presOf" srcId="{FAEF495E-BC33-4F1E-B063-6D2ECEFF67CD}" destId="{B4D69147-B25F-4474-993D-43B6A2A704E0}" srcOrd="1" destOrd="0" presId="urn:microsoft.com/office/officeart/2005/8/layout/bProcess3"/>
    <dgm:cxn modelId="{4C69B54B-A142-4D3D-A6C2-C79DD2A4A98D}" type="presOf" srcId="{16049345-31A9-4136-81F5-76DD757533D1}" destId="{653B1615-BAAA-4048-882C-2049455AAEC4}" srcOrd="0" destOrd="0" presId="urn:microsoft.com/office/officeart/2005/8/layout/bProcess3"/>
    <dgm:cxn modelId="{FF97BC73-6C33-4857-9645-99A2064C9C89}" srcId="{232FF586-85A1-4312-A917-2E89E72B83C1}" destId="{A56B72BD-FCD2-43B6-9D1C-7C3B99B464E4}" srcOrd="6" destOrd="0" parTransId="{013BD5B5-BCF2-4056-AA81-0C0EF223D4A3}" sibTransId="{C682E145-A9A6-45D1-A6F8-DB3B23E62AA6}"/>
    <dgm:cxn modelId="{47A277A0-965F-482B-8A5F-FE2152208A87}" type="presOf" srcId="{98AB9CD4-9B87-4BD5-833E-A193948F879F}" destId="{45C2C713-F150-4882-A1D9-CDE08086C845}" srcOrd="0" destOrd="0" presId="urn:microsoft.com/office/officeart/2005/8/layout/bProcess3"/>
    <dgm:cxn modelId="{587E7C70-72BE-4047-8EAD-034A314FA752}" srcId="{232FF586-85A1-4312-A917-2E89E72B83C1}" destId="{ADBB1AE4-EB28-40E1-B723-B28736981E3F}" srcOrd="5" destOrd="0" parTransId="{5B1C48E3-9DFD-43F0-916A-DB18E36C8AAE}" sibTransId="{FAEF495E-BC33-4F1E-B063-6D2ECEFF67CD}"/>
    <dgm:cxn modelId="{07531D3B-1665-48E2-9AF7-BE9C811EE897}" srcId="{232FF586-85A1-4312-A917-2E89E72B83C1}" destId="{8F67F314-7BB1-436F-B4B0-8B69EE660ED1}" srcOrd="3" destOrd="0" parTransId="{03F24EFA-A919-42BE-A749-B0DEA6B5009B}" sibTransId="{E29AF9C7-9A98-4B34-B70C-5EC38137593C}"/>
    <dgm:cxn modelId="{78714481-1EE2-4925-A89C-51392DEE352E}" type="presOf" srcId="{61879345-6873-4A41-8CA0-F71AA9BAF45B}" destId="{EBBC5F9A-A27E-4B2A-AA5B-CF6FC19BE820}" srcOrd="0" destOrd="0" presId="urn:microsoft.com/office/officeart/2005/8/layout/bProcess3"/>
    <dgm:cxn modelId="{04ED367D-B522-46E9-8FBD-0DF79597D792}" type="presOf" srcId="{E39E9A1D-590E-45CF-836A-3AC20C948643}" destId="{1A027174-3A90-416E-A524-53CF951740A8}" srcOrd="1" destOrd="0" presId="urn:microsoft.com/office/officeart/2005/8/layout/bProcess3"/>
    <dgm:cxn modelId="{8DE5629E-A996-4E9A-873D-008664D2252D}" type="presOf" srcId="{169E31A3-8F4F-4266-8A5E-0DC1C4DBC2E8}" destId="{A7CCDD6E-C353-4607-BFBB-4A6A9C0083D6}" srcOrd="0" destOrd="0" presId="urn:microsoft.com/office/officeart/2005/8/layout/bProcess3"/>
    <dgm:cxn modelId="{F5612E89-AF98-426B-971B-FB8C02777CC7}" type="presOf" srcId="{E29AF9C7-9A98-4B34-B70C-5EC38137593C}" destId="{231A3134-10A4-45C5-AAAD-1067512D7D58}" srcOrd="0" destOrd="0" presId="urn:microsoft.com/office/officeart/2005/8/layout/bProcess3"/>
    <dgm:cxn modelId="{3D2137A5-E815-4EF2-8568-8091AC1C0394}" type="presOf" srcId="{A75A4FD2-9619-4323-99D0-9450A0729185}" destId="{644A169A-00A4-4A43-9CD9-EBADA29B48C3}" srcOrd="0" destOrd="0" presId="urn:microsoft.com/office/officeart/2005/8/layout/bProcess3"/>
    <dgm:cxn modelId="{0FC0B0B8-D555-47A0-93B9-817EC8856312}" type="presOf" srcId="{86BB9818-BE76-45CA-95AC-60859FC7A294}" destId="{1BB81BD9-2F16-4F99-9E86-85720D393546}" srcOrd="0" destOrd="0" presId="urn:microsoft.com/office/officeart/2005/8/layout/bProcess3"/>
    <dgm:cxn modelId="{FDA1D317-F72B-46DD-9CFA-8DA54C7028CD}" type="presOf" srcId="{ABFDD513-FF75-4D69-950A-ED7F7B41F899}" destId="{59CDD4E7-C83C-4D09-821D-BBFED1340751}" srcOrd="0" destOrd="0" presId="urn:microsoft.com/office/officeart/2005/8/layout/bProcess3"/>
    <dgm:cxn modelId="{4E395300-8072-48B5-BA08-3D8E154B406E}" type="presOf" srcId="{745CAE2B-5D9E-46F1-A4A3-B63DF25F94BF}" destId="{3D68D647-3FB9-4FFB-AA73-E855CAFB79B4}" srcOrd="0" destOrd="0" presId="urn:microsoft.com/office/officeart/2005/8/layout/bProcess3"/>
    <dgm:cxn modelId="{963E579A-C3CF-4E7C-A54A-C7E036543816}" srcId="{232FF586-85A1-4312-A917-2E89E72B83C1}" destId="{61879345-6873-4A41-8CA0-F71AA9BAF45B}" srcOrd="0" destOrd="0" parTransId="{4B74F7F2-D316-4032-8641-56A70EB4DBE6}" sibTransId="{E39E9A1D-590E-45CF-836A-3AC20C948643}"/>
    <dgm:cxn modelId="{82710144-1F80-46C7-89E5-183381DC9DDD}" srcId="{232FF586-85A1-4312-A917-2E89E72B83C1}" destId="{ABFDD513-FF75-4D69-950A-ED7F7B41F899}" srcOrd="10" destOrd="0" parTransId="{D7B78423-D684-4820-84B2-F68866DB64E7}" sibTransId="{98AB9CD4-9B87-4BD5-833E-A193948F879F}"/>
    <dgm:cxn modelId="{62CED7AB-ABB6-4180-8CD3-3EF08064BACD}" type="presOf" srcId="{77DA7C6E-C892-4B15-9119-C8DD943EA257}" destId="{EBEA6C86-B134-4AC6-BD75-8BCD909CAF25}" srcOrd="0" destOrd="0" presId="urn:microsoft.com/office/officeart/2005/8/layout/bProcess3"/>
    <dgm:cxn modelId="{18DA0906-6EB4-41EE-858B-D30926883DC6}" type="presOf" srcId="{8D3ED601-FF23-47EE-8C35-7070A325B33B}" destId="{31580DB6-63E6-4B08-9CE7-FBC4BF2CF93D}" srcOrd="1" destOrd="0" presId="urn:microsoft.com/office/officeart/2005/8/layout/bProcess3"/>
    <dgm:cxn modelId="{F3103421-ED2D-41B5-B520-683B17DAA632}" type="presOf" srcId="{95315F3F-C765-410F-A1B2-7E009BEEB632}" destId="{8C6E0468-5F40-471A-8599-9C6D6B1B1BA1}" srcOrd="0" destOrd="0" presId="urn:microsoft.com/office/officeart/2005/8/layout/bProcess3"/>
    <dgm:cxn modelId="{FC0026CE-28C5-4C2A-8C6F-0E18524641A2}" type="presOf" srcId="{E29AF9C7-9A98-4B34-B70C-5EC38137593C}" destId="{8340A463-D157-420F-BDB4-597AD68560F7}" srcOrd="1" destOrd="0" presId="urn:microsoft.com/office/officeart/2005/8/layout/bProcess3"/>
    <dgm:cxn modelId="{138CB393-A9DF-411E-A129-A3CAB786B882}" type="presOf" srcId="{95315F3F-C765-410F-A1B2-7E009BEEB632}" destId="{A4CA66FB-7B88-4470-A184-E28F87AEF600}" srcOrd="1" destOrd="0" presId="urn:microsoft.com/office/officeart/2005/8/layout/bProcess3"/>
    <dgm:cxn modelId="{A73333D9-788A-4631-B4A4-F28C338EB93B}" type="presOf" srcId="{86BB9818-BE76-45CA-95AC-60859FC7A294}" destId="{F09F1163-6C49-4871-89E4-BD35BD2C08DF}" srcOrd="1" destOrd="0" presId="urn:microsoft.com/office/officeart/2005/8/layout/bProcess3"/>
    <dgm:cxn modelId="{567F0CB9-F8D8-401D-9BA1-B2DD906C4344}" type="presOf" srcId="{B48D713E-EEBD-4BFA-B7FC-BEE5D0BC04B0}" destId="{DF9C0792-EB35-40C3-B6E2-3CBA8F121F99}" srcOrd="0" destOrd="0" presId="urn:microsoft.com/office/officeart/2005/8/layout/bProcess3"/>
    <dgm:cxn modelId="{A072EECC-F11C-4506-8FCA-733CCA18263E}" type="presOf" srcId="{B3DDE60F-D324-4FE7-AF7A-0E98C2BA380E}" destId="{B7E2AB7F-E4C7-4850-A5B7-953C17FB9141}" srcOrd="0" destOrd="0" presId="urn:microsoft.com/office/officeart/2005/8/layout/bProcess3"/>
    <dgm:cxn modelId="{F37177D5-7D96-4ABC-A063-83EFB501AAE7}" type="presOf" srcId="{E00D9173-F1DA-4755-81CE-D2A209BB6544}" destId="{94AC866C-47F4-49D8-BD44-EB3F67DB0414}" srcOrd="0" destOrd="0" presId="urn:microsoft.com/office/officeart/2005/8/layout/bProcess3"/>
    <dgm:cxn modelId="{23C8B4F6-CC21-4C94-B8A7-F95CCB863035}" type="presOf" srcId="{FAEF495E-BC33-4F1E-B063-6D2ECEFF67CD}" destId="{1CB30A9D-D699-4224-BC97-CF9B91934181}" srcOrd="0" destOrd="0" presId="urn:microsoft.com/office/officeart/2005/8/layout/bProcess3"/>
    <dgm:cxn modelId="{73C3158B-6EA8-41BE-AC51-393442B7A8FF}" type="presOf" srcId="{C682E145-A9A6-45D1-A6F8-DB3B23E62AA6}" destId="{CC969BC1-63AE-40BD-BEAC-85985BD17B06}" srcOrd="1" destOrd="0" presId="urn:microsoft.com/office/officeart/2005/8/layout/bProcess3"/>
    <dgm:cxn modelId="{288C0AEC-C4B2-4D57-91D6-E97A28C08D14}" type="presOf" srcId="{232FF586-85A1-4312-A917-2E89E72B83C1}" destId="{3D23A08B-E213-425A-BE89-E227911161E8}" srcOrd="0" destOrd="0" presId="urn:microsoft.com/office/officeart/2005/8/layout/bProcess3"/>
    <dgm:cxn modelId="{6D9B6C09-218F-4B1C-9F32-3900BD88287E}" type="presOf" srcId="{169E31A3-8F4F-4266-8A5E-0DC1C4DBC2E8}" destId="{F1053CEC-6D3A-4864-A2F3-E69FB450D0D2}" srcOrd="1" destOrd="0" presId="urn:microsoft.com/office/officeart/2005/8/layout/bProcess3"/>
    <dgm:cxn modelId="{9C152B2B-3670-4178-8345-91E887A81660}" type="presOf" srcId="{77DA7C6E-C892-4B15-9119-C8DD943EA257}" destId="{DD582CAD-E508-4223-AC4C-25FA0AB9DE8D}" srcOrd="1" destOrd="0" presId="urn:microsoft.com/office/officeart/2005/8/layout/bProcess3"/>
    <dgm:cxn modelId="{D63C2DC4-2DBD-4425-A0F9-27BEDA519C87}" srcId="{232FF586-85A1-4312-A917-2E89E72B83C1}" destId="{745CAE2B-5D9E-46F1-A4A3-B63DF25F94BF}" srcOrd="9" destOrd="0" parTransId="{11BE876B-0C33-4FE9-9342-E48B383F9F28}" sibTransId="{95315F3F-C765-410F-A1B2-7E009BEEB632}"/>
    <dgm:cxn modelId="{36E4DAE1-42FE-4063-8BC1-7C1BBB90E693}" srcId="{232FF586-85A1-4312-A917-2E89E72B83C1}" destId="{CFB556A1-6E14-47A5-82DD-D3F0F4E22EBB}" srcOrd="1" destOrd="0" parTransId="{13EED45B-1A4F-4A48-8FB7-484901493D5D}" sibTransId="{86BB9818-BE76-45CA-95AC-60859FC7A294}"/>
    <dgm:cxn modelId="{C7B22F62-95B9-45B3-A4F3-11FB6DD9E3B6}" type="presOf" srcId="{B48D713E-EEBD-4BFA-B7FC-BEE5D0BC04B0}" destId="{69D3CF46-5BCD-4A18-9988-B7F648639FF6}" srcOrd="1" destOrd="0" presId="urn:microsoft.com/office/officeart/2005/8/layout/bProcess3"/>
    <dgm:cxn modelId="{B1460993-1738-42E3-ACAC-DD35DF5E1160}" type="presOf" srcId="{30D62A18-5A4B-4D27-8E05-BE81AF8E5D20}" destId="{DEFCAD0E-A96A-41DA-B085-7137703D4E60}" srcOrd="0" destOrd="0" presId="urn:microsoft.com/office/officeart/2005/8/layout/bProcess3"/>
    <dgm:cxn modelId="{05E9C939-6B4F-457A-9C68-6804E6F60491}" srcId="{232FF586-85A1-4312-A917-2E89E72B83C1}" destId="{E00D9173-F1DA-4755-81CE-D2A209BB6544}" srcOrd="4" destOrd="0" parTransId="{AB74847C-6E2A-4883-97C4-90A10DFF7D57}" sibTransId="{8D3ED601-FF23-47EE-8C35-7070A325B33B}"/>
    <dgm:cxn modelId="{8E64272D-5C03-4607-9B5B-8186580C205D}" type="presOf" srcId="{ADBB1AE4-EB28-40E1-B723-B28736981E3F}" destId="{A9DFA5D6-CAC9-43C2-956D-04D73520C63E}" srcOrd="0" destOrd="0" presId="urn:microsoft.com/office/officeart/2005/8/layout/bProcess3"/>
    <dgm:cxn modelId="{7C49F35F-6A97-4BB4-B59E-B42F8FF53CA2}" type="presOf" srcId="{98AB9CD4-9B87-4BD5-833E-A193948F879F}" destId="{B8C779C1-4CBB-4064-AC1F-2CD8396E2720}" srcOrd="1" destOrd="0" presId="urn:microsoft.com/office/officeart/2005/8/layout/bProcess3"/>
    <dgm:cxn modelId="{B873240F-5A1F-4B85-A594-9D2897CEE560}" srcId="{232FF586-85A1-4312-A917-2E89E72B83C1}" destId="{B3DDE60F-D324-4FE7-AF7A-0E98C2BA380E}" srcOrd="2" destOrd="0" parTransId="{870860A0-4D83-4BC7-9C77-DFE9D1079572}" sibTransId="{77DA7C6E-C892-4B15-9119-C8DD943EA257}"/>
    <dgm:cxn modelId="{E1AE6AE6-D540-4876-BABD-1D04F1825092}" srcId="{232FF586-85A1-4312-A917-2E89E72B83C1}" destId="{A75A4FD2-9619-4323-99D0-9450A0729185}" srcOrd="7" destOrd="0" parTransId="{54919233-FFE3-4455-ACB2-E86FCF12B57E}" sibTransId="{B48D713E-EEBD-4BFA-B7FC-BEE5D0BC04B0}"/>
    <dgm:cxn modelId="{E2C89D0B-5434-4855-8EB7-951E103A4274}" type="presOf" srcId="{E39E9A1D-590E-45CF-836A-3AC20C948643}" destId="{5474A238-932A-49A5-A3E8-FCEF83C687A2}" srcOrd="0" destOrd="0" presId="urn:microsoft.com/office/officeart/2005/8/layout/bProcess3"/>
    <dgm:cxn modelId="{99C38DC6-0EBD-483E-8C8A-29308699A4AE}" type="presOf" srcId="{8F67F314-7BB1-436F-B4B0-8B69EE660ED1}" destId="{6DDB6EE4-3E7B-4FFD-A24B-DB69E0B98E2A}" srcOrd="0" destOrd="0" presId="urn:microsoft.com/office/officeart/2005/8/layout/bProcess3"/>
    <dgm:cxn modelId="{FE84D6F9-F06F-409C-9B95-2E6376214AB5}" srcId="{232FF586-85A1-4312-A917-2E89E72B83C1}" destId="{30D62A18-5A4B-4D27-8E05-BE81AF8E5D20}" srcOrd="8" destOrd="0" parTransId="{D8555CC5-93C8-4EAC-A9AF-BB08B1CFACA8}" sibTransId="{169E31A3-8F4F-4266-8A5E-0DC1C4DBC2E8}"/>
    <dgm:cxn modelId="{0940A9C2-384F-4236-A926-BEA13AA37942}" type="presOf" srcId="{A56B72BD-FCD2-43B6-9D1C-7C3B99B464E4}" destId="{05D662A4-C079-44D2-AE46-512EAE07606F}" srcOrd="0" destOrd="0" presId="urn:microsoft.com/office/officeart/2005/8/layout/bProcess3"/>
    <dgm:cxn modelId="{4A665FB3-6CB7-41B6-9E0D-EF0278881891}" type="presOf" srcId="{CFB556A1-6E14-47A5-82DD-D3F0F4E22EBB}" destId="{3BC7C33D-2FBF-4024-9ED8-AB02690E8371}" srcOrd="0" destOrd="0" presId="urn:microsoft.com/office/officeart/2005/8/layout/bProcess3"/>
    <dgm:cxn modelId="{EC4220F5-7B53-4F34-A794-7328AD3E3D15}" srcId="{232FF586-85A1-4312-A917-2E89E72B83C1}" destId="{16049345-31A9-4136-81F5-76DD757533D1}" srcOrd="11" destOrd="0" parTransId="{B3FAE242-F823-4385-9395-C22C606ADBF8}" sibTransId="{2E2E48F3-457E-4B00-AA8C-D854C28A2DBA}"/>
    <dgm:cxn modelId="{D3FFEEE3-A8C6-43CC-9C67-1E85FDE96F51}" type="presParOf" srcId="{3D23A08B-E213-425A-BE89-E227911161E8}" destId="{EBBC5F9A-A27E-4B2A-AA5B-CF6FC19BE820}" srcOrd="0" destOrd="0" presId="urn:microsoft.com/office/officeart/2005/8/layout/bProcess3"/>
    <dgm:cxn modelId="{F441BF8E-B068-4F99-980F-B60D8638CA51}" type="presParOf" srcId="{3D23A08B-E213-425A-BE89-E227911161E8}" destId="{5474A238-932A-49A5-A3E8-FCEF83C687A2}" srcOrd="1" destOrd="0" presId="urn:microsoft.com/office/officeart/2005/8/layout/bProcess3"/>
    <dgm:cxn modelId="{18CEF923-5332-4C65-811C-53C89A16B01C}" type="presParOf" srcId="{5474A238-932A-49A5-A3E8-FCEF83C687A2}" destId="{1A027174-3A90-416E-A524-53CF951740A8}" srcOrd="0" destOrd="0" presId="urn:microsoft.com/office/officeart/2005/8/layout/bProcess3"/>
    <dgm:cxn modelId="{34E30F06-011F-4BE0-B9B3-EC9D5A288483}" type="presParOf" srcId="{3D23A08B-E213-425A-BE89-E227911161E8}" destId="{3BC7C33D-2FBF-4024-9ED8-AB02690E8371}" srcOrd="2" destOrd="0" presId="urn:microsoft.com/office/officeart/2005/8/layout/bProcess3"/>
    <dgm:cxn modelId="{0CF477E1-F58D-4518-8F7E-8B1394D58E54}" type="presParOf" srcId="{3D23A08B-E213-425A-BE89-E227911161E8}" destId="{1BB81BD9-2F16-4F99-9E86-85720D393546}" srcOrd="3" destOrd="0" presId="urn:microsoft.com/office/officeart/2005/8/layout/bProcess3"/>
    <dgm:cxn modelId="{CA411E63-46F3-4DF5-A904-54C6E9D190A6}" type="presParOf" srcId="{1BB81BD9-2F16-4F99-9E86-85720D393546}" destId="{F09F1163-6C49-4871-89E4-BD35BD2C08DF}" srcOrd="0" destOrd="0" presId="urn:microsoft.com/office/officeart/2005/8/layout/bProcess3"/>
    <dgm:cxn modelId="{E9B5AB90-2AA1-4C0E-B393-90AE426AE3CC}" type="presParOf" srcId="{3D23A08B-E213-425A-BE89-E227911161E8}" destId="{B7E2AB7F-E4C7-4850-A5B7-953C17FB9141}" srcOrd="4" destOrd="0" presId="urn:microsoft.com/office/officeart/2005/8/layout/bProcess3"/>
    <dgm:cxn modelId="{C88481C5-4EE7-49B9-BB6C-FF009FD587BA}" type="presParOf" srcId="{3D23A08B-E213-425A-BE89-E227911161E8}" destId="{EBEA6C86-B134-4AC6-BD75-8BCD909CAF25}" srcOrd="5" destOrd="0" presId="urn:microsoft.com/office/officeart/2005/8/layout/bProcess3"/>
    <dgm:cxn modelId="{95945F26-6B67-47CC-87C6-7CC6A236023B}" type="presParOf" srcId="{EBEA6C86-B134-4AC6-BD75-8BCD909CAF25}" destId="{DD582CAD-E508-4223-AC4C-25FA0AB9DE8D}" srcOrd="0" destOrd="0" presId="urn:microsoft.com/office/officeart/2005/8/layout/bProcess3"/>
    <dgm:cxn modelId="{FDFCD549-AD43-4F73-A7D2-A147CB0FC475}" type="presParOf" srcId="{3D23A08B-E213-425A-BE89-E227911161E8}" destId="{6DDB6EE4-3E7B-4FFD-A24B-DB69E0B98E2A}" srcOrd="6" destOrd="0" presId="urn:microsoft.com/office/officeart/2005/8/layout/bProcess3"/>
    <dgm:cxn modelId="{83E434A7-BF23-4C5D-91BB-F48811D1AF07}" type="presParOf" srcId="{3D23A08B-E213-425A-BE89-E227911161E8}" destId="{231A3134-10A4-45C5-AAAD-1067512D7D58}" srcOrd="7" destOrd="0" presId="urn:microsoft.com/office/officeart/2005/8/layout/bProcess3"/>
    <dgm:cxn modelId="{FF47256D-6A52-427A-A1C9-795F56CA4EE2}" type="presParOf" srcId="{231A3134-10A4-45C5-AAAD-1067512D7D58}" destId="{8340A463-D157-420F-BDB4-597AD68560F7}" srcOrd="0" destOrd="0" presId="urn:microsoft.com/office/officeart/2005/8/layout/bProcess3"/>
    <dgm:cxn modelId="{0E88AAF3-1DC1-4877-805F-E230D6FE35A5}" type="presParOf" srcId="{3D23A08B-E213-425A-BE89-E227911161E8}" destId="{94AC866C-47F4-49D8-BD44-EB3F67DB0414}" srcOrd="8" destOrd="0" presId="urn:microsoft.com/office/officeart/2005/8/layout/bProcess3"/>
    <dgm:cxn modelId="{CC944A39-23D9-4627-9124-32A8B889E852}" type="presParOf" srcId="{3D23A08B-E213-425A-BE89-E227911161E8}" destId="{D83F55F4-2787-41AA-B43F-C64C8AD237C5}" srcOrd="9" destOrd="0" presId="urn:microsoft.com/office/officeart/2005/8/layout/bProcess3"/>
    <dgm:cxn modelId="{8FCFCC3A-C17D-48AD-9BBE-57C0E56F78C3}" type="presParOf" srcId="{D83F55F4-2787-41AA-B43F-C64C8AD237C5}" destId="{31580DB6-63E6-4B08-9CE7-FBC4BF2CF93D}" srcOrd="0" destOrd="0" presId="urn:microsoft.com/office/officeart/2005/8/layout/bProcess3"/>
    <dgm:cxn modelId="{932C4393-5A9D-4972-A6C7-912F8A1165C6}" type="presParOf" srcId="{3D23A08B-E213-425A-BE89-E227911161E8}" destId="{A9DFA5D6-CAC9-43C2-956D-04D73520C63E}" srcOrd="10" destOrd="0" presId="urn:microsoft.com/office/officeart/2005/8/layout/bProcess3"/>
    <dgm:cxn modelId="{F99C0AEE-6502-48E6-A58A-7A7FB63AEF4A}" type="presParOf" srcId="{3D23A08B-E213-425A-BE89-E227911161E8}" destId="{1CB30A9D-D699-4224-BC97-CF9B91934181}" srcOrd="11" destOrd="0" presId="urn:microsoft.com/office/officeart/2005/8/layout/bProcess3"/>
    <dgm:cxn modelId="{E89AD8F2-2595-42C5-9D83-20068FC7E5B8}" type="presParOf" srcId="{1CB30A9D-D699-4224-BC97-CF9B91934181}" destId="{B4D69147-B25F-4474-993D-43B6A2A704E0}" srcOrd="0" destOrd="0" presId="urn:microsoft.com/office/officeart/2005/8/layout/bProcess3"/>
    <dgm:cxn modelId="{411F3AA2-E144-4045-B559-C0590BF97B06}" type="presParOf" srcId="{3D23A08B-E213-425A-BE89-E227911161E8}" destId="{05D662A4-C079-44D2-AE46-512EAE07606F}" srcOrd="12" destOrd="0" presId="urn:microsoft.com/office/officeart/2005/8/layout/bProcess3"/>
    <dgm:cxn modelId="{08809097-4F04-4A43-97FD-B04702A244F5}" type="presParOf" srcId="{3D23A08B-E213-425A-BE89-E227911161E8}" destId="{762AC300-CC1A-465B-A830-38AB080DD9C6}" srcOrd="13" destOrd="0" presId="urn:microsoft.com/office/officeart/2005/8/layout/bProcess3"/>
    <dgm:cxn modelId="{C39C0C15-075D-45C9-A1CA-1B654845DEAB}" type="presParOf" srcId="{762AC300-CC1A-465B-A830-38AB080DD9C6}" destId="{CC969BC1-63AE-40BD-BEAC-85985BD17B06}" srcOrd="0" destOrd="0" presId="urn:microsoft.com/office/officeart/2005/8/layout/bProcess3"/>
    <dgm:cxn modelId="{F0EC82DC-C1AF-4413-81CB-6570C9AE4D1F}" type="presParOf" srcId="{3D23A08B-E213-425A-BE89-E227911161E8}" destId="{644A169A-00A4-4A43-9CD9-EBADA29B48C3}" srcOrd="14" destOrd="0" presId="urn:microsoft.com/office/officeart/2005/8/layout/bProcess3"/>
    <dgm:cxn modelId="{32673CE8-5D51-47BA-AEC7-CE8FB6A8066E}" type="presParOf" srcId="{3D23A08B-E213-425A-BE89-E227911161E8}" destId="{DF9C0792-EB35-40C3-B6E2-3CBA8F121F99}" srcOrd="15" destOrd="0" presId="urn:microsoft.com/office/officeart/2005/8/layout/bProcess3"/>
    <dgm:cxn modelId="{A86583DB-4AFA-45BB-B0DE-A4E3EBBF8B2F}" type="presParOf" srcId="{DF9C0792-EB35-40C3-B6E2-3CBA8F121F99}" destId="{69D3CF46-5BCD-4A18-9988-B7F648639FF6}" srcOrd="0" destOrd="0" presId="urn:microsoft.com/office/officeart/2005/8/layout/bProcess3"/>
    <dgm:cxn modelId="{04E4853A-C5A9-4D01-9B57-FDF8F5781C27}" type="presParOf" srcId="{3D23A08B-E213-425A-BE89-E227911161E8}" destId="{DEFCAD0E-A96A-41DA-B085-7137703D4E60}" srcOrd="16" destOrd="0" presId="urn:microsoft.com/office/officeart/2005/8/layout/bProcess3"/>
    <dgm:cxn modelId="{08C32B91-66E4-4839-92FC-26305CC4DEB2}" type="presParOf" srcId="{3D23A08B-E213-425A-BE89-E227911161E8}" destId="{A7CCDD6E-C353-4607-BFBB-4A6A9C0083D6}" srcOrd="17" destOrd="0" presId="urn:microsoft.com/office/officeart/2005/8/layout/bProcess3"/>
    <dgm:cxn modelId="{4239BC77-F906-4C15-97F8-480060780611}" type="presParOf" srcId="{A7CCDD6E-C353-4607-BFBB-4A6A9C0083D6}" destId="{F1053CEC-6D3A-4864-A2F3-E69FB450D0D2}" srcOrd="0" destOrd="0" presId="urn:microsoft.com/office/officeart/2005/8/layout/bProcess3"/>
    <dgm:cxn modelId="{089044AF-6FA0-4245-AE84-8FE6127CC032}" type="presParOf" srcId="{3D23A08B-E213-425A-BE89-E227911161E8}" destId="{3D68D647-3FB9-4FFB-AA73-E855CAFB79B4}" srcOrd="18" destOrd="0" presId="urn:microsoft.com/office/officeart/2005/8/layout/bProcess3"/>
    <dgm:cxn modelId="{E7A1AAD1-7B91-468C-8CB4-4439CB535851}" type="presParOf" srcId="{3D23A08B-E213-425A-BE89-E227911161E8}" destId="{8C6E0468-5F40-471A-8599-9C6D6B1B1BA1}" srcOrd="19" destOrd="0" presId="urn:microsoft.com/office/officeart/2005/8/layout/bProcess3"/>
    <dgm:cxn modelId="{17C6626E-4133-497D-9CC4-188EE9368F1B}" type="presParOf" srcId="{8C6E0468-5F40-471A-8599-9C6D6B1B1BA1}" destId="{A4CA66FB-7B88-4470-A184-E28F87AEF600}" srcOrd="0" destOrd="0" presId="urn:microsoft.com/office/officeart/2005/8/layout/bProcess3"/>
    <dgm:cxn modelId="{26FD79B7-9327-4839-87AF-408FF142A32E}" type="presParOf" srcId="{3D23A08B-E213-425A-BE89-E227911161E8}" destId="{59CDD4E7-C83C-4D09-821D-BBFED1340751}" srcOrd="20" destOrd="0" presId="urn:microsoft.com/office/officeart/2005/8/layout/bProcess3"/>
    <dgm:cxn modelId="{DE816E8E-FC9A-46D4-9C80-AFF25367DD6B}" type="presParOf" srcId="{3D23A08B-E213-425A-BE89-E227911161E8}" destId="{45C2C713-F150-4882-A1D9-CDE08086C845}" srcOrd="21" destOrd="0" presId="urn:microsoft.com/office/officeart/2005/8/layout/bProcess3"/>
    <dgm:cxn modelId="{2A3AF5C0-846B-4BF3-8148-D9DDC6D0F6D5}" type="presParOf" srcId="{45C2C713-F150-4882-A1D9-CDE08086C845}" destId="{B8C779C1-4CBB-4064-AC1F-2CD8396E2720}" srcOrd="0" destOrd="0" presId="urn:microsoft.com/office/officeart/2005/8/layout/bProcess3"/>
    <dgm:cxn modelId="{6C411966-E086-43DC-B092-1BD1A74CB58C}" type="presParOf" srcId="{3D23A08B-E213-425A-BE89-E227911161E8}" destId="{653B1615-BAAA-4048-882C-2049455AAEC4}" srcOrd="22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74A238-932A-49A5-A3E8-FCEF83C687A2}">
      <dsp:nvSpPr>
        <dsp:cNvPr id="0" name=""/>
        <dsp:cNvSpPr/>
      </dsp:nvSpPr>
      <dsp:spPr>
        <a:xfrm>
          <a:off x="2865984" y="865082"/>
          <a:ext cx="35315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3155" y="45720"/>
              </a:lnTo>
            </a:path>
          </a:pathLst>
        </a:custGeom>
        <a:noFill/>
        <a:ln w="28575" cap="flat" cmpd="sng" algn="ctr">
          <a:solidFill>
            <a:schemeClr val="accent4">
              <a:lumMod val="5000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700" kern="1200" dirty="0"/>
        </a:p>
      </dsp:txBody>
      <dsp:txXfrm>
        <a:off x="3036216" y="855242"/>
        <a:ext cx="12692" cy="111121"/>
      </dsp:txXfrm>
    </dsp:sp>
    <dsp:sp modelId="{EBBC5F9A-A27E-4B2A-AA5B-CF6FC19BE820}">
      <dsp:nvSpPr>
        <dsp:cNvPr id="0" name=""/>
        <dsp:cNvSpPr/>
      </dsp:nvSpPr>
      <dsp:spPr>
        <a:xfrm>
          <a:off x="65099" y="6141"/>
          <a:ext cx="2802685" cy="1809321"/>
        </a:xfrm>
        <a:prstGeom prst="rect">
          <a:avLst/>
        </a:prstGeom>
        <a:solidFill>
          <a:schemeClr val="accent2">
            <a:lumMod val="75000"/>
          </a:schemeClr>
        </a:solidFill>
        <a:ln w="28575" cap="flat" cmpd="sng" algn="ctr">
          <a:solidFill>
            <a:schemeClr val="accent4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dirty="0"/>
            <a:t>6/2019 </a:t>
          </a:r>
          <a:r>
            <a:rPr lang="fi-FI" sz="2400" b="1" kern="1200" dirty="0"/>
            <a:t>valiokunta: keskeinen kehittämiskohde</a:t>
          </a:r>
        </a:p>
      </dsp:txBody>
      <dsp:txXfrm>
        <a:off x="65099" y="6141"/>
        <a:ext cx="2802685" cy="1809321"/>
      </dsp:txXfrm>
    </dsp:sp>
    <dsp:sp modelId="{1BB81BD9-2F16-4F99-9E86-85720D393546}">
      <dsp:nvSpPr>
        <dsp:cNvPr id="0" name=""/>
        <dsp:cNvSpPr/>
      </dsp:nvSpPr>
      <dsp:spPr>
        <a:xfrm>
          <a:off x="5776822" y="865082"/>
          <a:ext cx="35315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3155" y="45720"/>
              </a:lnTo>
            </a:path>
          </a:pathLst>
        </a:custGeom>
        <a:noFill/>
        <a:ln w="28575" cap="flat" cmpd="sng" algn="ctr">
          <a:solidFill>
            <a:schemeClr val="accent4">
              <a:lumMod val="5000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700" kern="1200"/>
        </a:p>
      </dsp:txBody>
      <dsp:txXfrm>
        <a:off x="5947054" y="855242"/>
        <a:ext cx="12692" cy="111121"/>
      </dsp:txXfrm>
    </dsp:sp>
    <dsp:sp modelId="{3BC7C33D-2FBF-4024-9ED8-AB02690E8371}">
      <dsp:nvSpPr>
        <dsp:cNvPr id="0" name=""/>
        <dsp:cNvSpPr/>
      </dsp:nvSpPr>
      <dsp:spPr>
        <a:xfrm>
          <a:off x="3251540" y="6141"/>
          <a:ext cx="2527081" cy="1809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4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dirty="0"/>
            <a:t>9/2019 ohjausryhmän nimeäminen ja kokoontuminen</a:t>
          </a:r>
        </a:p>
      </dsp:txBody>
      <dsp:txXfrm>
        <a:off x="3251540" y="6141"/>
        <a:ext cx="2527081" cy="1809321"/>
      </dsp:txXfrm>
    </dsp:sp>
    <dsp:sp modelId="{EBEA6C86-B134-4AC6-BD75-8BCD909CAF25}">
      <dsp:nvSpPr>
        <dsp:cNvPr id="0" name=""/>
        <dsp:cNvSpPr/>
      </dsp:nvSpPr>
      <dsp:spPr>
        <a:xfrm>
          <a:off x="8687660" y="865082"/>
          <a:ext cx="35315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3155" y="45720"/>
              </a:lnTo>
            </a:path>
          </a:pathLst>
        </a:custGeom>
        <a:noFill/>
        <a:ln w="28575" cap="flat" cmpd="sng" algn="ctr">
          <a:solidFill>
            <a:schemeClr val="accent4">
              <a:lumMod val="5000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700" kern="1200"/>
        </a:p>
      </dsp:txBody>
      <dsp:txXfrm>
        <a:off x="8857891" y="855242"/>
        <a:ext cx="12692" cy="111121"/>
      </dsp:txXfrm>
    </dsp:sp>
    <dsp:sp modelId="{B7E2AB7F-E4C7-4850-A5B7-953C17FB9141}">
      <dsp:nvSpPr>
        <dsp:cNvPr id="0" name=""/>
        <dsp:cNvSpPr/>
      </dsp:nvSpPr>
      <dsp:spPr>
        <a:xfrm>
          <a:off x="6162378" y="6141"/>
          <a:ext cx="2527081" cy="1809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4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dirty="0"/>
            <a:t>10-11/2019 TTJ-kuntaryhmä Jyväskylässä  ja muita kokoontumisia</a:t>
          </a:r>
        </a:p>
      </dsp:txBody>
      <dsp:txXfrm>
        <a:off x="6162378" y="6141"/>
        <a:ext cx="2527081" cy="1809321"/>
      </dsp:txXfrm>
    </dsp:sp>
    <dsp:sp modelId="{231A3134-10A4-45C5-AAAD-1067512D7D58}">
      <dsp:nvSpPr>
        <dsp:cNvPr id="0" name=""/>
        <dsp:cNvSpPr/>
      </dsp:nvSpPr>
      <dsp:spPr>
        <a:xfrm>
          <a:off x="1328640" y="1813663"/>
          <a:ext cx="9008116" cy="353155"/>
        </a:xfrm>
        <a:custGeom>
          <a:avLst/>
          <a:gdLst/>
          <a:ahLst/>
          <a:cxnLst/>
          <a:rect l="0" t="0" r="0" b="0"/>
          <a:pathLst>
            <a:path>
              <a:moveTo>
                <a:pt x="9008116" y="0"/>
              </a:moveTo>
              <a:lnTo>
                <a:pt x="9008116" y="193677"/>
              </a:lnTo>
              <a:lnTo>
                <a:pt x="0" y="193677"/>
              </a:lnTo>
              <a:lnTo>
                <a:pt x="0" y="353155"/>
              </a:lnTo>
            </a:path>
          </a:pathLst>
        </a:custGeom>
        <a:noFill/>
        <a:ln w="28575" cap="flat" cmpd="sng" algn="ctr">
          <a:solidFill>
            <a:schemeClr val="accent4">
              <a:lumMod val="5000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700" kern="1200"/>
        </a:p>
      </dsp:txBody>
      <dsp:txXfrm>
        <a:off x="2357546" y="1661455"/>
        <a:ext cx="6950303" cy="657571"/>
      </dsp:txXfrm>
    </dsp:sp>
    <dsp:sp modelId="{6DDB6EE4-3E7B-4FFD-A24B-DB69E0B98E2A}">
      <dsp:nvSpPr>
        <dsp:cNvPr id="0" name=""/>
        <dsp:cNvSpPr/>
      </dsp:nvSpPr>
      <dsp:spPr>
        <a:xfrm>
          <a:off x="9073215" y="6141"/>
          <a:ext cx="2527081" cy="1809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4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dirty="0"/>
            <a:t>11/2019 rehtorit ja </a:t>
          </a:r>
          <a:r>
            <a:rPr lang="fi-FI" sz="2400" kern="1200" dirty="0" err="1"/>
            <a:t>vaka</a:t>
          </a:r>
          <a:r>
            <a:rPr lang="fi-FI" sz="2400" kern="1200" dirty="0"/>
            <a:t>-johtajat Pajulahdessa</a:t>
          </a:r>
        </a:p>
      </dsp:txBody>
      <dsp:txXfrm>
        <a:off x="9073215" y="6141"/>
        <a:ext cx="2527081" cy="1809321"/>
      </dsp:txXfrm>
    </dsp:sp>
    <dsp:sp modelId="{D83F55F4-2787-41AA-B43F-C64C8AD237C5}">
      <dsp:nvSpPr>
        <dsp:cNvPr id="0" name=""/>
        <dsp:cNvSpPr/>
      </dsp:nvSpPr>
      <dsp:spPr>
        <a:xfrm>
          <a:off x="2590381" y="3058160"/>
          <a:ext cx="35315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3155" y="45720"/>
              </a:lnTo>
            </a:path>
          </a:pathLst>
        </a:custGeom>
        <a:noFill/>
        <a:ln w="28575" cap="flat" cmpd="sng" algn="ctr">
          <a:solidFill>
            <a:schemeClr val="accent4">
              <a:lumMod val="5000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700" kern="1200"/>
        </a:p>
      </dsp:txBody>
      <dsp:txXfrm>
        <a:off x="2760613" y="3048319"/>
        <a:ext cx="12692" cy="111121"/>
      </dsp:txXfrm>
    </dsp:sp>
    <dsp:sp modelId="{94AC866C-47F4-49D8-BD44-EB3F67DB0414}">
      <dsp:nvSpPr>
        <dsp:cNvPr id="0" name=""/>
        <dsp:cNvSpPr/>
      </dsp:nvSpPr>
      <dsp:spPr>
        <a:xfrm>
          <a:off x="65099" y="2199219"/>
          <a:ext cx="2527081" cy="1809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4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dirty="0"/>
            <a:t>12/2019 oppimisen tuen työpajat</a:t>
          </a:r>
        </a:p>
      </dsp:txBody>
      <dsp:txXfrm>
        <a:off x="65099" y="2199219"/>
        <a:ext cx="2527081" cy="1809321"/>
      </dsp:txXfrm>
    </dsp:sp>
    <dsp:sp modelId="{1CB30A9D-D699-4224-BC97-CF9B91934181}">
      <dsp:nvSpPr>
        <dsp:cNvPr id="0" name=""/>
        <dsp:cNvSpPr/>
      </dsp:nvSpPr>
      <dsp:spPr>
        <a:xfrm>
          <a:off x="5127207" y="3058160"/>
          <a:ext cx="35315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3155" y="45720"/>
              </a:lnTo>
            </a:path>
          </a:pathLst>
        </a:custGeom>
        <a:noFill/>
        <a:ln w="28575" cap="flat" cmpd="sng" algn="ctr">
          <a:solidFill>
            <a:schemeClr val="accent4">
              <a:lumMod val="5000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700" kern="1200"/>
        </a:p>
      </dsp:txBody>
      <dsp:txXfrm>
        <a:off x="5297438" y="3048319"/>
        <a:ext cx="12692" cy="111121"/>
      </dsp:txXfrm>
    </dsp:sp>
    <dsp:sp modelId="{A9DFA5D6-CAC9-43C2-956D-04D73520C63E}">
      <dsp:nvSpPr>
        <dsp:cNvPr id="0" name=""/>
        <dsp:cNvSpPr/>
      </dsp:nvSpPr>
      <dsp:spPr>
        <a:xfrm>
          <a:off x="2975937" y="2199219"/>
          <a:ext cx="2153070" cy="1809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4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dirty="0"/>
            <a:t>12/2019 TTJ- välitehtävä ja etäohjaus</a:t>
          </a:r>
        </a:p>
      </dsp:txBody>
      <dsp:txXfrm>
        <a:off x="2975937" y="2199219"/>
        <a:ext cx="2153070" cy="1809321"/>
      </dsp:txXfrm>
    </dsp:sp>
    <dsp:sp modelId="{762AC300-CC1A-465B-A830-38AB080DD9C6}">
      <dsp:nvSpPr>
        <dsp:cNvPr id="0" name=""/>
        <dsp:cNvSpPr/>
      </dsp:nvSpPr>
      <dsp:spPr>
        <a:xfrm>
          <a:off x="8588651" y="3058160"/>
          <a:ext cx="35315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3155" y="45720"/>
              </a:lnTo>
            </a:path>
          </a:pathLst>
        </a:custGeom>
        <a:noFill/>
        <a:ln w="28575" cap="flat" cmpd="sng" algn="ctr">
          <a:solidFill>
            <a:schemeClr val="accent4">
              <a:lumMod val="5000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700" kern="1200"/>
        </a:p>
      </dsp:txBody>
      <dsp:txXfrm>
        <a:off x="8758882" y="3048319"/>
        <a:ext cx="12692" cy="111121"/>
      </dsp:txXfrm>
    </dsp:sp>
    <dsp:sp modelId="{05D662A4-C079-44D2-AE46-512EAE07606F}">
      <dsp:nvSpPr>
        <dsp:cNvPr id="0" name=""/>
        <dsp:cNvSpPr/>
      </dsp:nvSpPr>
      <dsp:spPr>
        <a:xfrm>
          <a:off x="5512763" y="2199219"/>
          <a:ext cx="3077687" cy="1809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4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dirty="0"/>
            <a:t>1/2020 REKO, työpaja (YK), henkilöstö, valiokunta, TTJ-lähipäivä</a:t>
          </a:r>
        </a:p>
      </dsp:txBody>
      <dsp:txXfrm>
        <a:off x="5512763" y="2199219"/>
        <a:ext cx="3077687" cy="1809321"/>
      </dsp:txXfrm>
    </dsp:sp>
    <dsp:sp modelId="{DF9C0792-EB35-40C3-B6E2-3CBA8F121F99}">
      <dsp:nvSpPr>
        <dsp:cNvPr id="0" name=""/>
        <dsp:cNvSpPr/>
      </dsp:nvSpPr>
      <dsp:spPr>
        <a:xfrm>
          <a:off x="1068821" y="4006740"/>
          <a:ext cx="9217304" cy="353155"/>
        </a:xfrm>
        <a:custGeom>
          <a:avLst/>
          <a:gdLst/>
          <a:ahLst/>
          <a:cxnLst/>
          <a:rect l="0" t="0" r="0" b="0"/>
          <a:pathLst>
            <a:path>
              <a:moveTo>
                <a:pt x="9217304" y="0"/>
              </a:moveTo>
              <a:lnTo>
                <a:pt x="9217304" y="193677"/>
              </a:lnTo>
              <a:lnTo>
                <a:pt x="0" y="193677"/>
              </a:lnTo>
              <a:lnTo>
                <a:pt x="0" y="353155"/>
              </a:lnTo>
            </a:path>
          </a:pathLst>
        </a:custGeom>
        <a:noFill/>
        <a:ln w="28575" cap="flat" cmpd="sng" algn="ctr">
          <a:solidFill>
            <a:schemeClr val="accent4">
              <a:lumMod val="5000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700" kern="1200"/>
        </a:p>
      </dsp:txBody>
      <dsp:txXfrm>
        <a:off x="2121765" y="3854533"/>
        <a:ext cx="7111416" cy="657571"/>
      </dsp:txXfrm>
    </dsp:sp>
    <dsp:sp modelId="{644A169A-00A4-4A43-9CD9-EBADA29B48C3}">
      <dsp:nvSpPr>
        <dsp:cNvPr id="0" name=""/>
        <dsp:cNvSpPr/>
      </dsp:nvSpPr>
      <dsp:spPr>
        <a:xfrm>
          <a:off x="8974206" y="2199219"/>
          <a:ext cx="2623838" cy="1809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4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dirty="0"/>
            <a:t>2/2020 koulutuslauantai, TTJ-kuntaryhmä, ohjausryhmä, TTJ-etäohjaus</a:t>
          </a:r>
        </a:p>
      </dsp:txBody>
      <dsp:txXfrm>
        <a:off x="8974206" y="2199219"/>
        <a:ext cx="2623838" cy="1809321"/>
      </dsp:txXfrm>
    </dsp:sp>
    <dsp:sp modelId="{A7CCDD6E-C353-4607-BFBB-4A6A9C0083D6}">
      <dsp:nvSpPr>
        <dsp:cNvPr id="0" name=""/>
        <dsp:cNvSpPr/>
      </dsp:nvSpPr>
      <dsp:spPr>
        <a:xfrm>
          <a:off x="2070742" y="5251237"/>
          <a:ext cx="38265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8427" y="45720"/>
              </a:lnTo>
              <a:lnTo>
                <a:pt x="208427" y="51861"/>
              </a:lnTo>
              <a:lnTo>
                <a:pt x="382654" y="51861"/>
              </a:lnTo>
            </a:path>
          </a:pathLst>
        </a:custGeom>
        <a:noFill/>
        <a:ln w="28575" cap="flat" cmpd="sng" algn="ctr">
          <a:solidFill>
            <a:schemeClr val="accent4">
              <a:lumMod val="5000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700" kern="1200"/>
        </a:p>
      </dsp:txBody>
      <dsp:txXfrm>
        <a:off x="2255235" y="5241396"/>
        <a:ext cx="13669" cy="111121"/>
      </dsp:txXfrm>
    </dsp:sp>
    <dsp:sp modelId="{DEFCAD0E-A96A-41DA-B085-7137703D4E60}">
      <dsp:nvSpPr>
        <dsp:cNvPr id="0" name=""/>
        <dsp:cNvSpPr/>
      </dsp:nvSpPr>
      <dsp:spPr>
        <a:xfrm>
          <a:off x="65099" y="4392296"/>
          <a:ext cx="2007443" cy="1809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4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dirty="0"/>
            <a:t>4/2020 TTJ-lähipäivä</a:t>
          </a:r>
        </a:p>
      </dsp:txBody>
      <dsp:txXfrm>
        <a:off x="65099" y="4392296"/>
        <a:ext cx="2007443" cy="1809321"/>
      </dsp:txXfrm>
    </dsp:sp>
    <dsp:sp modelId="{8C6E0468-5F40-471A-8599-9C6D6B1B1BA1}">
      <dsp:nvSpPr>
        <dsp:cNvPr id="0" name=""/>
        <dsp:cNvSpPr/>
      </dsp:nvSpPr>
      <dsp:spPr>
        <a:xfrm>
          <a:off x="5011079" y="5251237"/>
          <a:ext cx="32365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1861"/>
              </a:moveTo>
              <a:lnTo>
                <a:pt x="178928" y="51861"/>
              </a:lnTo>
              <a:lnTo>
                <a:pt x="178928" y="45720"/>
              </a:lnTo>
              <a:lnTo>
                <a:pt x="323656" y="45720"/>
              </a:lnTo>
            </a:path>
          </a:pathLst>
        </a:custGeom>
        <a:noFill/>
        <a:ln w="28575" cap="flat" cmpd="sng" algn="ctr">
          <a:solidFill>
            <a:schemeClr val="accent4">
              <a:lumMod val="5000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700" kern="1200"/>
        </a:p>
      </dsp:txBody>
      <dsp:txXfrm>
        <a:off x="5167048" y="5241396"/>
        <a:ext cx="11718" cy="111121"/>
      </dsp:txXfrm>
    </dsp:sp>
    <dsp:sp modelId="{3D68D647-3FB9-4FFB-AA73-E855CAFB79B4}">
      <dsp:nvSpPr>
        <dsp:cNvPr id="0" name=""/>
        <dsp:cNvSpPr/>
      </dsp:nvSpPr>
      <dsp:spPr>
        <a:xfrm>
          <a:off x="2485797" y="4398438"/>
          <a:ext cx="2527081" cy="1809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4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dirty="0"/>
            <a:t>5/2020 luonnos valmiina?</a:t>
          </a:r>
        </a:p>
      </dsp:txBody>
      <dsp:txXfrm>
        <a:off x="2485797" y="4398438"/>
        <a:ext cx="2527081" cy="1809321"/>
      </dsp:txXfrm>
    </dsp:sp>
    <dsp:sp modelId="{45C2C713-F150-4882-A1D9-CDE08086C845}">
      <dsp:nvSpPr>
        <dsp:cNvPr id="0" name=""/>
        <dsp:cNvSpPr/>
      </dsp:nvSpPr>
      <dsp:spPr>
        <a:xfrm>
          <a:off x="8696102" y="5251237"/>
          <a:ext cx="35315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3155" y="45720"/>
              </a:lnTo>
            </a:path>
          </a:pathLst>
        </a:custGeom>
        <a:noFill/>
        <a:ln w="28575" cap="flat" cmpd="sng" algn="ctr">
          <a:solidFill>
            <a:schemeClr val="accent4">
              <a:lumMod val="5000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700" kern="1200"/>
        </a:p>
      </dsp:txBody>
      <dsp:txXfrm>
        <a:off x="8866334" y="5241396"/>
        <a:ext cx="12692" cy="111121"/>
      </dsp:txXfrm>
    </dsp:sp>
    <dsp:sp modelId="{59CDD4E7-C83C-4D09-821D-BBFED1340751}">
      <dsp:nvSpPr>
        <dsp:cNvPr id="0" name=""/>
        <dsp:cNvSpPr/>
      </dsp:nvSpPr>
      <dsp:spPr>
        <a:xfrm>
          <a:off x="5367136" y="4392296"/>
          <a:ext cx="3330766" cy="1809321"/>
        </a:xfrm>
        <a:prstGeom prst="rect">
          <a:avLst/>
        </a:prstGeom>
        <a:solidFill>
          <a:srgbClr val="B1170F"/>
        </a:solidFill>
        <a:ln w="28575" cap="flat" cmpd="sng" algn="ctr">
          <a:solidFill>
            <a:schemeClr val="accent4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dirty="0"/>
            <a:t>9/2020 TTJ-etäohjaus, </a:t>
          </a:r>
          <a:r>
            <a:rPr lang="fi-FI" sz="2400" b="1" kern="1200" dirty="0"/>
            <a:t>valiokunta päättää suunnitelmasta</a:t>
          </a:r>
        </a:p>
      </dsp:txBody>
      <dsp:txXfrm>
        <a:off x="5367136" y="4392296"/>
        <a:ext cx="3330766" cy="1809321"/>
      </dsp:txXfrm>
    </dsp:sp>
    <dsp:sp modelId="{653B1615-BAAA-4048-882C-2049455AAEC4}">
      <dsp:nvSpPr>
        <dsp:cNvPr id="0" name=""/>
        <dsp:cNvSpPr/>
      </dsp:nvSpPr>
      <dsp:spPr>
        <a:xfrm>
          <a:off x="9081658" y="4392296"/>
          <a:ext cx="2527081" cy="1809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4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dirty="0"/>
            <a:t>10/2020 TTJ-päätösseminaari</a:t>
          </a:r>
        </a:p>
      </dsp:txBody>
      <dsp:txXfrm>
        <a:off x="9081658" y="4392296"/>
        <a:ext cx="2527081" cy="18093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0922495-47E2-486C-8A60-62045B6F295B}" type="datetime1">
              <a:rPr lang="fi-FI" smtClean="0"/>
              <a:t>29.1.2020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i-FI" noProof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3D90D33-2DD6-45CB-AFDE-200C5A85F64E}" type="datetime1">
              <a:rPr lang="fi-FI" noProof="0" smtClean="0"/>
              <a:t>29.1.2020</a:t>
            </a:fld>
            <a:endParaRPr lang="fi-FI" noProof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FB667E1-E601-4AAF-B95C-B25720D70A60}" type="slidenum">
              <a:rPr lang="fi-FI" noProof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54112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82401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69538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82366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87207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fi-FI" noProof="0" smtClean="0"/>
              <a:t>9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482741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Ryhmä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Puolivapaa piirto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6" name="Puolivapaa piirto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7" name="Puolivapaa piirto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8" name="Puolivapaa piirto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9" name="Puolivapaa piirto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0" name="Puolivapaa piirto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1" name="Puolivapaa piirto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2" name="Puolivapaa piirto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3" name="Puolivapaa piirto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4" name="Puolivapaa piirto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5" name="Puolivapaa piirto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6" name="Puolivapaa piirto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7" name="Puolivapaa piirto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8" name="Puolivapaa piirto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9" name="Puolivapaa piirto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0" name="Puolivapaa piirto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1" name="Puolivapaa piirto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2" name="Puolivapaa piirto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3" name="Puolivapaa piirto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4" name="Puolivapaa piirto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5" name="Puolivapaa piirto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6" name="Puolivapaa piirto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7" name="Puolivapaa piirto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8" name="Puolivapaa piirto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9" name="Puolivapaa piirto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0" name="Puolivapaa piirto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1" name="Puolivapaa piirto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2" name="Puolivapaa piirto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3" name="Puolivapaa piirto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4" name="Puolivapaa piirto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5" name="Puolivapaa piirto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6" name="Puolivapaa piirto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7" name="Puolivapaa piirto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8" name="Puolivapaa piirto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9" name="Puolivapaa piirto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</p:grpSp>
      <p:grpSp>
        <p:nvGrpSpPr>
          <p:cNvPr id="40" name="Ryhmä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Puolivapaa piirto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2" name="Puolivapaa piirto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3" name="Puolivapaa piirto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4" name="Puolivapaa piirto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5" name="Puolivapaa piirto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6" name="Puolivapaa piirto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7" name="Puolivapaa piirto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8" name="Puolivapaa piirto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</p:grpSp>
      <p:sp>
        <p:nvSpPr>
          <p:cNvPr id="49" name="Puolivapaa piirto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i-FI" noProof="0"/>
          </a:p>
        </p:txBody>
      </p:sp>
      <p:grpSp>
        <p:nvGrpSpPr>
          <p:cNvPr id="50" name="Ryhmä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Puolivapaa piirto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52" name="Puolivapaa piirto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53" name="Puolivapaa piirto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54" name="Puolivapaa piirto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55" name="Puolivapaa piirto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56" name="Puolivapaa piirto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57" name="Puolivapaa piirto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58" name="Puolivapaa piirto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</p:grpSp>
      <p:sp>
        <p:nvSpPr>
          <p:cNvPr id="59" name="Puolivapaa piirto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i-FI" noProof="0"/>
          </a:p>
        </p:txBody>
      </p:sp>
      <p:sp>
        <p:nvSpPr>
          <p:cNvPr id="60" name="Puolivapaa piirto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i-FI" noProof="0"/>
          </a:p>
        </p:txBody>
      </p:sp>
      <p:grpSp>
        <p:nvGrpSpPr>
          <p:cNvPr id="61" name="Ryhmä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Puolivapaa piirto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63" name="Puolivapaa piirto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64" name="Puolivapaa piirto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65" name="Puolivapaa piirto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66" name="Puolivapaa piirto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67" name="Puolivapaa piirto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68" name="Puolivapaa piirto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69" name="Puolivapaa piirto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70" name="Puolivapaa piirto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71" name="Puolivapaa piirto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72" name="Puolivapaa piirto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73" name="Puolivapaa piirto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74" name="Puolivapaa piirto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75" name="Puolivapaa piirto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76" name="Puolivapaa piirto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77" name="Puolivapaa piirto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78" name="Puolivapaa piirto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79" name="Puolivapaa piirto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80" name="Puolivapaa piirto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</p:grpSp>
      <p:grpSp>
        <p:nvGrpSpPr>
          <p:cNvPr id="81" name="Ryhmä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Puolivapaa piirto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83" name="Puolivapaa piirto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84" name="Puolivapaa piirto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85" name="Puolivapaa piirto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86" name="Puolivapaa piirto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</p:grpSp>
      <p:grpSp>
        <p:nvGrpSpPr>
          <p:cNvPr id="87" name="Ryhmä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Puolivapaa piirto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89" name="Puolivapaa piirto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90" name="Puolivapaa piirto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91" name="Puolivapaa piirto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92" name="Puolivapaa piirto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93" name="Puolivapaa piirto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</p:grpSp>
      <p:grpSp>
        <p:nvGrpSpPr>
          <p:cNvPr id="94" name="Ryhmä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Puolivapaa piirto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96" name="Puolivapaa piirto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97" name="Puolivapaa piirto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98" name="Puolivapaa piirto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</p:grpSp>
      <p:grpSp>
        <p:nvGrpSpPr>
          <p:cNvPr id="99" name="Ryhmä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Puolivapaa piirto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01" name="Puolivapaa piirto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02" name="Puolivapaa piirto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03" name="Puolivapaa piirto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04" name="Puolivapaa piirto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05" name="Puolivapaa piirto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</p:grpSp>
      <p:grpSp>
        <p:nvGrpSpPr>
          <p:cNvPr id="106" name="Ryhmä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Puolivapaa piirto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08" name="Puolivapaa piirto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09" name="Puolivapaa piirto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10" name="Puolivapaa piirto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11" name="Puolivapaa piirto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12" name="Puolivapaa piirto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13" name="Puolivapaa piirto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14" name="Puolivapaa piirto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</p:grpSp>
      <p:sp>
        <p:nvSpPr>
          <p:cNvPr id="115" name="Puolivapaa piirto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i-FI" noProof="0"/>
          </a:p>
        </p:txBody>
      </p:sp>
      <p:sp>
        <p:nvSpPr>
          <p:cNvPr id="116" name="Puolivapaa piirto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/>
          </a:p>
        </p:txBody>
      </p:sp>
      <p:grpSp>
        <p:nvGrpSpPr>
          <p:cNvPr id="117" name="Ryhmä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Puolivapaa piirto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19" name="Puolivapaa piirto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20" name="Puolivapaa piirto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21" name="Puolivapaa piirto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22" name="Puolivapaa piirto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23" name="Puolivapaa piirto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24" name="Puolivapaa piirto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25" name="Puolivapaa piirto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26" name="Puolivapaa piirto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27" name="Puolivapaa piirto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28" name="Puolivapaa piirto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29" name="Puolivapaa piirto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30" name="Puolivapaa piirto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31" name="Puolivapaa piirto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32" name="Puolivapaa piirto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33" name="Puolivapaa piirto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34" name="Puolivapaa piirto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35" name="Puolivapaa piirto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36" name="Puolivapaa piirto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37" name="Puolivapaa piirto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38" name="Puolivapaa piirto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39" name="Puolivapaa piirto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40" name="Puolivapaa piirto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41" name="Puolivapaa piirto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42" name="Puolivapaa piirto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43" name="Puolivapaa piirto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44" name="Puolivapaa piirto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45" name="Puolivapaa piirto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</p:grpSp>
      <p:grpSp>
        <p:nvGrpSpPr>
          <p:cNvPr id="146" name="Ryhmä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Puolivapaa piirto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48" name="Puolivapaa piirto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49" name="Puolivapaa piirto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50" name="Puolivapaa piirto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51" name="Puolivapaa piirto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52" name="Puolivapaa piirto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53" name="Puolivapaa piirto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54" name="Puolivapaa piirto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55" name="Puolivapaa piirto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56" name="Puolivapaa piirto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57" name="Puolivapaa piirto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58" name="Puolivapaa piirto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59" name="Puolivapaa piirto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60" name="Puolivapaa piirto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61" name="Puolivapaa piirto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62" name="Puolivapaa piirto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63" name="Puolivapaa piirto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64" name="Puolivapaa piirto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65" name="Puolivapaa piirto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66" name="Puolivapaa piirto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67" name="Puolivapaa piirto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68" name="Puolivapaa piirto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69" name="Puolivapaa piirto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70" name="Puolivapaa piirto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</p:grpSp>
      <p:grpSp>
        <p:nvGrpSpPr>
          <p:cNvPr id="171" name="Ryhmä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Puolivapaa piirto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73" name="Puolivapaa piirto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74" name="Puolivapaa piirto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75" name="Puolivapaa piirto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76" name="Puolivapaa piirto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77" name="Puolivapaa piirto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78" name="Puolivapaa piirto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79" name="Puolivapaa piirto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lnSpc>
                <a:spcPct val="70000"/>
              </a:lnSpc>
              <a:defRPr sz="6600"/>
            </a:lvl1pPr>
          </a:lstStyle>
          <a:p>
            <a:pPr rtl="0"/>
            <a:r>
              <a:rPr lang="fi-FI" noProof="0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fi-FI" noProof="0"/>
              <a:t>Muokkaa alaotsikon perustyyliä napsautt.</a:t>
            </a:r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untainen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perustyyl. napsautt.</a:t>
            </a:r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i-FI" noProof="0"/>
              <a:t>Muokkaa tekstin perustyylejä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/>
              <a:t>Lisää alatunniste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ADDAA65-7D1B-43E5-819E-9ECEE7F820F7}" type="datetime1">
              <a:rPr lang="fi-FI" noProof="0" smtClean="0"/>
              <a:t>29.1.2020</a:t>
            </a:fld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fi-FI" noProof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untainen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fi-FI" noProof="0"/>
              <a:t>Muokkaa perustyyl. napsautt.</a:t>
            </a:r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fi-FI" noProof="0"/>
              <a:t>Muokkaa tekstin perustyylejä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/>
              <a:t>Lisää alatunniste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BAB05B5-6467-4ABA-AEFE-1E14001E8AA6}" type="datetime1">
              <a:rPr lang="fi-FI" noProof="0" smtClean="0"/>
              <a:t>29.1.2020</a:t>
            </a:fld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fi-FI" noProof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fi-FI" noProof="0"/>
              <a:t>Muokkaa tekstin perustyylejä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/>
              <a:t>Lisää alatunniste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34890E0-BDD7-4049-8F93-CA17D383C764}" type="datetime1">
              <a:rPr lang="fi-FI" noProof="0" smtClean="0"/>
              <a:t>29.1.2020</a:t>
            </a:fld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fi-FI" noProof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fi-FI" noProof="0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 noProof="0"/>
              <a:t>Muokkaa tekstin perustyylejä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/>
              <a:t>Lisää alatunniste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CB564E8-5112-4D40-A82A-5A13EFFBA882}" type="datetime1">
              <a:rPr lang="fi-FI" noProof="0" smtClean="0"/>
              <a:t>29.1.2020</a:t>
            </a:fld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fi-FI" noProof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 noProof="0"/>
              <a:t>Muokkaa tekstin perustyylejä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 noProof="0"/>
              <a:t>Muokkaa tekstin perustyylejä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/>
              <a:t>Lisää alatunniste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1BCEC60-2DA8-482D-9E99-9454386C0538}" type="datetime1">
              <a:rPr lang="fi-FI" noProof="0" smtClean="0"/>
              <a:t>29.1.2020</a:t>
            </a:fld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tsikko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noProof="0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 noProof="0"/>
              <a:t>Muokkaa tekstin perustyylejä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 noProof="0"/>
              <a:t>Muokkaa tekstin perustyylejä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/>
              <a:t>Lisää alatunniste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50C4C7B-9CB7-4E67-957F-8E2F24E35C7B}" type="datetime1">
              <a:rPr lang="fi-FI" noProof="0" smtClean="0"/>
              <a:t>29.1.2020</a:t>
            </a:fld>
            <a:endParaRPr lang="fi-FI" noProof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uolivapaa piirto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i-FI" noProof="0"/>
          </a:p>
        </p:txBody>
      </p:sp>
      <p:sp>
        <p:nvSpPr>
          <p:cNvPr id="7" name="Puolivapaa piirto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i-FI" noProof="0"/>
          </a:p>
        </p:txBody>
      </p:sp>
      <p:sp>
        <p:nvSpPr>
          <p:cNvPr id="8" name="Puolivapaa piirto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i-FI" noProof="0"/>
          </a:p>
        </p:txBody>
      </p:sp>
      <p:grpSp>
        <p:nvGrpSpPr>
          <p:cNvPr id="9" name="Ryhmä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Puolivapaa piirto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1" name="Puolivapaa piirto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2" name="Puolivapaa piirto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3" name="Puolivapaa piirto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4" name="Puolivapaa piirto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5" name="Puolivapaa piirto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6" name="Puolivapaa piirto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7" name="Puolivapaa piirto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8" name="Puolivapaa piirto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9" name="Puolivapaa piirto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0" name="Puolivapaa piirto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1" name="Puolivapaa piirto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2" name="Puolivapaa piirto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3" name="Puolivapaa piirto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4" name="Puolivapaa piirto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5" name="Puolivapaa piirto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6" name="Puolivapaa piirto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7" name="Puolivapaa piirto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8" name="Puolivapaa piirto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9" name="Puolivapaa piirto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0" name="Puolivapaa piirto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1" name="Puolivapaa piirto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2" name="Puolivapaa piirto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3" name="Puolivapaa piirto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4" name="Puolivapaa piirto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5" name="Puolivapaa piirto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6" name="Puolivapaa piirto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7" name="Puolivapaa piirto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8" name="Puolivapaa piirto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9" name="Puolivapaa piirto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0" name="Puolivapaa piirto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1" name="Puolivapaa piirto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2" name="Puolivapaa piirto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3" name="Puolivapaa piirto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4" name="Puolivapaa piirto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5" name="Puolivapaa piirto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6" name="Puolivapaa piirto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7" name="Puolivapaa piirto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8" name="Puolivapaa piirto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9" name="Puolivapaa piirto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50" name="Puolivapaa piirto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51" name="Puolivapaa piirto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52" name="Puolivapaa piirto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53" name="Puolivapaa piirto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54" name="Puolivapaa piirto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55" name="Puolivapaa piirto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56" name="Puolivapaa piirto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57" name="Puolivapaa piirto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58" name="Puolivapaa piirto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59" name="Puolivapaa piirto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60" name="Puolivapaa piirto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61" name="Puolivapaa piirto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62" name="Puolivapaa piirto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63" name="Puolivapaa piirto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64" name="Puolivapaa piirto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65" name="Puolivapaa piirto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66" name="Puolivapaa piirto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67" name="Puolivapaa piirto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68" name="Puolivapaa piirto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69" name="Puolivapaa piirto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70" name="Puolivapaa piirto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71" name="Puolivapaa piirto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72" name="Puolivapaa piirto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73" name="Puolivapaa piirto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74" name="Puolivapaa piirto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75" name="Puolivapaa piirto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76" name="Puolivapaa piirto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77" name="Puolivapaa piirto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78" name="Puolivapaa piirto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79" name="Puolivapaa piirto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80" name="Puolivapaa piirto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81" name="Puolivapaa piirto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82" name="Puolivapaa piirto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83" name="Puolivapaa piirto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84" name="Puolivapaa piirto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85" name="Puolivapaa piirto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86" name="Puolivapaa piirto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87" name="Puolivapaa piirto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88" name="Puolivapaa piirto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89" name="Puolivapaa piirto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90" name="Puolivapaa piirto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91" name="Puolivapaa piirto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92" name="Puolivapaa piirto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</p:grpSp>
      <p:grpSp>
        <p:nvGrpSpPr>
          <p:cNvPr id="93" name="Ryhmä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Puolivapaa piirto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95" name="Puolivapaa piirto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96" name="Puolivapaa piirto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97" name="Puolivapaa piirto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98" name="Puolivapaa piirto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99" name="Puolivapaa piirto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00" name="Puolivapaa piirto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01" name="Puolivapaa piirto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02" name="Puolivapaa piirto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03" name="Puolivapaa piirto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04" name="Puolivapaa piirto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05" name="Puolivapaa piirto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06" name="Puolivapaa piirto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07" name="Puolivapaa piirto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08" name="Puolivapaa piirto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09" name="Puolivapaa piirto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10" name="Puolivapaa piirto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11" name="Puolivapaa piirto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12" name="Puolivapaa piirto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13" name="Puolivapaa piirto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14" name="Puolivapaa piirto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15" name="Puolivapaa piirto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16" name="Puolivapaa piirto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17" name="Puolivapaa piirto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18" name="Puolivapaa piirto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19" name="Puolivapaa piirto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20" name="Puolivapaa piirto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21" name="Puolivapaa piirto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22" name="Puolivapaa piirto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23" name="Puolivapaa piirto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24" name="Puolivapaa piirto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25" name="Puolivapaa piirto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26" name="Puolivapaa piirto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27" name="Puolivapaa piirto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28" name="Puolivapaa piirto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29" name="Puolivapaa piirto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30" name="Puolivapaa piirto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31" name="Puolivapaa piirto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32" name="Puolivapaa piirto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33" name="Puolivapaa piirto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34" name="Puolivapaa piirto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35" name="Puolivapaa piirto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36" name="Puolivapaa piirto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37" name="Puolivapaa piirto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38" name="Puolivapaa piirto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39" name="Puolivapaa piirto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40" name="Puolivapaa piirto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41" name="Puolivapaa piirto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42" name="Puolivapaa piirto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43" name="Puolivapaa piirto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44" name="Puolivapaa piirto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45" name="Puolivapaa piirto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46" name="Puolivapaa piirto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47" name="Puolivapaa piirto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48" name="Puolivapaa piirto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49" name="Puolivapaa piirto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50" name="Puolivapaa piirto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51" name="Puolivapaa piirto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52" name="Puolivapaa piirto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53" name="Puolivapaa piirto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54" name="Puolivapaa piirto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55" name="Puolivapaa piirto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56" name="Puolivapaa piirto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57" name="Puolivapaa piirto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58" name="Puolivapaa piirto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59" name="Puolivapaa piirto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60" name="Puolivapaa piirto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61" name="Puolivapaa piirto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62" name="Puolivapaa piirto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63" name="Puolivapaa piirto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64" name="Puolivapaa piirto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65" name="Puolivapaa piirto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66" name="Puolivapaa piirto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67" name="Puolivapaa piirto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68" name="Puolivapaa piirto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69" name="Puolivapaa piirto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70" name="Puolivapaa piirto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71" name="Puolivapaa piirto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72" name="Puolivapaa piirto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73" name="Puolivapaa piirto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74" name="Puolivapaa piirto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75" name="Puolivapaa piirto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76" name="Puolivapaa piirto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</p:grpSp>
      <p:grpSp>
        <p:nvGrpSpPr>
          <p:cNvPr id="177" name="Ryhmä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Puolivapaa piirto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79" name="Puolivapaa piirto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80" name="Puolivapaa piirto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81" name="Puolivapaa piirto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82" name="Puolivapaa piirto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83" name="Puolivapaa piirto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84" name="Puolivapaa piirto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85" name="Puolivapaa piirto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86" name="Puolivapaa piirto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87" name="Puolivapaa piirto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88" name="Puolivapaa piirto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89" name="Puolivapaa piirto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90" name="Puolivapaa piirto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91" name="Puolivapaa piirto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92" name="Puolivapaa piirto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93" name="Puolivapaa piirto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94" name="Puolivapaa piirto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95" name="Puolivapaa piirto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96" name="Puolivapaa piirto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97" name="Puolivapaa piirto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98" name="Puolivapaa piirto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99" name="Puolivapaa piirto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00" name="Puolivapaa piirto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01" name="Puolivapaa piirto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02" name="Puolivapaa piirto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03" name="Puolivapaa piirto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04" name="Puolivapaa piirto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05" name="Puolivapaa piirto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06" name="Puolivapaa piirto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07" name="Puolivapaa piirto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08" name="Puolivapaa piirto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09" name="Puolivapaa piirto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10" name="Puolivapaa piirto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11" name="Puolivapaa piirto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12" name="Puolivapaa piirto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13" name="Puolivapaa piirto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14" name="Puolivapaa piirto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15" name="Puolivapaa piirto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16" name="Puolivapaa piirto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17" name="Puolivapaa piirto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18" name="Puolivapaa piirto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19" name="Puolivapaa piirto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20" name="Puolivapaa piirto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21" name="Puolivapaa piirto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22" name="Puolivapaa piirto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23" name="Puolivapaa piirto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24" name="Puolivapaa piirto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25" name="Puolivapaa piirto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26" name="Puolivapaa piirto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27" name="Puolivapaa piirto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28" name="Puolivapaa piirto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29" name="Puolivapaa piirto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30" name="Puolivapaa piirto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31" name="Puolivapaa piirto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32" name="Puolivapaa piirto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33" name="Puolivapaa piirto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34" name="Puolivapaa piirto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35" name="Puolivapaa piirto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36" name="Puolivapaa piirto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37" name="Puolivapaa piirto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38" name="Puolivapaa piirto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39" name="Puolivapaa piirto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40" name="Puolivapaa piirto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41" name="Puolivapaa piirto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42" name="Puolivapaa piirto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43" name="Puolivapaa piirto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44" name="Puolivapaa piirto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45" name="Puolivapaa piirto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46" name="Puolivapaa piirto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47" name="Puolivapaa piirto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48" name="Puolivapaa piirto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49" name="Puolivapaa piirto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50" name="Puolivapaa piirto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51" name="Puolivapaa piirto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52" name="Puolivapaa piirto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53" name="Puolivapaa piirto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54" name="Puolivapaa piirto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55" name="Puolivapaa piirto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56" name="Puolivapaa piirto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57" name="Puolivapaa piirto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58" name="Puolivapaa piirto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59" name="Puolivapaa piirto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</p:grpSp>
      <p:grpSp>
        <p:nvGrpSpPr>
          <p:cNvPr id="260" name="Ryhmä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Puolivapaa piirto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62" name="Puolivapaa piirto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63" name="Puolivapaa piirto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64" name="Puolivapaa piirto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65" name="Puolivapaa piirto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66" name="Puolivapaa piirto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67" name="Puolivapaa piirto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68" name="Puolivapaa piirto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69" name="Puolivapaa piirto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70" name="Puolivapaa piirto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71" name="Puolivapaa piirto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72" name="Puolivapaa piirto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73" name="Puolivapaa piirto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>
                <a:solidFill>
                  <a:schemeClr val="accent6"/>
                </a:solidFill>
              </a:endParaRPr>
            </a:p>
          </p:txBody>
        </p:sp>
        <p:sp>
          <p:nvSpPr>
            <p:cNvPr id="274" name="Puolivapaa piirto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75" name="Puolivapaa piirto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76" name="Puolivapaa piirto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77" name="Puolivapaa piirto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>
                <a:solidFill>
                  <a:schemeClr val="accent6"/>
                </a:solidFill>
              </a:endParaRPr>
            </a:p>
          </p:txBody>
        </p:sp>
        <p:sp>
          <p:nvSpPr>
            <p:cNvPr id="278" name="Puolivapaa piirto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79" name="Puolivapaa piirto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80" name="Puolivapaa piirto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81" name="Puolivapaa piirto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82" name="Puolivapaa piirto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83" name="Puolivapaa piirto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84" name="Puolivapaa piirto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5" name="Puolivapaa piirto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6" name="Puolivapaa piirto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87" name="Puolivapaa piirto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88" name="Puolivapaa piirto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</p:grpSp>
      <p:grpSp>
        <p:nvGrpSpPr>
          <p:cNvPr id="289" name="Ryhmä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Puolivapaa piirto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91" name="Soikio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92" name="Puolivapaa piirto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93" name="Puolivapaa piirto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94" name="Puolivapaa piirto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95" name="Puolivapaa piirto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96" name="Puolivapaa piirto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97" name="Puolivapaa piirto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98" name="Puolivapaa piirto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99" name="Puolivapaa piirto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00" name="Puolivapaa piirto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01" name="Puolivapaa piirto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02" name="Puolivapaa piirto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03" name="Puolivapaa piirto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04" name="Puolivapaa piirto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05" name="Puolivapaa piirto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06" name="Puolivapaa piirto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07" name="Puolivapaa piirto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08" name="Puolivapaa piirto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09" name="Puolivapaa piirto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</p:grpSp>
      <p:sp>
        <p:nvSpPr>
          <p:cNvPr id="310" name="Puolivapaa piirto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i-FI" noProof="0"/>
          </a:p>
        </p:txBody>
      </p:sp>
      <p:grpSp>
        <p:nvGrpSpPr>
          <p:cNvPr id="311" name="Ryhmä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Puolivapaa piirto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13" name="Puolivapaa piirto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14" name="Puolivapaa piirto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15" name="Puolivapaa piirto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16" name="Puolivapaa piirto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17" name="Puolivapaa piirto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18" name="Puolivapaa piirto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19" name="Puolivapaa piirto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20" name="Puolivapaa piirto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21" name="Puolivapaa piirto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22" name="Puolivapaa piirto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23" name="Puolivapaa piirto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24" name="Puolivapaa piirto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25" name="Puolivapaa piirto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26" name="Puolivapaa piirto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27" name="Puolivapaa piirto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28" name="Puolivapaa piirto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29" name="Puolivapaa piirto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30" name="Puolivapaa piirto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31" name="Puolivapaa piirto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32" name="Puolivapaa piirto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33" name="Puolivapaa piirto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34" name="Puolivapaa piirto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35" name="Puolivapaa piirto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36" name="Puolivapaa piirto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37" name="Puolivapaa piirto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38" name="Puolivapaa piirto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39" name="Puolivapaa piirto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40" name="Puolivapaa piirto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41" name="Puolivapaa piirto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42" name="Puolivapaa piirto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43" name="Puolivapaa piirto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44" name="Puolivapaa piirto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45" name="Puolivapaa piirto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46" name="Puolivapaa piirto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47" name="Puolivapaa piirto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</p:grpSp>
      <p:grpSp>
        <p:nvGrpSpPr>
          <p:cNvPr id="348" name="Ryhmä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Ryhmä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Puolivapaa piirto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76" name="Puolivapaa piirto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77" name="Puolivapaa piirto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78" name="Puolivapaa piirto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79" name="Puolivapaa piirto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80" name="Puolivapaa piirto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81" name="Puolivapaa piirto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82" name="Puolivapaa piirto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83" name="Puolivapaa piirto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84" name="Puolivapaa piirto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85" name="Puolivapaa piirto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86" name="Puolivapaa piirto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87" name="Puolivapaa piirto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88" name="Puolivapaa piirto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89" name="Puolivapaa piirto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90" name="Puolivapaa piirto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91" name="Puolivapaa piirto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92" name="Puolivapaa piirto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93" name="Puolivapaa piirto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94" name="Puolivapaa piirto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95" name="Puolivapaa piirto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96" name="Puolivapaa piirto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97" name="Puolivapaa piirto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98" name="Puolivapaa piirto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99" name="Puolivapaa piirto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400" name="Puolivapaa piirto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401" name="Puolivapaa piirto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402" name="Puolivapaa piirto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403" name="Puolivapaa piirto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404" name="Puolivapaa piirto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405" name="Puolivapaa piirto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406" name="Puolivapaa piirto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407" name="Puolivapaa piirto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408" name="Puolivapaa piirto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409" name="Puolivapaa piirto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410" name="Puolivapaa piirto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411" name="Puolivapaa piirto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412" name="Puolivapaa piirto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413" name="Puolivapaa piirto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414" name="Puolivapaa piirto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415" name="Puolivapaa piirto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416" name="Puolivapaa piirto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417" name="Puolivapaa piirto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418" name="Puolivapaa piirto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419" name="Puolivapaa piirto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420" name="Puolivapaa piirto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421" name="Puolivapaa piirto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</p:grpSp>
        <p:grpSp>
          <p:nvGrpSpPr>
            <p:cNvPr id="350" name="Ryhmä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Puolivapaa piirto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67" name="Puolivapaa piirto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68" name="Puolivapaa piirto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69" name="Puolivapaa piirto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70" name="Puolivapaa piirto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71" name="Puolivapaa piirto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72" name="Puolivapaa piirto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73" name="Puolivapaa piirto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74" name="Puolivapaa piirto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</p:grpSp>
        <p:grpSp>
          <p:nvGrpSpPr>
            <p:cNvPr id="351" name="Ryhmä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Puolivapaa piirto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60" name="Puolivapaa piirto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61" name="Puolivapaa piirto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62" name="Puolivapaa piirto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63" name="Puolivapaa piirto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64" name="Puolivapaa piirto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65" name="Puolivapaa piirto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</p:grpSp>
        <p:grpSp>
          <p:nvGrpSpPr>
            <p:cNvPr id="352" name="Ryhmä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Puolivapaa piirto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54" name="Puolivapaa piirto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55" name="Puolivapaa piirto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56" name="Puolivapaa piirto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57" name="Puolivapaa piirto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  <p:sp>
            <p:nvSpPr>
              <p:cNvPr id="358" name="Puolivapaa piirto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fi-FI" noProof="0"/>
              </a:p>
            </p:txBody>
          </p:sp>
        </p:grpSp>
      </p:grpSp>
      <p:grpSp>
        <p:nvGrpSpPr>
          <p:cNvPr id="422" name="Ryhmä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Puolivapaa piirto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24" name="Puolivapaa piirto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25" name="Puolivapaa piirto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26" name="Puolivapaa piirto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27" name="Puolivapaa piirto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28" name="Puolivapaa piirto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29" name="Puolivapaa piirto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30" name="Puolivapaa piirto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</p:grpSp>
      <p:grpSp>
        <p:nvGrpSpPr>
          <p:cNvPr id="431" name="Ryhmä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Puolivapaa piirto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33" name="Puolivapaa piirto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34" name="Puolivapaa piirto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35" name="Puolivapaa piirto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36" name="Puolivapaa piirto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37" name="Puolivapaa piirto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38" name="Puolivapaa piirto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39" name="Puolivapaa piirto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</p:grpSp>
      <p:grpSp>
        <p:nvGrpSpPr>
          <p:cNvPr id="440" name="Ryhmä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Puolivapaa piirto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42" name="Puolivapaa piirto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43" name="Puolivapaa piirto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44" name="Puolivapaa piirto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45" name="Puolivapaa piirto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46" name="Puolivapaa piirto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47" name="Puolivapaa piirto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48" name="Puolivapaa piirto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fi-FI" noProof="0"/>
              <a:t>Muokkaa perustyyl. napsautt.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/>
              <a:t>Lisää alatunniste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6465535-966B-4833-82EF-214D229C15EC}" type="datetime1">
              <a:rPr lang="fi-FI" noProof="0" smtClean="0"/>
              <a:t>29.1.2020</a:t>
            </a:fld>
            <a:endParaRPr lang="fi-FI" noProof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fi-FI" noProof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/>
              <a:t>Lisää alatunniste</a:t>
            </a:r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6C86717-4E3B-4982-8959-DCB963EC0E7E}" type="datetime1">
              <a:rPr lang="fi-FI" noProof="0" smtClean="0"/>
              <a:t>29.1.2020</a:t>
            </a:fld>
            <a:endParaRPr lang="fi-FI" noProof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fi-FI" noProof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fi-FI" noProof="0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fi-FI" noProof="0"/>
              <a:t>Muokkaa tekstin perustyylejä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perustyylejä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/>
              <a:t>Lisää alatunniste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6463B4A-1F41-4044-9157-6CEEB5465422}" type="datetime1">
              <a:rPr lang="fi-FI" noProof="0" smtClean="0"/>
              <a:t>29.1.2020</a:t>
            </a:fld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fi-FI" noProof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fi-FI" noProof="0"/>
              <a:t>Muokkaa perustyyl. napsautt.</a:t>
            </a:r>
          </a:p>
        </p:txBody>
      </p:sp>
      <p:sp>
        <p:nvSpPr>
          <p:cNvPr id="3" name="Kuvan paikkamerkki 2" descr="Tyhjä paikkamerkki kuvan lisäämistä varten. Napsauta paikkamerkkiä ja valitse kuva, jonka haluat lisätä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i-FI" noProof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 noProof="0"/>
              <a:t>Muokkaa tekstin perustyylejä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i-FI" noProof="0"/>
              <a:t>Lisää alatunniste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4FBA5C6-FCEE-4706-8BF2-DA14EC4DD8B8}" type="datetime1">
              <a:rPr lang="fi-FI" noProof="0" smtClean="0"/>
              <a:t>29.1.2020</a:t>
            </a:fld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fi-FI" noProof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uolivapaa piirto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i-FI" noProof="0"/>
          </a:p>
        </p:txBody>
      </p:sp>
      <p:sp>
        <p:nvSpPr>
          <p:cNvPr id="8" name="Puolivapaa piirto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i-FI" noProof="0"/>
          </a:p>
        </p:txBody>
      </p:sp>
      <p:sp>
        <p:nvSpPr>
          <p:cNvPr id="9" name="Puolivapaa piirto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fi-FI" noProof="0"/>
          </a:p>
        </p:txBody>
      </p:sp>
      <p:grpSp>
        <p:nvGrpSpPr>
          <p:cNvPr id="10" name="Ryhmä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Puolivapaa piirto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2" name="Puolivapaa piirto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3" name="Puolivapaa piirto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4" name="Puolivapaa piirto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5" name="Puolivapaa piirto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6" name="Puolivapaa piirto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7" name="Puolivapaa piirto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18" name="Puolivapaa piirto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</p:grpSp>
      <p:grpSp>
        <p:nvGrpSpPr>
          <p:cNvPr id="19" name="Ryhmä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Puolivapaa piirto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1" name="Puolivapaa piirto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2" name="Puolivapaa piirto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3" name="Puolivapaa piirto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4" name="Puolivapaa piirto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5" name="Puolivapaa piirto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</p:grpSp>
      <p:grpSp>
        <p:nvGrpSpPr>
          <p:cNvPr id="26" name="Ryhmä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Puolivapaa piirto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8" name="Puolivapaa piirto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29" name="Puolivapaa piirto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0" name="Puolivapaa piirto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1" name="Puolivapaa piirto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2" name="Puolivapaa piirto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3" name="Puolivapaa piirto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</p:grpSp>
      <p:grpSp>
        <p:nvGrpSpPr>
          <p:cNvPr id="34" name="Ryhmä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Puolivapaa piirto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6" name="Puolivapaa piirto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7" name="Puolivapaa piirto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8" name="Puolivapaa piirto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39" name="Puolivapaa piirto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0" name="Puolivapaa piirto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1" name="Puolivapaa piirto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2" name="Puolivapaa piirto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</p:grpSp>
      <p:grpSp>
        <p:nvGrpSpPr>
          <p:cNvPr id="43" name="Ryhmä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Puolivapaa piirto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5" name="Puolivapaa piirto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6" name="Puolivapaa piirto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7" name="Puolivapaa piirto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8" name="Puolivapaa piirto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49" name="Puolivapaa piirto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50" name="Puolivapaa piirto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51" name="Puolivapaa piirto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</p:grpSp>
      <p:grpSp>
        <p:nvGrpSpPr>
          <p:cNvPr id="52" name="Ryhmä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Puolivapaa piirto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54" name="Puolivapaa piirto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55" name="Puolivapaa piirto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56" name="Puolivapaa piirto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57" name="Puolivapaa piirto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58" name="Puolivapaa piirto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59" name="Puolivapaa piirto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60" name="Puolivapaa piirto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</p:grpSp>
      <p:grpSp>
        <p:nvGrpSpPr>
          <p:cNvPr id="61" name="Ryhmä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Puolivapaa piirto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63" name="Puolivapaa piirto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64" name="Puolivapaa piirto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65" name="Puolivapaa piirto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66" name="Puolivapaa piirto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67" name="Puolivapaa piirto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68" name="Puolivapaa piirto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  <p:sp>
          <p:nvSpPr>
            <p:cNvPr id="69" name="Puolivapaa piirto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i-FI" noProof="0"/>
            </a:p>
          </p:txBody>
        </p:sp>
      </p:grpSp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i-FI" noProof="0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fi-FI" noProof="0"/>
              <a:t>Lisää alatunniste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106319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B5D504D4-62D0-46F3-AC27-84A16AE293F7}" type="datetime1">
              <a:rPr lang="fi-FI" noProof="0" smtClean="0"/>
              <a:t>29.1.2020</a:t>
            </a:fld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CA8D9AD5-F248-4919-864A-CFD76CC027D6}" type="slidenum">
              <a:rPr lang="fi-FI" noProof="0" smtClean="0"/>
              <a:pPr rtl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59017" y="165020"/>
            <a:ext cx="10682689" cy="3207354"/>
          </a:xfrm>
        </p:spPr>
        <p:txBody>
          <a:bodyPr rtlCol="0">
            <a:normAutofit/>
          </a:bodyPr>
          <a:lstStyle/>
          <a:p>
            <a:r>
              <a:rPr lang="fi-FI" dirty="0"/>
              <a:t>Oppimisen tuen suunnitelma</a:t>
            </a:r>
            <a:br>
              <a:rPr lang="fi-FI" dirty="0"/>
            </a:br>
            <a:r>
              <a:rPr lang="fi-FI" dirty="0"/>
              <a:t>  ̶  ̶  ̶  </a:t>
            </a:r>
            <a:br>
              <a:rPr lang="fi-FI" dirty="0"/>
            </a:br>
            <a:r>
              <a:rPr lang="fi-FI" dirty="0"/>
              <a:t>Kaikille yhteinen koulu</a:t>
            </a:r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>
          <a:xfrm>
            <a:off x="3903329" y="3919824"/>
            <a:ext cx="6916336" cy="1771600"/>
          </a:xfrm>
        </p:spPr>
        <p:txBody>
          <a:bodyPr rtlCol="0"/>
          <a:lstStyle/>
          <a:p>
            <a:pPr rtl="0"/>
            <a:r>
              <a:rPr lang="fi-FI" dirty="0"/>
              <a:t>Miksi ihmeessä?</a:t>
            </a:r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tsikko 12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792628"/>
          </a:xfrm>
        </p:spPr>
        <p:txBody>
          <a:bodyPr rtlCol="0"/>
          <a:lstStyle/>
          <a:p>
            <a:pPr rtl="0"/>
            <a:r>
              <a:rPr lang="fi-FI" dirty="0"/>
              <a:t>Opetus-/</a:t>
            </a:r>
            <a:r>
              <a:rPr lang="fi-FI" dirty="0" err="1"/>
              <a:t>varhaiskasv.suunnitelman</a:t>
            </a:r>
            <a:r>
              <a:rPr lang="fi-FI" dirty="0"/>
              <a:t> perusteet</a:t>
            </a:r>
          </a:p>
        </p:txBody>
      </p:sp>
      <p:sp>
        <p:nvSpPr>
          <p:cNvPr id="14" name="Sisällön paikkamerkki 13"/>
          <p:cNvSpPr>
            <a:spLocks noGrp="1"/>
          </p:cNvSpPr>
          <p:nvPr>
            <p:ph idx="1"/>
          </p:nvPr>
        </p:nvSpPr>
        <p:spPr>
          <a:xfrm>
            <a:off x="612395" y="1028700"/>
            <a:ext cx="10335237" cy="5671358"/>
          </a:xfrm>
        </p:spPr>
        <p:txBody>
          <a:bodyPr rtlCol="0">
            <a:normAutofit/>
          </a:bodyPr>
          <a:lstStyle/>
          <a:p>
            <a:r>
              <a:rPr lang="fi-FI" dirty="0"/>
              <a:t>Opetuksen/varhaiskasvatuksen järjestämisessä otetaan huomioon myös velvoitteet, jotka tulevat muusta lainsäädännöstä sekä kansainvälisistä sopimuksista, joihin Suomi on sitoutunut.</a:t>
            </a:r>
          </a:p>
          <a:p>
            <a:r>
              <a:rPr lang="fi-FI" dirty="0"/>
              <a:t>Varhaiskasvatus edistää lasten tasa-arvoa ja yhdenvertaisuutta ja ehkäisee syrjäytymistä. Huolehditaan siitä, että jokainen lapsi kokee itsensä hyväksytyksi omana itsenään sekä ryhmän jäsenenä. </a:t>
            </a:r>
          </a:p>
          <a:p>
            <a:r>
              <a:rPr lang="fi-FI" dirty="0"/>
              <a:t>Varhaiskasvatusta kehitetään inkluusioperiaatteen mukaisesti. Kaikki lapset voivat osallistua yhdessä varhaiskasvatukseen esimerkiksi tuen tarpeista, vammaisuudesta tai kulttuurisesta taustasta riippumatta. </a:t>
            </a:r>
          </a:p>
          <a:p>
            <a:r>
              <a:rPr lang="fi-FI" dirty="0"/>
              <a:t>Tuki annetaan oppilaalle ensisijaisesti omassa opetusryhmässä ja koulussa erilaisin joustavin järjestelyin, ellei oppilaan etu tuen antamiseksi välttämättä edellytä oppilaan siirtämistä toiseen opetusryhmään tai kouluun.</a:t>
            </a:r>
          </a:p>
          <a:p>
            <a:r>
              <a:rPr lang="fi-FI" dirty="0"/>
              <a:t>Erityisesti huolehditaan tuen jatkumisesta lapsen siirtyessä esiopetuksesta perusopetukseen, perusopetuksen sisällä sekä oppilaan siirtyessä perusopetuksesta toiselle asteelle.</a:t>
            </a:r>
          </a:p>
        </p:txBody>
      </p:sp>
    </p:spTree>
    <p:extLst>
      <p:ext uri="{BB962C8B-B14F-4D97-AF65-F5344CB8AC3E}">
        <p14:creationId xmlns:p14="http://schemas.microsoft.com/office/powerpoint/2010/main" val="1403866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tsikko 12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852115"/>
          </a:xfrm>
        </p:spPr>
        <p:txBody>
          <a:bodyPr rtlCol="0">
            <a:normAutofit/>
          </a:bodyPr>
          <a:lstStyle/>
          <a:p>
            <a:r>
              <a:rPr lang="fi-FI" sz="2800" b="1" dirty="0" err="1"/>
              <a:t>Salamancanjulistus</a:t>
            </a:r>
            <a:r>
              <a:rPr lang="fi-FI" sz="2800" b="1" dirty="0"/>
              <a:t> (UNESCO 1994) </a:t>
            </a:r>
          </a:p>
        </p:txBody>
      </p:sp>
      <p:sp>
        <p:nvSpPr>
          <p:cNvPr id="14" name="Sisällön paikkamerkki 13"/>
          <p:cNvSpPr>
            <a:spLocks noGrp="1"/>
          </p:cNvSpPr>
          <p:nvPr>
            <p:ph idx="1"/>
          </p:nvPr>
        </p:nvSpPr>
        <p:spPr>
          <a:xfrm>
            <a:off x="1522873" y="1020389"/>
            <a:ext cx="9978433" cy="2242928"/>
          </a:xfrm>
        </p:spPr>
        <p:txBody>
          <a:bodyPr rtlCol="0"/>
          <a:lstStyle/>
          <a:p>
            <a:r>
              <a:rPr lang="fi-FI" sz="2400" dirty="0"/>
              <a:t>Integraatiota ja inkluusiota tulee edistää niin, että </a:t>
            </a:r>
            <a:r>
              <a:rPr lang="fi-FI" sz="2400" b="1" dirty="0"/>
              <a:t>on tarkasteltava yksilöön kohdistuvien sijaan yhteisöön kohdistuvia vaatimuksia</a:t>
            </a:r>
            <a:r>
              <a:rPr lang="fi-FI" sz="2400" dirty="0"/>
              <a:t>. </a:t>
            </a:r>
          </a:p>
          <a:p>
            <a:r>
              <a:rPr lang="fi-FI" sz="2400" dirty="0"/>
              <a:t>Siirrytään</a:t>
            </a:r>
            <a:r>
              <a:rPr lang="fi-FI" sz="2400" b="1" dirty="0"/>
              <a:t> vammakeskeisyydestä vahvuusaluekeskeisyyteen.</a:t>
            </a:r>
            <a:endParaRPr lang="fi-FI" sz="2400" dirty="0"/>
          </a:p>
          <a:p>
            <a:r>
              <a:rPr lang="fi-FI" sz="2400" dirty="0"/>
              <a:t>Tarvitaan kokonaisvaltaista </a:t>
            </a:r>
            <a:r>
              <a:rPr lang="fi-FI" sz="2400" b="1" dirty="0"/>
              <a:t>koulun toimintakulttuurin muutosta.</a:t>
            </a:r>
            <a:endParaRPr lang="fi-FI" sz="2400" dirty="0"/>
          </a:p>
        </p:txBody>
      </p:sp>
      <p:sp>
        <p:nvSpPr>
          <p:cNvPr id="4" name="Otsikko 12"/>
          <p:cNvSpPr txBox="1">
            <a:spLocks/>
          </p:cNvSpPr>
          <p:nvPr/>
        </p:nvSpPr>
        <p:spPr>
          <a:xfrm>
            <a:off x="417843" y="3637907"/>
            <a:ext cx="11308080" cy="5340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2800" b="1" dirty="0"/>
              <a:t>YK:n vammaisten oikeuksia koskeva yleissopimus 2006 (YK 2014) </a:t>
            </a:r>
          </a:p>
        </p:txBody>
      </p:sp>
      <p:sp>
        <p:nvSpPr>
          <p:cNvPr id="5" name="Sisällön paikkamerkki 13"/>
          <p:cNvSpPr txBox="1">
            <a:spLocks/>
          </p:cNvSpPr>
          <p:nvPr/>
        </p:nvSpPr>
        <p:spPr>
          <a:xfrm>
            <a:off x="497637" y="4295163"/>
            <a:ext cx="11148493" cy="23489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400" dirty="0"/>
              <a:t>Pyrkii kieltämään kaiken vammaisuuteen kohdistuvan diskriminaation. </a:t>
            </a:r>
          </a:p>
          <a:p>
            <a:r>
              <a:rPr lang="fi-FI" sz="2400" dirty="0"/>
              <a:t>Takaa vammaisten mahdollisuuden saada opetusta yleisessä koulutusjärjestelmässä yhdessä muiden kanssa </a:t>
            </a:r>
          </a:p>
          <a:p>
            <a:pPr marL="45720" indent="0">
              <a:buNone/>
            </a:pPr>
            <a:r>
              <a:rPr lang="fi-FI" sz="2400" b="1" dirty="0">
                <a:sym typeface="Wingdings" panose="05000000000000000000" pitchFamily="2" charset="2"/>
              </a:rPr>
              <a:t> </a:t>
            </a:r>
            <a:r>
              <a:rPr lang="fi-FI" sz="2400" b="1" dirty="0" err="1"/>
              <a:t>Inklusiivinen</a:t>
            </a:r>
            <a:r>
              <a:rPr lang="fi-FI" sz="2400" b="1" dirty="0"/>
              <a:t> opetus on yhdenvertaisuus-ja ihmisoikeuskysymys 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33452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fi-FI"/>
              <a:t>Jokaisen lapsen tulee saada</a:t>
            </a:r>
          </a:p>
        </p:txBody>
      </p:sp>
      <p:sp>
        <p:nvSpPr>
          <p:cNvPr id="3" name="Pyöristetty suorakulmio 2"/>
          <p:cNvSpPr/>
          <p:nvPr/>
        </p:nvSpPr>
        <p:spPr>
          <a:xfrm>
            <a:off x="1523255" y="1737360"/>
            <a:ext cx="2192534" cy="15378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i-FI" sz="2800"/>
              <a:t>tulla nähdyksi</a:t>
            </a:r>
          </a:p>
        </p:txBody>
      </p:sp>
      <p:sp>
        <p:nvSpPr>
          <p:cNvPr id="5" name="Pyöristetty suorakulmio 4"/>
          <p:cNvSpPr/>
          <p:nvPr/>
        </p:nvSpPr>
        <p:spPr>
          <a:xfrm>
            <a:off x="4634986" y="1737360"/>
            <a:ext cx="2192534" cy="15378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i-FI" sz="2800"/>
              <a:t>kuulua joukkoon</a:t>
            </a:r>
          </a:p>
        </p:txBody>
      </p:sp>
      <p:sp>
        <p:nvSpPr>
          <p:cNvPr id="6" name="Pyöristetty suorakulmio 5"/>
          <p:cNvSpPr/>
          <p:nvPr/>
        </p:nvSpPr>
        <p:spPr>
          <a:xfrm>
            <a:off x="7821531" y="1737359"/>
            <a:ext cx="2453000" cy="15378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i-FI" sz="2800"/>
              <a:t>mahdollisuus oppia</a:t>
            </a:r>
          </a:p>
        </p:txBody>
      </p:sp>
      <p:sp>
        <p:nvSpPr>
          <p:cNvPr id="7" name="Kuvatekstinuoli ylös 6"/>
          <p:cNvSpPr/>
          <p:nvPr/>
        </p:nvSpPr>
        <p:spPr>
          <a:xfrm>
            <a:off x="1909053" y="3133898"/>
            <a:ext cx="2119745" cy="2261062"/>
          </a:xfrm>
          <a:prstGeom prst="upArrowCallout">
            <a:avLst>
              <a:gd name="adj1" fmla="val 19510"/>
              <a:gd name="adj2" fmla="val 25000"/>
              <a:gd name="adj3" fmla="val 16765"/>
              <a:gd name="adj4" fmla="val 7306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i-FI" sz="2200"/>
              <a:t>Tärkeintä on </a:t>
            </a:r>
            <a:r>
              <a:rPr lang="fi-FI" sz="2200" b="1"/>
              <a:t>kohtaaminen</a:t>
            </a:r>
          </a:p>
        </p:txBody>
      </p:sp>
      <p:sp>
        <p:nvSpPr>
          <p:cNvPr id="8" name="Kuvatekstinuoli ylös 7"/>
          <p:cNvSpPr/>
          <p:nvPr/>
        </p:nvSpPr>
        <p:spPr>
          <a:xfrm>
            <a:off x="5007912" y="3133897"/>
            <a:ext cx="2119745" cy="2552007"/>
          </a:xfrm>
          <a:prstGeom prst="upArrowCallout">
            <a:avLst>
              <a:gd name="adj1" fmla="val 19510"/>
              <a:gd name="adj2" fmla="val 25000"/>
              <a:gd name="adj3" fmla="val 16765"/>
              <a:gd name="adj4" fmla="val 76322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i-FI" sz="2200" b="1"/>
              <a:t>Yksi</a:t>
            </a:r>
            <a:r>
              <a:rPr lang="fi-FI" sz="2200"/>
              <a:t> muiden joukossa</a:t>
            </a:r>
          </a:p>
          <a:p>
            <a:pPr lvl="0" algn="ctr"/>
            <a:r>
              <a:rPr lang="fi-FI" sz="2200"/>
              <a:t>vai</a:t>
            </a:r>
          </a:p>
          <a:p>
            <a:pPr lvl="0" algn="ctr"/>
            <a:r>
              <a:rPr lang="fi-FI" sz="2200" b="1"/>
              <a:t>Yksin</a:t>
            </a:r>
            <a:r>
              <a:rPr lang="fi-FI" sz="2200"/>
              <a:t> muiden joukossa</a:t>
            </a:r>
          </a:p>
        </p:txBody>
      </p:sp>
      <p:sp>
        <p:nvSpPr>
          <p:cNvPr id="9" name="Kuvatekstinuoli ylös 8"/>
          <p:cNvSpPr/>
          <p:nvPr/>
        </p:nvSpPr>
        <p:spPr>
          <a:xfrm>
            <a:off x="8115084" y="3133897"/>
            <a:ext cx="2924218" cy="2552007"/>
          </a:xfrm>
          <a:prstGeom prst="upArrowCallout">
            <a:avLst>
              <a:gd name="adj1" fmla="val 16253"/>
              <a:gd name="adj2" fmla="val 21090"/>
              <a:gd name="adj3" fmla="val 13506"/>
              <a:gd name="adj4" fmla="val 76959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fi-FI" sz="2200" dirty="0"/>
              <a:t>Tuella ehkäistään ongelmien monimuotoistumista, syvenemistä ja pitkäaikaisvaikutuksia</a:t>
            </a:r>
          </a:p>
        </p:txBody>
      </p:sp>
    </p:spTree>
    <p:extLst>
      <p:ext uri="{BB962C8B-B14F-4D97-AF65-F5344CB8AC3E}">
        <p14:creationId xmlns:p14="http://schemas.microsoft.com/office/powerpoint/2010/main" val="1564025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yöristetty kuvatekstisuorakulmio 5"/>
          <p:cNvSpPr/>
          <p:nvPr/>
        </p:nvSpPr>
        <p:spPr>
          <a:xfrm>
            <a:off x="4871257" y="3474720"/>
            <a:ext cx="5702531" cy="2518756"/>
          </a:xfrm>
          <a:prstGeom prst="wedgeRoundRectCallout">
            <a:avLst>
              <a:gd name="adj1" fmla="val -93911"/>
              <a:gd name="adj2" fmla="val -59282"/>
              <a:gd name="adj3" fmla="val 16667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600">
                <a:solidFill>
                  <a:schemeClr val="tx1"/>
                </a:solidFill>
              </a:rPr>
              <a:t>Oppilaiden</a:t>
            </a:r>
          </a:p>
          <a:p>
            <a:pPr algn="ctr"/>
            <a:r>
              <a:rPr lang="fi-FI" sz="3600">
                <a:solidFill>
                  <a:schemeClr val="tx1"/>
                </a:solidFill>
              </a:rPr>
              <a:t>oppimisen edistymistä ja koulunkäynnin tilannetta</a:t>
            </a:r>
          </a:p>
          <a:p>
            <a:pPr algn="ctr"/>
            <a:r>
              <a:rPr lang="fi-FI" sz="3600">
                <a:solidFill>
                  <a:schemeClr val="tx1"/>
                </a:solidFill>
              </a:rPr>
              <a:t>tulee arvioida jatkuvasti.</a:t>
            </a:r>
          </a:p>
        </p:txBody>
      </p:sp>
      <p:sp>
        <p:nvSpPr>
          <p:cNvPr id="9" name="Pyöristetty kuvatekstisuorakulmio 8"/>
          <p:cNvSpPr/>
          <p:nvPr/>
        </p:nvSpPr>
        <p:spPr>
          <a:xfrm>
            <a:off x="3599411" y="249383"/>
            <a:ext cx="7373389" cy="3075708"/>
          </a:xfrm>
          <a:prstGeom prst="wedgeRoundRectCallout">
            <a:avLst>
              <a:gd name="adj1" fmla="val -77708"/>
              <a:gd name="adj2" fmla="val -3344"/>
              <a:gd name="adj3" fmla="val 16667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600" dirty="0">
                <a:solidFill>
                  <a:schemeClr val="tx1"/>
                </a:solidFill>
              </a:rPr>
              <a:t>Ensimmäiseksi arvioidaan koulun toimintatapoja, opetusjärjestelyitä ja oppimisympäristöjä sekä niiden soveltuvuutta oppilaalle.</a:t>
            </a:r>
          </a:p>
        </p:txBody>
      </p:sp>
      <p:sp>
        <p:nvSpPr>
          <p:cNvPr id="10" name="Ylös kääntyvä nuoli 9"/>
          <p:cNvSpPr/>
          <p:nvPr/>
        </p:nvSpPr>
        <p:spPr>
          <a:xfrm rot="18663656">
            <a:off x="10031373" y="2468880"/>
            <a:ext cx="1828800" cy="1712421"/>
          </a:xfrm>
          <a:prstGeom prst="bentUpArrow">
            <a:avLst>
              <a:gd name="adj1" fmla="val 35674"/>
              <a:gd name="adj2" fmla="val 31742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/>
              <a:t>Pulmia?</a:t>
            </a:r>
          </a:p>
        </p:txBody>
      </p:sp>
      <p:sp>
        <p:nvSpPr>
          <p:cNvPr id="2" name="Iloiset kasvot 1"/>
          <p:cNvSpPr/>
          <p:nvPr/>
        </p:nvSpPr>
        <p:spPr>
          <a:xfrm>
            <a:off x="2231472" y="3112316"/>
            <a:ext cx="176168" cy="212775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Iloiset kasvot 6"/>
          <p:cNvSpPr/>
          <p:nvPr/>
        </p:nvSpPr>
        <p:spPr>
          <a:xfrm>
            <a:off x="1988458" y="2993725"/>
            <a:ext cx="176168" cy="212775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Iloiset kasvot 7"/>
          <p:cNvSpPr/>
          <p:nvPr/>
        </p:nvSpPr>
        <p:spPr>
          <a:xfrm>
            <a:off x="1739318" y="2887338"/>
            <a:ext cx="176168" cy="212775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Iloiset kasvot 10"/>
          <p:cNvSpPr/>
          <p:nvPr/>
        </p:nvSpPr>
        <p:spPr>
          <a:xfrm>
            <a:off x="1480657" y="2780951"/>
            <a:ext cx="176168" cy="212775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3614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98880" y="1560396"/>
            <a:ext cx="9621520" cy="3507549"/>
          </a:xfrm>
        </p:spPr>
        <p:txBody>
          <a:bodyPr>
            <a:normAutofit/>
          </a:bodyPr>
          <a:lstStyle/>
          <a:p>
            <a:r>
              <a:rPr lang="fi-FI" sz="4800" dirty="0"/>
              <a:t>Oppimisen tuen suunnitelma  ̶ Valmista pitäisi tulla kevään aikana, mutta mitä on tapahtunut ja ketkä tekee?</a:t>
            </a:r>
          </a:p>
        </p:txBody>
      </p:sp>
      <p:sp>
        <p:nvSpPr>
          <p:cNvPr id="3" name="Vastakkaisista kulmista leikattu suorakulmio 2"/>
          <p:cNvSpPr/>
          <p:nvPr/>
        </p:nvSpPr>
        <p:spPr>
          <a:xfrm>
            <a:off x="234892" y="243281"/>
            <a:ext cx="3097588" cy="3171038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b="1" dirty="0"/>
              <a:t>Valteri-ohjaajat</a:t>
            </a:r>
            <a:r>
              <a:rPr lang="fi-FI" sz="2400" dirty="0"/>
              <a:t> </a:t>
            </a:r>
            <a:r>
              <a:rPr lang="fi-FI" sz="2000" dirty="0"/>
              <a:t>Tiina Pilbacka-Rönkä ja Terhi Toikkanen sparraamassa Orimattilassa 4/2019</a:t>
            </a:r>
          </a:p>
        </p:txBody>
      </p:sp>
      <p:sp>
        <p:nvSpPr>
          <p:cNvPr id="4" name="Vastakkaisista kulmista leikattu suorakulmio 3"/>
          <p:cNvSpPr/>
          <p:nvPr/>
        </p:nvSpPr>
        <p:spPr>
          <a:xfrm flipH="1">
            <a:off x="3483200" y="243281"/>
            <a:ext cx="5122319" cy="3171038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b="1" dirty="0"/>
              <a:t>Oppimisen tuen ohjausryhmä</a:t>
            </a:r>
            <a:r>
              <a:rPr lang="fi-FI" sz="2000" dirty="0"/>
              <a:t>:</a:t>
            </a:r>
          </a:p>
          <a:p>
            <a:pPr algn="ctr"/>
            <a:r>
              <a:rPr lang="fi-FI" sz="2000" dirty="0"/>
              <a:t>Piia Uotinen, Antti Ketonen, Elina Riihimäki, Jarno Ovaska ja Pilvi Luukkonen, Miia Kemppi, Jaana Sorvari, Leena Paunonen, Kati Helviö, Päivi Tuomala, Hanna-Mari Kärkkäinen, Henna Saarinen, Nina Karjalainen, Ida Jokinen</a:t>
            </a:r>
          </a:p>
        </p:txBody>
      </p:sp>
      <p:sp>
        <p:nvSpPr>
          <p:cNvPr id="5" name="Vastakkaisista kulmista leikattu suorakulmio 4"/>
          <p:cNvSpPr/>
          <p:nvPr/>
        </p:nvSpPr>
        <p:spPr>
          <a:xfrm>
            <a:off x="8756239" y="243281"/>
            <a:ext cx="3204594" cy="3171038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b="1" dirty="0"/>
              <a:t>TTJ (Tukea tuen järjestäjille) kuntaryhmä:</a:t>
            </a:r>
            <a:r>
              <a:rPr lang="fi-FI" sz="2400" dirty="0"/>
              <a:t> </a:t>
            </a:r>
          </a:p>
          <a:p>
            <a:pPr algn="ctr"/>
            <a:r>
              <a:rPr lang="fi-FI" sz="2000" dirty="0"/>
              <a:t>Piia Uotinen, Antti Ketonen, Elina Riihimäki, Jarno Ovaska ja Pilvi Luukkonen</a:t>
            </a:r>
          </a:p>
        </p:txBody>
      </p:sp>
      <p:sp>
        <p:nvSpPr>
          <p:cNvPr id="6" name="Vastakkaisista kulmista leikattu suorakulmio 5"/>
          <p:cNvSpPr/>
          <p:nvPr/>
        </p:nvSpPr>
        <p:spPr>
          <a:xfrm flipH="1">
            <a:off x="234892" y="3575761"/>
            <a:ext cx="3097588" cy="3171038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b="1" dirty="0"/>
              <a:t>Rehtoreiden ja </a:t>
            </a:r>
            <a:r>
              <a:rPr lang="fi-FI" sz="2400" b="1" dirty="0" err="1"/>
              <a:t>vaka</a:t>
            </a:r>
            <a:r>
              <a:rPr lang="fi-FI" sz="2400" b="1" dirty="0"/>
              <a:t>-johtajien koulutus</a:t>
            </a:r>
            <a:r>
              <a:rPr lang="fi-FI" sz="2400" dirty="0"/>
              <a:t> </a:t>
            </a:r>
            <a:r>
              <a:rPr lang="fi-FI" sz="2000" dirty="0"/>
              <a:t>Pajulahdessa, </a:t>
            </a:r>
            <a:r>
              <a:rPr lang="fi-FI" sz="2000" dirty="0" err="1"/>
              <a:t>VEOt</a:t>
            </a:r>
            <a:r>
              <a:rPr lang="fi-FI" sz="2000" dirty="0"/>
              <a:t> mukana osan ajasta</a:t>
            </a:r>
          </a:p>
        </p:txBody>
      </p:sp>
      <p:sp>
        <p:nvSpPr>
          <p:cNvPr id="7" name="Vastakkaisista kulmista leikattu suorakulmio 6"/>
          <p:cNvSpPr/>
          <p:nvPr/>
        </p:nvSpPr>
        <p:spPr>
          <a:xfrm>
            <a:off x="3483200" y="3595522"/>
            <a:ext cx="5122319" cy="3171038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b="1" dirty="0"/>
              <a:t>Oppimisen tuen työpajat</a:t>
            </a:r>
            <a:r>
              <a:rPr lang="fi-FI" sz="2000" dirty="0"/>
              <a:t>: </a:t>
            </a:r>
          </a:p>
          <a:p>
            <a:pPr algn="ctr"/>
            <a:r>
              <a:rPr lang="fi-FI" sz="2000" dirty="0"/>
              <a:t>Erityisopettajat, varhaiskasvatuksen erityisopettajat, erityisluokanopettajat, kuraattorit, psykologit, Antti Mäkinen ja TTJ kuntaryhmä</a:t>
            </a:r>
          </a:p>
        </p:txBody>
      </p:sp>
      <p:sp>
        <p:nvSpPr>
          <p:cNvPr id="8" name="Vastakkaisista kulmista leikattu suorakulmio 7"/>
          <p:cNvSpPr/>
          <p:nvPr/>
        </p:nvSpPr>
        <p:spPr>
          <a:xfrm flipH="1">
            <a:off x="8756239" y="3595522"/>
            <a:ext cx="3097588" cy="3171038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b="1" dirty="0"/>
              <a:t>Seuraavaksi vaikuttamaan pääset sinä!</a:t>
            </a:r>
          </a:p>
        </p:txBody>
      </p:sp>
    </p:spTree>
    <p:extLst>
      <p:ext uri="{BB962C8B-B14F-4D97-AF65-F5344CB8AC3E}">
        <p14:creationId xmlns:p14="http://schemas.microsoft.com/office/powerpoint/2010/main" val="1674025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2105490"/>
          </a:xfrm>
        </p:spPr>
        <p:txBody>
          <a:bodyPr>
            <a:normAutofit/>
          </a:bodyPr>
          <a:lstStyle/>
          <a:p>
            <a:r>
              <a:rPr lang="fi-FI" sz="3600" dirty="0"/>
              <a:t>Koulutuksissa ja työpajoissa on pohdittu kolmiportaisen tuen käytäntöjä Orimattilassa: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1528572" y="2184400"/>
            <a:ext cx="9134856" cy="3454401"/>
          </a:xfrm>
        </p:spPr>
        <p:txBody>
          <a:bodyPr/>
          <a:lstStyle/>
          <a:p>
            <a:r>
              <a:rPr lang="fi-FI" sz="3600" dirty="0">
                <a:solidFill>
                  <a:srgbClr val="00B050"/>
                </a:solidFill>
              </a:rPr>
              <a:t>Mikä</a:t>
            </a:r>
            <a:r>
              <a:rPr lang="fi-FI" sz="3600" dirty="0"/>
              <a:t> </a:t>
            </a:r>
            <a:r>
              <a:rPr lang="fi-FI" sz="3600" dirty="0">
                <a:solidFill>
                  <a:srgbClr val="00B050"/>
                </a:solidFill>
              </a:rPr>
              <a:t>toimii</a:t>
            </a:r>
            <a:r>
              <a:rPr lang="fi-FI" sz="3600" dirty="0"/>
              <a:t> ja </a:t>
            </a:r>
            <a:r>
              <a:rPr lang="fi-FI" sz="3600" dirty="0">
                <a:solidFill>
                  <a:srgbClr val="FF0000"/>
                </a:solidFill>
              </a:rPr>
              <a:t>mikä ei toimi</a:t>
            </a:r>
            <a:r>
              <a:rPr lang="fi-FI" sz="3600" dirty="0"/>
              <a:t>?</a:t>
            </a:r>
          </a:p>
          <a:p>
            <a:r>
              <a:rPr lang="fi-FI" sz="3600" b="1" dirty="0"/>
              <a:t>Mitä pitäisi muuttaa</a:t>
            </a:r>
            <a:r>
              <a:rPr lang="fi-FI" sz="3600" dirty="0"/>
              <a:t>, että oppilas saisi nykyistä paremmin tarvitsemansa tuen lähikoulussaan?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81532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24687" y="0"/>
            <a:ext cx="6849208" cy="5275385"/>
          </a:xfrm>
        </p:spPr>
        <p:txBody>
          <a:bodyPr>
            <a:noAutofit/>
          </a:bodyPr>
          <a:lstStyle/>
          <a:p>
            <a:r>
              <a:rPr lang="fi-FI" sz="3200" b="1" dirty="0"/>
              <a:t>Tavoitteena saada resurssit kohdistettua paremmin.</a:t>
            </a:r>
            <a:br>
              <a:rPr lang="fi-FI" sz="3200" b="1" dirty="0"/>
            </a:br>
            <a:r>
              <a:rPr lang="fi-FI" sz="3200" b="1" dirty="0"/>
              <a:t> </a:t>
            </a:r>
            <a:r>
              <a:rPr lang="fi-FI" sz="3200" dirty="0"/>
              <a:t>̶</a:t>
            </a:r>
            <a:br>
              <a:rPr lang="fi-FI" sz="3200" dirty="0"/>
            </a:br>
            <a:r>
              <a:rPr lang="fi-FI" sz="3200" dirty="0"/>
              <a:t>Nykyisilläkin resursseilla pystymme parempaan, kun ensin itse tutkimme ja kartoitamme, mitä tehdään ja miten!</a:t>
            </a:r>
          </a:p>
        </p:txBody>
      </p:sp>
    </p:spTree>
    <p:extLst>
      <p:ext uri="{BB962C8B-B14F-4D97-AF65-F5344CB8AC3E}">
        <p14:creationId xmlns:p14="http://schemas.microsoft.com/office/powerpoint/2010/main" val="3983188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Kaaviokuva 3"/>
          <p:cNvGraphicFramePr/>
          <p:nvPr>
            <p:extLst>
              <p:ext uri="{D42A27DB-BD31-4B8C-83A1-F6EECF244321}">
                <p14:modId xmlns:p14="http://schemas.microsoft.com/office/powerpoint/2010/main" val="400276637"/>
              </p:ext>
            </p:extLst>
          </p:nvPr>
        </p:nvGraphicFramePr>
        <p:xfrm>
          <a:off x="274320" y="295295"/>
          <a:ext cx="11673840" cy="6207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5960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akaisin kouluun 16 x 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983_TF02895269" id="{9660697B-6028-4861-83C4-163B541A9765}" vid="{C88ACA4A-FB3E-40C9-BC0C-18ED32BC5040}"/>
    </a:ext>
  </a:extLst>
</a:theme>
</file>

<file path=ppt/theme/theme2.xml><?xml version="1.0" encoding="utf-8"?>
<a:theme xmlns:a="http://schemas.openxmlformats.org/drawingml/2006/main" name="Office-teema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A9D54C9076F7F4E85CD272606A4CBCD" ma:contentTypeVersion="2" ma:contentTypeDescription="Luo uusi asiakirja." ma:contentTypeScope="" ma:versionID="4c1634b8d781a595d441a2569e9e778d">
  <xsd:schema xmlns:xsd="http://www.w3.org/2001/XMLSchema" xmlns:xs="http://www.w3.org/2001/XMLSchema" xmlns:p="http://schemas.microsoft.com/office/2006/metadata/properties" xmlns:ns2="4981c656-99a6-4513-8ddf-e166256c7fb7" targetNamespace="http://schemas.microsoft.com/office/2006/metadata/properties" ma:root="true" ma:fieldsID="13e0ee0ca45c384c7e4b68a45445e363" ns2:_="">
    <xsd:import namespace="4981c656-99a6-4513-8ddf-e166256c7f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81c656-99a6-4513-8ddf-e166256c7f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F5AFAE-B80F-42D3-94B4-729362BC1BCB}">
  <ds:schemaRefs>
    <ds:schemaRef ds:uri="http://schemas.microsoft.com/office/2006/documentManagement/types"/>
    <ds:schemaRef ds:uri="http://purl.org/dc/terms/"/>
    <ds:schemaRef ds:uri="4981c656-99a6-4513-8ddf-e166256c7fb7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8274E8B-5D19-45D4-A20E-C1D35C5533B1}">
  <ds:schemaRefs>
    <ds:schemaRef ds:uri="4981c656-99a6-4513-8ddf-e166256c7fb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Syksyteemainen koulutusaiheinen esitys (laajakuva)</Template>
  <TotalTime>524</TotalTime>
  <Words>504</Words>
  <Application>Microsoft Office PowerPoint</Application>
  <PresentationFormat>Laajakuva</PresentationFormat>
  <Paragraphs>62</Paragraphs>
  <Slides>9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Cambria</vt:lpstr>
      <vt:lpstr>Wingdings</vt:lpstr>
      <vt:lpstr>Takaisin kouluun 16 x 9</vt:lpstr>
      <vt:lpstr>Oppimisen tuen suunnitelma   ̶  ̶  ̶   Kaikille yhteinen koulu</vt:lpstr>
      <vt:lpstr>Opetus-/varhaiskasv.suunnitelman perusteet</vt:lpstr>
      <vt:lpstr>Salamancanjulistus (UNESCO 1994) </vt:lpstr>
      <vt:lpstr>Jokaisen lapsen tulee saada</vt:lpstr>
      <vt:lpstr>PowerPoint-esitys</vt:lpstr>
      <vt:lpstr>Oppimisen tuen suunnitelma  ̶ Valmista pitäisi tulla kevään aikana, mutta mitä on tapahtunut ja ketkä tekee?</vt:lpstr>
      <vt:lpstr>Koulutuksissa ja työpajoissa on pohdittu kolmiportaisen tuen käytäntöjä Orimattilassa: </vt:lpstr>
      <vt:lpstr>Tavoitteena saada resurssit kohdistettua paremmin.  ̶ Nykyisilläkin resursseilla pystymme parempaan, kun ensin itse tutkimme ja kartoitamme, mitä tehdään ja miten!</vt:lpstr>
      <vt:lpstr>PowerPoint-esitys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Kaikille yhteinen koulu</dc:title>
  <dc:creator>Antti Ketonen</dc:creator>
  <cp:lastModifiedBy>Piia Uotinen</cp:lastModifiedBy>
  <cp:revision>621</cp:revision>
  <dcterms:created xsi:type="dcterms:W3CDTF">2019-11-11T13:17:45Z</dcterms:created>
  <dcterms:modified xsi:type="dcterms:W3CDTF">2020-01-29T12:27:49Z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0x0101007A9D54C9076F7F4E85CD272606A4CBCD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