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8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6B291D-595E-468A-8499-F3CD16AAD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8E09057-21D6-47FB-AA30-C431DC661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103713-1D0D-452C-9D28-8558116D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3BCCAE-F777-40BF-9BDC-28A2DD81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42CA56-F3E1-48F4-8F17-E4BBBE34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318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C5F98F-C69B-4E9F-8FF6-851EA546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C60EF78-4E64-430B-905D-09068378C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14FE6F-D9DC-4B96-B695-D87E1C7B6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2F0951-5703-4704-BC8D-23B03B7F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A02D7E-FAAF-47D0-8365-702A7C23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0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A10EF06-A36D-4183-80B7-3BA164081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B8751CC-E4A1-4737-80D9-5F3C201A2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5EE0E1-B6EF-41AB-BF02-2D7BEBE1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AAEA89-93FB-401F-B4A8-E6988E001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F4870E-5507-4AF2-A68E-FFF9A089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685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4A2F5C-A47C-4BB1-A234-DCE4292EB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55E97E-0A3D-49FA-A4A8-A45DA0E8F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38C90E-2617-484E-8BC7-F9FF34F56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C5E4303-7F2D-4A84-81D8-DB8C5FED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DA08C6-7BA0-44F4-AF47-FCCD9F53C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176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E3E791-5558-4384-955E-EE84CB5C0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53F28E-6530-4695-846C-33C0960F2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816A7B-3E68-4278-AE2C-8631AA6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3C9D6F-BBE4-4A22-84DD-8F8B4143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41C12C-2BB3-461E-875E-FB530BF8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891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5765A5-814C-4AB9-9D72-DD8F284A1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B4739A-0FD8-42FE-8013-E404A169B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30F26B-80F1-4B5F-8190-FC84CAC3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982FB6-2389-45BA-9FFE-48FDFDE5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F2320A3-78E2-4225-88D2-2C8EB44B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742FC82-AFE8-4412-B487-9A078596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25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E2224F-FEFB-4485-AC11-341DCCDD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914A30B-F0AD-42F9-AB52-40AA4BF82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4C7D1E7-C74C-43DC-A9B0-876F1CF85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E064FEC-2E54-4B35-86CE-A81FC8DDE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14134DF-5C64-428C-8069-747D250E6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1462700-1C6F-40D0-9C0F-A48AFCB13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118F15F-64D3-4D48-8EB1-D049FBAD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0039A55-0ED3-4CF9-B7DD-55E0B00F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282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63A269-871C-48E3-8CBD-A0B312B7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66FABFD-F24E-4BA7-937F-FCB539882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4173A99-DBA1-408A-9B37-68752521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327AD2-C5BB-4CBA-91BD-893AA770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52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EB330E7-D616-468A-875C-5F80F9D6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7F75B87-9F37-4ECF-9016-6179C22E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D967044-BC6A-459B-AC8A-059CD20A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387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B70D59-ADB5-4CE4-B727-F3B19AAE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7107FD-09B0-4F9A-8909-B7F5785E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92837BF-3822-4588-864C-4D9E7E812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023D24A-8ACD-471A-A070-21B1650A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2273AC-FCB6-4EF1-9D37-FE619E7C4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B7E3F8E-74B8-46F7-8CC0-9DF0D10A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451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D266A7-3E5F-4621-9801-439974E86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EC61B2C-2F34-44D5-A499-23EA0BA05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419A70-C697-41A5-9261-5970A8A18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A33510-0BF8-4561-A0D0-266A056A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F0BE17B-0392-4D0E-91F1-AD020CAC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516686-2C41-48A9-B92D-42BD5292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52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14256FD-FF20-42BD-BBFC-20838A7E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60407D-7D86-4835-AAD6-D784C6375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7738634-0407-4C62-81E5-FB2F991A3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9B126-A965-4290-81DB-877E26871E63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E1360C-28FF-489F-8625-08076BCF8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0DEE3B-4850-4CEC-8914-1633E3441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9D13-50F9-4890-8979-99BBD83F4B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290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9E008-8847-4D08-9D7A-D05620A8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199" y="434474"/>
            <a:ext cx="3262459" cy="7101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3200" b="1" dirty="0"/>
              <a:t>Five little monkeys </a:t>
            </a:r>
            <a:endParaRPr lang="en-US" sz="320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A404A8-A5DF-4FA8-9554-5DE470A0C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728" y="1167858"/>
            <a:ext cx="6583477" cy="4351338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indent="0">
              <a:buNone/>
            </a:pPr>
            <a:r>
              <a:rPr lang="en-US" sz="10400" dirty="0"/>
              <a:t>Five little monkeys jumping on the bed.</a:t>
            </a:r>
          </a:p>
          <a:p>
            <a:pPr marL="0" indent="0">
              <a:buNone/>
            </a:pPr>
            <a:r>
              <a:rPr lang="en-US" sz="10400" dirty="0"/>
              <a:t>One fell off and bumped his head.</a:t>
            </a:r>
          </a:p>
          <a:p>
            <a:pPr marL="0" indent="0">
              <a:buNone/>
            </a:pPr>
            <a:r>
              <a:rPr lang="en-US" sz="10400" dirty="0"/>
              <a:t>Mommy called the doctor and the doctor said:</a:t>
            </a:r>
          </a:p>
          <a:p>
            <a:pPr marL="0" indent="0">
              <a:buNone/>
            </a:pPr>
            <a:r>
              <a:rPr lang="en-US" sz="10400" dirty="0"/>
              <a:t>No more monkeys jumping on the bed!</a:t>
            </a:r>
          </a:p>
          <a:p>
            <a:pPr marL="0" indent="0">
              <a:buNone/>
            </a:pPr>
            <a:r>
              <a:rPr lang="en-US" sz="10400" dirty="0"/>
              <a:t> </a:t>
            </a:r>
          </a:p>
          <a:p>
            <a:pPr marL="0" indent="0">
              <a:buNone/>
            </a:pPr>
            <a:r>
              <a:rPr lang="en-US" sz="10400" dirty="0"/>
              <a:t>Four little monkeys jumping on the bed…</a:t>
            </a:r>
          </a:p>
          <a:p>
            <a:pPr marL="0" indent="0">
              <a:buNone/>
            </a:pPr>
            <a:r>
              <a:rPr lang="en-US" sz="10400" dirty="0"/>
              <a:t>Three little monkeys jumping on the bed… </a:t>
            </a:r>
          </a:p>
          <a:p>
            <a:pPr marL="0" indent="0">
              <a:buNone/>
            </a:pPr>
            <a:r>
              <a:rPr lang="en-US" sz="10400" dirty="0"/>
              <a:t>Two little monkeys jumping on the bed… </a:t>
            </a:r>
          </a:p>
          <a:p>
            <a:pPr marL="0" indent="0">
              <a:buNone/>
            </a:pPr>
            <a:endParaRPr lang="en-US" sz="10400" dirty="0"/>
          </a:p>
          <a:p>
            <a:pPr marL="0" indent="0">
              <a:buNone/>
            </a:pPr>
            <a:r>
              <a:rPr lang="en-US" sz="10400" dirty="0"/>
              <a:t>One little monkey jumping on the bed.</a:t>
            </a:r>
          </a:p>
          <a:p>
            <a:pPr marL="0" indent="0">
              <a:buNone/>
            </a:pPr>
            <a:r>
              <a:rPr lang="en-US" sz="10400" dirty="0"/>
              <a:t>He fell off and bumped his head.</a:t>
            </a:r>
          </a:p>
          <a:p>
            <a:pPr marL="0" indent="0">
              <a:buNone/>
            </a:pPr>
            <a:r>
              <a:rPr lang="en-US" sz="10400" dirty="0"/>
              <a:t>Mommy called the doctor and the doctor said:</a:t>
            </a:r>
          </a:p>
          <a:p>
            <a:pPr marL="0" indent="0">
              <a:buNone/>
            </a:pPr>
            <a:r>
              <a:rPr lang="en-US" sz="10400" dirty="0"/>
              <a:t>No more monkeys jumping on the bed!</a:t>
            </a:r>
          </a:p>
          <a:p>
            <a:pPr marL="0"/>
            <a:endParaRPr lang="en-US" sz="7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05F0F562-4E9D-4077-AB7F-7C3E70EED2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9F42151-C6A8-435D-865B-8F44F60822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1" y="5288941"/>
            <a:ext cx="1714500" cy="4064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2B7E9CEC-5B2C-478E-AB88-797BDAAA7FB9}"/>
              </a:ext>
            </a:extLst>
          </p:cNvPr>
          <p:cNvSpPr txBox="1"/>
          <p:nvPr/>
        </p:nvSpPr>
        <p:spPr>
          <a:xfrm>
            <a:off x="8926613" y="5288941"/>
            <a:ext cx="82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</p:spTree>
    <p:extLst>
      <p:ext uri="{BB962C8B-B14F-4D97-AF65-F5344CB8AC3E}">
        <p14:creationId xmlns:p14="http://schemas.microsoft.com/office/powerpoint/2010/main" val="245164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ECAC4F5-E297-4209-B279-341A64D83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988" y="446897"/>
            <a:ext cx="2442327" cy="11620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/>
              <a:t>Teddy bear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101B15-EC13-486E-9A63-23E5C7F24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792" y="1401418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600" dirty="0"/>
              <a:t>Teddy bear, teddy bear turn around.</a:t>
            </a:r>
          </a:p>
          <a:p>
            <a:pPr marL="0" indent="0">
              <a:buNone/>
            </a:pPr>
            <a:r>
              <a:rPr lang="en-US" sz="2600" dirty="0"/>
              <a:t>Teddy bear, teddy bear touch the ground.</a:t>
            </a:r>
          </a:p>
          <a:p>
            <a:pPr marL="0" indent="0">
              <a:buNone/>
            </a:pPr>
            <a:r>
              <a:rPr lang="en-US" sz="2600" dirty="0"/>
              <a:t>Teddy bear, teddy bear touch your nose.</a:t>
            </a:r>
          </a:p>
          <a:p>
            <a:pPr marL="0" indent="0">
              <a:buNone/>
            </a:pPr>
            <a:r>
              <a:rPr lang="en-US" sz="2600" dirty="0"/>
              <a:t>Teddy bear, teddy bear point your toes.</a:t>
            </a:r>
          </a:p>
          <a:p>
            <a:pPr marL="0" indent="0">
              <a:buNone/>
            </a:pPr>
            <a:r>
              <a:rPr lang="en-US" sz="2600" dirty="0"/>
              <a:t>Teddy bear, teddy bear wear your shoes.</a:t>
            </a:r>
          </a:p>
          <a:p>
            <a:pPr marL="0" indent="0">
              <a:buNone/>
            </a:pPr>
            <a:r>
              <a:rPr lang="en-US" sz="2600" dirty="0"/>
              <a:t>Teddy bear, teddy bear go to school.</a:t>
            </a:r>
          </a:p>
          <a:p>
            <a:pPr marL="0"/>
            <a:endParaRPr lang="en-US" sz="26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67D2E264-8800-4FC7-A5CD-633BC6F296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8215DEE-6CDA-4497-82A0-5F132006C5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562" y="4787291"/>
            <a:ext cx="2959100" cy="4699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B2A97173-8ADD-42CD-8C44-2D14AEBF7A86}"/>
              </a:ext>
            </a:extLst>
          </p:cNvPr>
          <p:cNvSpPr txBox="1"/>
          <p:nvPr/>
        </p:nvSpPr>
        <p:spPr>
          <a:xfrm>
            <a:off x="8459282" y="4780847"/>
            <a:ext cx="95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</p:spTree>
    <p:extLst>
      <p:ext uri="{BB962C8B-B14F-4D97-AF65-F5344CB8AC3E}">
        <p14:creationId xmlns:p14="http://schemas.microsoft.com/office/powerpoint/2010/main" val="40818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26A7314-E0FF-4E2B-BA30-C0745583C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30" y="425253"/>
            <a:ext cx="4604198" cy="51156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200" b="1" dirty="0"/>
              <a:t>Five little gingerbread men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CD751E-C202-4714-AA40-68A215D3B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7087" y="1188539"/>
            <a:ext cx="5797928" cy="5101724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dirty="0"/>
              <a:t>Five little gingerbread men jumping on the bed.</a:t>
            </a:r>
          </a:p>
          <a:p>
            <a:pPr marL="0" indent="0">
              <a:buNone/>
            </a:pPr>
            <a:r>
              <a:rPr lang="en-US" sz="2600" dirty="0"/>
              <a:t>One runs way, he is red.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Four little gingerbread men eating jello.</a:t>
            </a:r>
          </a:p>
          <a:p>
            <a:pPr marL="0" indent="0">
              <a:buNone/>
            </a:pPr>
            <a:r>
              <a:rPr lang="en-US" sz="2600" dirty="0"/>
              <a:t>One runs away, he is yellow.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Three little gingerbread men acting mean.</a:t>
            </a:r>
          </a:p>
          <a:p>
            <a:pPr marL="0" indent="0">
              <a:buNone/>
            </a:pPr>
            <a:r>
              <a:rPr lang="en-US" sz="2600" dirty="0"/>
              <a:t>One runs away, he is green.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Two little gingerbread men about to fall down.</a:t>
            </a:r>
          </a:p>
          <a:p>
            <a:pPr marL="0" indent="0">
              <a:buNone/>
            </a:pPr>
            <a:r>
              <a:rPr lang="en-US" sz="2600" dirty="0"/>
              <a:t>One runs away, he is brown.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One little gingerbread man looking at you.</a:t>
            </a:r>
          </a:p>
          <a:p>
            <a:pPr marL="0" indent="0">
              <a:buNone/>
            </a:pPr>
            <a:r>
              <a:rPr lang="en-US" sz="2600" dirty="0"/>
              <a:t>He runs away, he is blue.</a:t>
            </a:r>
          </a:p>
          <a:p>
            <a:pPr marL="0"/>
            <a:endParaRPr lang="en-US" sz="13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A7948F71-28C2-44DD-86A0-EB46820CEF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F107AC6-C40C-4D0E-B1D6-4DFDCA866F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890" y="5079391"/>
            <a:ext cx="2254250" cy="41275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EF3E1261-862F-425A-A26E-9C51C9A2A39C}"/>
              </a:ext>
            </a:extLst>
          </p:cNvPr>
          <p:cNvSpPr txBox="1"/>
          <p:nvPr/>
        </p:nvSpPr>
        <p:spPr>
          <a:xfrm>
            <a:off x="8972261" y="5064820"/>
            <a:ext cx="80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</p:spTree>
    <p:extLst>
      <p:ext uri="{BB962C8B-B14F-4D97-AF65-F5344CB8AC3E}">
        <p14:creationId xmlns:p14="http://schemas.microsoft.com/office/powerpoint/2010/main" val="36503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83593CB-82A1-41F8-B37D-B0A3AAEBC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/>
              <a:t>What is a tree?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DF9998-06C0-423C-8702-0C78884A2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/>
              <a:t>What is a tree?</a:t>
            </a:r>
          </a:p>
          <a:p>
            <a:pPr marL="0" indent="0">
              <a:buNone/>
            </a:pPr>
            <a:r>
              <a:rPr lang="en-US" dirty="0"/>
              <a:t>A place to play, a wall to climb, a thing to swing.</a:t>
            </a:r>
          </a:p>
          <a:p>
            <a:pPr marL="0" indent="0">
              <a:buNone/>
            </a:pPr>
            <a:r>
              <a:rPr lang="en-US" dirty="0"/>
              <a:t>What is a tree?</a:t>
            </a:r>
          </a:p>
          <a:p>
            <a:pPr marL="0" indent="0">
              <a:buNone/>
            </a:pPr>
            <a:r>
              <a:rPr lang="en-US" dirty="0"/>
              <a:t>Adventures start when it can be anything.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800" dirty="0"/>
              <a:t>- Gillian Graig -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A931553-6639-414A-BB9E-99B5078D33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ABAEB7BD-3CAB-4788-B4FF-52463F056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645" y="5022241"/>
            <a:ext cx="2959100" cy="46990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EF1F44C8-5210-4E4A-AED7-5048D267B0B4}"/>
              </a:ext>
            </a:extLst>
          </p:cNvPr>
          <p:cNvSpPr txBox="1"/>
          <p:nvPr/>
        </p:nvSpPr>
        <p:spPr>
          <a:xfrm>
            <a:off x="8605714" y="5003865"/>
            <a:ext cx="81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</p:spTree>
    <p:extLst>
      <p:ext uri="{BB962C8B-B14F-4D97-AF65-F5344CB8AC3E}">
        <p14:creationId xmlns:p14="http://schemas.microsoft.com/office/powerpoint/2010/main" val="14543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36C106-088D-44A5-8571-02F773CC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/>
              <a:t>What is a bed?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3B0E70-21F0-417B-8989-E0E5BFED9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/>
              <a:t>What is a bed?</a:t>
            </a:r>
          </a:p>
          <a:p>
            <a:pPr marL="0" indent="0">
              <a:buNone/>
            </a:pPr>
            <a:r>
              <a:rPr lang="en-US" dirty="0"/>
              <a:t>A place to sleep, a land to dream, mind wandering.</a:t>
            </a:r>
          </a:p>
          <a:p>
            <a:pPr marL="0" indent="0">
              <a:buNone/>
            </a:pPr>
            <a:r>
              <a:rPr lang="en-US" dirty="0"/>
              <a:t>What is a bed?</a:t>
            </a:r>
          </a:p>
          <a:p>
            <a:pPr marL="0" indent="0">
              <a:buNone/>
            </a:pPr>
            <a:r>
              <a:rPr lang="en-US" dirty="0"/>
              <a:t>Adventures start when it can be anything.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800" dirty="0"/>
              <a:t>- Gillian Graig -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65197F40-530D-46A3-A2D5-3397944BDF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-2" b="-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C4BB56E-2D29-4A0A-8F92-6FB2375E9CDD}"/>
              </a:ext>
            </a:extLst>
          </p:cNvPr>
          <p:cNvSpPr txBox="1"/>
          <p:nvPr/>
        </p:nvSpPr>
        <p:spPr>
          <a:xfrm>
            <a:off x="8455840" y="5203842"/>
            <a:ext cx="739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209F696-53D0-4F86-AAF6-2060FF718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068" y="5216354"/>
            <a:ext cx="29591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1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4BA944F-984E-4DC4-9AED-A1D302BC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What is a box?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227C9C-37EA-42B2-9CFD-D0B50BEC6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/>
              <a:t>What is a box?</a:t>
            </a:r>
          </a:p>
          <a:p>
            <a:pPr marL="0" indent="0">
              <a:buNone/>
            </a:pPr>
            <a:r>
              <a:rPr lang="en-US" dirty="0"/>
              <a:t>A place to hide, a hat to wear, treasure glittering.</a:t>
            </a:r>
          </a:p>
          <a:p>
            <a:pPr marL="0" indent="0">
              <a:buNone/>
            </a:pPr>
            <a:r>
              <a:rPr lang="en-US" dirty="0"/>
              <a:t>What is a box?</a:t>
            </a:r>
          </a:p>
          <a:p>
            <a:pPr marL="0" indent="0">
              <a:buNone/>
            </a:pPr>
            <a:r>
              <a:rPr lang="en-US" dirty="0"/>
              <a:t>Adventures start when it can be anything.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800" dirty="0"/>
              <a:t>- Gillian Graig -</a:t>
            </a:r>
          </a:p>
          <a:p>
            <a:pPr marL="0"/>
            <a:endParaRPr lang="en-US" dirty="0"/>
          </a:p>
          <a:p>
            <a:pPr marL="0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33A5BBA3-77DE-4B6C-A0F6-AD08171794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7EA80F8-D437-48A3-B146-274BECFE047A}"/>
              </a:ext>
            </a:extLst>
          </p:cNvPr>
          <p:cNvSpPr txBox="1"/>
          <p:nvPr/>
        </p:nvSpPr>
        <p:spPr>
          <a:xfrm>
            <a:off x="8445358" y="5015876"/>
            <a:ext cx="98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B59A728B-4A6C-41BD-BD56-17403AF14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068" y="5032586"/>
            <a:ext cx="29591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49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DF914E8-034D-4EB2-95F7-C5B2C9F6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/>
              <a:t>This Little Piggy</a:t>
            </a:r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8832B0-4D0F-487C-92E0-7D8D013FC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This little piggy went to market. </a:t>
            </a:r>
            <a:br>
              <a:rPr lang="en-US" dirty="0"/>
            </a:br>
            <a:r>
              <a:rPr lang="en-US" dirty="0"/>
              <a:t>This little piggy stayed home. </a:t>
            </a:r>
            <a:br>
              <a:rPr lang="en-US" dirty="0"/>
            </a:br>
            <a:r>
              <a:rPr lang="en-US" dirty="0"/>
              <a:t>This little piggy had roast beef. </a:t>
            </a:r>
            <a:br>
              <a:rPr lang="en-US" dirty="0"/>
            </a:br>
            <a:r>
              <a:rPr lang="en-US" dirty="0"/>
              <a:t>This little piggy had none. </a:t>
            </a:r>
            <a:br>
              <a:rPr lang="en-US" dirty="0"/>
            </a:br>
            <a:r>
              <a:rPr lang="en-US" dirty="0"/>
              <a:t>This little piggy cried, "Wee, wee, wee, wee." </a:t>
            </a:r>
            <a:br>
              <a:rPr lang="en-US" dirty="0"/>
            </a:br>
            <a:r>
              <a:rPr lang="en-US" dirty="0"/>
              <a:t>All the way home.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2A97473-EBDB-48AD-A1AA-6BF52F5363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>
          <a:xfrm>
            <a:off x="7660193" y="561312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1525A670-4136-49E0-98A9-829DE01EA62F}"/>
              </a:ext>
            </a:extLst>
          </p:cNvPr>
          <p:cNvSpPr txBox="1"/>
          <p:nvPr/>
        </p:nvSpPr>
        <p:spPr>
          <a:xfrm>
            <a:off x="8180944" y="4458476"/>
            <a:ext cx="823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DF3628B-F15F-489F-B839-FB949A073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591" y="4472697"/>
            <a:ext cx="29591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5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321</Words>
  <Application>Microsoft Office PowerPoint</Application>
  <PresentationFormat>Laajakuva</PresentationFormat>
  <Paragraphs>66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Five little monkeys </vt:lpstr>
      <vt:lpstr>Teddy bear</vt:lpstr>
      <vt:lpstr>Five little gingerbread men </vt:lpstr>
      <vt:lpstr>What is a tree?</vt:lpstr>
      <vt:lpstr>What is a bed?</vt:lpstr>
      <vt:lpstr>What is a box?</vt:lpstr>
      <vt:lpstr>This Little Piggy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little monkeys </dc:title>
  <dc:creator>Vähäkuopus Kati</dc:creator>
  <cp:lastModifiedBy>Vähäkuopus Kati</cp:lastModifiedBy>
  <cp:revision>2</cp:revision>
  <dcterms:created xsi:type="dcterms:W3CDTF">2021-01-08T08:45:58Z</dcterms:created>
  <dcterms:modified xsi:type="dcterms:W3CDTF">2021-01-08T09:21:32Z</dcterms:modified>
</cp:coreProperties>
</file>