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71" r:id="rId3"/>
    <p:sldId id="272" r:id="rId4"/>
    <p:sldId id="270" r:id="rId5"/>
    <p:sldId id="269" r:id="rId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jOwwgdHl9Zr9sKrGEItJdv7tJq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E2A"/>
    <a:srgbClr val="FFFFCC"/>
    <a:srgbClr val="FECB43"/>
    <a:srgbClr val="565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3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4963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2572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5b3ff514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5b3ff5140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0" y="2349500"/>
            <a:ext cx="9144000" cy="1981200"/>
          </a:xfrm>
          <a:prstGeom prst="rect">
            <a:avLst/>
          </a:prstGeom>
          <a:gradFill>
            <a:gsLst>
              <a:gs pos="0">
                <a:srgbClr val="898E2A"/>
              </a:gs>
              <a:gs pos="36000">
                <a:srgbClr val="898E2A"/>
              </a:gs>
              <a:gs pos="100000">
                <a:srgbClr val="A8D08C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523875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Times New Roman"/>
              <a:buNone/>
            </a:pPr>
            <a:r>
              <a:rPr lang="fi-FI" sz="48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Taustoitus: Uskonsotien ja löytöretkien vuosisadat</a:t>
            </a:r>
            <a:endParaRPr sz="4800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0" y="4329113"/>
            <a:ext cx="9144000" cy="368300"/>
          </a:xfrm>
          <a:prstGeom prst="rect">
            <a:avLst/>
          </a:prstGeom>
          <a:solidFill>
            <a:srgbClr val="FFBA0D">
              <a:alpha val="6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SzPts val="1400"/>
            </a:pPr>
            <a:r>
              <a:rPr lang="fi-FI" sz="2000" b="1" u="none" strike="noStrike" cap="none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s. </a:t>
            </a:r>
            <a:r>
              <a:rPr lang="fi-FI" sz="20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65</a:t>
            </a:r>
            <a:r>
              <a:rPr lang="fi-FI" sz="20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sz="2000" b="1" u="none" strike="noStrike" cap="none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65</a:t>
            </a:r>
            <a:endParaRPr sz="2000" b="1" u="none" strike="noStrike" cap="none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artta&#10;&#10;Kuvaus luotu automaattisesti">
            <a:extLst>
              <a:ext uri="{FF2B5EF4-FFF2-40B4-BE49-F238E27FC236}">
                <a16:creationId xmlns:a16="http://schemas.microsoft.com/office/drawing/2014/main" id="{788D7B2C-44DC-41D6-BC24-AD0BBC8E41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4797" y="1637416"/>
            <a:ext cx="4639203" cy="3934045"/>
          </a:xfrm>
          <a:prstGeom prst="rect">
            <a:avLst/>
          </a:prstGeom>
        </p:spPr>
      </p:pic>
      <p:sp>
        <p:nvSpPr>
          <p:cNvPr id="92" name="Google Shape;92;p3"/>
          <p:cNvSpPr txBox="1">
            <a:spLocks noGrp="1"/>
          </p:cNvSpPr>
          <p:nvPr>
            <p:ph type="title"/>
          </p:nvPr>
        </p:nvSpPr>
        <p:spPr>
          <a:xfrm>
            <a:off x="0" y="0"/>
            <a:ext cx="7002822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sz="3600" b="1" dirty="0"/>
              <a:t>Ruotsi ja uuden ajan Eurooppa</a:t>
            </a:r>
            <a:endParaRPr sz="3600" b="1" dirty="0"/>
          </a:p>
        </p:txBody>
      </p:sp>
      <p:sp>
        <p:nvSpPr>
          <p:cNvPr id="94" name="Google Shape;94;p3"/>
          <p:cNvSpPr txBox="1">
            <a:spLocks noGrp="1"/>
          </p:cNvSpPr>
          <p:nvPr>
            <p:ph type="body" idx="2"/>
          </p:nvPr>
        </p:nvSpPr>
        <p:spPr>
          <a:xfrm>
            <a:off x="-1" y="1169581"/>
            <a:ext cx="4774019" cy="553177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Font typeface="Arial" charset="0"/>
              <a:buChar char="•"/>
              <a:defRPr/>
            </a:pPr>
            <a:r>
              <a:rPr lang="fi-FI" sz="2400" dirty="0">
                <a:solidFill>
                  <a:schemeClr val="tx1"/>
                </a:solidFill>
                <a:ea typeface="ＭＳ Ｐゴシック" pitchFamily="22" charset="-128"/>
                <a:cs typeface="Arial" charset="0"/>
              </a:rPr>
              <a:t>Westfalenin rauha päätti kolmikymmenvuotisen sodan vuonna 1648. Nykyisen Saksan alueet kärsivät sodasta pahimmin. Ranska, Britannia ja Ruotsi hyötyivät sodasta.</a:t>
            </a:r>
          </a:p>
          <a:p>
            <a:pPr>
              <a:buFont typeface="Arial" charset="0"/>
              <a:buChar char="•"/>
              <a:defRPr/>
            </a:pPr>
            <a:r>
              <a:rPr lang="fi-FI" sz="2400" dirty="0">
                <a:solidFill>
                  <a:schemeClr val="tx1"/>
                </a:solidFill>
                <a:ea typeface="ＭＳ Ｐゴシック" pitchFamily="22" charset="-128"/>
                <a:cs typeface="Arial" charset="0"/>
              </a:rPr>
              <a:t>Länsi- ja Pohjois-Euroopan maiden rajat muistuttavat jo nykyisiä rajoja. Maailmankaupan ja tuotannon kasvun ansiosta niistä alkoi kehittyä moderneja valtioita, joiden hallinto oli tehokkaasti järjestetty.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endParaRPr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9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artta&#10;&#10;Kuvaus luotu automaattisesti">
            <a:extLst>
              <a:ext uri="{FF2B5EF4-FFF2-40B4-BE49-F238E27FC236}">
                <a16:creationId xmlns:a16="http://schemas.microsoft.com/office/drawing/2014/main" id="{788D7B2C-44DC-41D6-BC24-AD0BBC8E41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5702" y="1446030"/>
            <a:ext cx="5518298" cy="4679518"/>
          </a:xfrm>
          <a:prstGeom prst="rect">
            <a:avLst/>
          </a:prstGeom>
        </p:spPr>
      </p:pic>
      <p:sp>
        <p:nvSpPr>
          <p:cNvPr id="92" name="Google Shape;92;p3"/>
          <p:cNvSpPr txBox="1">
            <a:spLocks noGrp="1"/>
          </p:cNvSpPr>
          <p:nvPr>
            <p:ph type="title"/>
          </p:nvPr>
        </p:nvSpPr>
        <p:spPr>
          <a:xfrm>
            <a:off x="0" y="0"/>
            <a:ext cx="7002822" cy="144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sz="3600" b="1" dirty="0"/>
              <a:t>Ruotsi ja uuden ajan Eurooppa</a:t>
            </a:r>
            <a:endParaRPr sz="3600" b="1" dirty="0"/>
          </a:p>
        </p:txBody>
      </p:sp>
      <p:sp>
        <p:nvSpPr>
          <p:cNvPr id="94" name="Google Shape;94;p3"/>
          <p:cNvSpPr txBox="1">
            <a:spLocks noGrp="1"/>
          </p:cNvSpPr>
          <p:nvPr>
            <p:ph type="body" idx="2"/>
          </p:nvPr>
        </p:nvSpPr>
        <p:spPr>
          <a:xfrm>
            <a:off x="287079" y="1275908"/>
            <a:ext cx="3221665" cy="570190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1950" indent="-361950">
              <a:buFont typeface="Arial" charset="0"/>
              <a:buChar char="•"/>
              <a:defRPr/>
            </a:pPr>
            <a:r>
              <a:rPr lang="fi-FI" sz="24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22" charset="-128"/>
                <a:cs typeface="Calibri" panose="020F0502020204030204" pitchFamily="34" charset="0"/>
              </a:rPr>
              <a:t>Keski- ja Itä-Euroopan maat jäivät kehityksestä jälkeen. Ne olivat edelleen luonteeltaan feodaalisia maita, joissa valta hajautui paikallisille vallanpitäjille.</a:t>
            </a:r>
          </a:p>
          <a:p>
            <a:pPr marL="361950" indent="-361950">
              <a:buFont typeface="Arial" charset="0"/>
              <a:buChar char="•"/>
              <a:defRPr/>
            </a:pPr>
            <a:r>
              <a:rPr lang="fi-FI" sz="24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22" charset="-128"/>
                <a:cs typeface="Calibri" panose="020F0502020204030204" pitchFamily="34" charset="0"/>
              </a:rPr>
              <a:t>Ruotsin alueet laajenivat, ja siitä tuli sadaksi vuodeksi Itämeren alueen merkittävin valtio.</a:t>
            </a:r>
            <a:endParaRPr lang="fi-FI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4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eksti, kartta&#10;&#10;Kuvaus luotu automaattisesti">
            <a:extLst>
              <a:ext uri="{FF2B5EF4-FFF2-40B4-BE49-F238E27FC236}">
                <a16:creationId xmlns:a16="http://schemas.microsoft.com/office/drawing/2014/main" id="{A7EE165A-DFEB-4D60-BDD6-7A56285B5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736" y="0"/>
            <a:ext cx="80872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777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A7CA0A3-6644-4A45-B0C0-4C50D20281C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675390"/>
            <a:ext cx="7549116" cy="61826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104</Words>
  <Application>Microsoft Office PowerPoint</Application>
  <PresentationFormat>Näytössä katseltava diaesitys (4:3)</PresentationFormat>
  <Paragraphs>8</Paragraphs>
  <Slides>5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Office-teema</vt:lpstr>
      <vt:lpstr>Taustoitus: Uskonsotien ja löytöretkien vuosisadat</vt:lpstr>
      <vt:lpstr>Ruotsi ja uuden ajan Eurooppa</vt:lpstr>
      <vt:lpstr>Ruotsi ja uuden ajan Eurooppa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Osaksi Ruotsia Eurooppaa ja kristikuntaa Kuvanavaus</dc:title>
  <dc:creator>Minna Sallanen</dc:creator>
  <cp:lastModifiedBy>Minna Sallanen</cp:lastModifiedBy>
  <cp:revision>19</cp:revision>
  <dcterms:created xsi:type="dcterms:W3CDTF">2019-05-29T10:24:56Z</dcterms:created>
  <dcterms:modified xsi:type="dcterms:W3CDTF">2019-08-12T10:06:50Z</dcterms:modified>
</cp:coreProperties>
</file>