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9"/>
  </p:notesMasterIdLst>
  <p:handoutMasterIdLst>
    <p:handoutMasterId r:id="rId10"/>
  </p:handoutMasterIdLst>
  <p:sldIdLst>
    <p:sldId id="257" r:id="rId2"/>
    <p:sldId id="259" r:id="rId3"/>
    <p:sldId id="260" r:id="rId4"/>
    <p:sldId id="261" r:id="rId5"/>
    <p:sldId id="262" r:id="rId6"/>
    <p:sldId id="263" r:id="rId7"/>
    <p:sldId id="258" r:id="rId8"/>
  </p:sldIdLst>
  <p:sldSz cx="12192000" cy="6858000"/>
  <p:notesSz cx="6858000" cy="9144000"/>
  <p:defaultTextStyle>
    <a:defPPr rtl="0">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60" d="100"/>
          <a:sy n="60" d="100"/>
        </p:scale>
        <p:origin x="872" y="116"/>
      </p:cViewPr>
      <p:guideLst/>
    </p:cSldViewPr>
  </p:slideViewPr>
  <p:notesTextViewPr>
    <p:cViewPr>
      <p:scale>
        <a:sx n="1" d="1"/>
        <a:sy n="1" d="1"/>
      </p:scale>
      <p:origin x="0" y="0"/>
    </p:cViewPr>
  </p:notesTextViewPr>
  <p:notesViewPr>
    <p:cSldViewPr snapToGrid="0">
      <p:cViewPr varScale="1">
        <p:scale>
          <a:sx n="120" d="100"/>
          <a:sy n="120" d="100"/>
        </p:scale>
        <p:origin x="504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Päivämäärän paikkamerkki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EDEBEE2-912F-480E-9C05-4E31D92225DD}" type="datetime1">
              <a:rPr lang="fi-FI" smtClean="0"/>
              <a:t>22.4.2025</a:t>
            </a:fld>
            <a:endParaRPr lang="en-US" dirty="0"/>
          </a:p>
        </p:txBody>
      </p:sp>
      <p:sp>
        <p:nvSpPr>
          <p:cNvPr id="4" name="Alatunnisteen paikkamerkki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Dian numeron paikkamerkki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D92CB86-0DB9-4A70-B1CF-B23508471F6B}" type="slidenum">
              <a:rPr lang="en-US" smtClean="0"/>
              <a:t>‹#›</a:t>
            </a:fld>
            <a:endParaRPr lang="en-US"/>
          </a:p>
        </p:txBody>
      </p:sp>
    </p:spTree>
    <p:extLst>
      <p:ext uri="{BB962C8B-B14F-4D97-AF65-F5344CB8AC3E}">
        <p14:creationId xmlns:p14="http://schemas.microsoft.com/office/powerpoint/2010/main" val="66355764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921C386-28B7-45C1-B2F1-573A3A26E1C5}" type="datetime1">
              <a:rPr lang="fi-FI" smtClean="0"/>
              <a:t>22.4.2025</a:t>
            </a:fld>
            <a:endParaRPr lang="en-US"/>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i"/>
              <a:t>Muokkaa tekstin perustyylejä napsauttamalla</a:t>
            </a:r>
            <a:endParaRPr lang="en-US"/>
          </a:p>
          <a:p>
            <a:pPr lvl="1" rtl="0"/>
            <a:r>
              <a:rPr lang="fi"/>
              <a:t>Toinen taso</a:t>
            </a:r>
          </a:p>
          <a:p>
            <a:pPr lvl="2" rtl="0"/>
            <a:r>
              <a:rPr lang="fi"/>
              <a:t>Kolmas taso</a:t>
            </a:r>
          </a:p>
          <a:p>
            <a:pPr lvl="3" rtl="0"/>
            <a:r>
              <a:rPr lang="fi"/>
              <a:t>Neljäs taso</a:t>
            </a:r>
          </a:p>
          <a:p>
            <a:pPr lvl="4" rtl="0"/>
            <a:r>
              <a:rPr lang="fi"/>
              <a:t>Viides taso</a:t>
            </a:r>
            <a:endParaRPr lang="en-US"/>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2B151B-D7D1-48E5-8230-5AADBC794F88}" type="slidenum">
              <a:rPr lang="en-US" smtClean="0"/>
              <a:t>‹#›</a:t>
            </a:fld>
            <a:endParaRPr lang="en-US"/>
          </a:p>
        </p:txBody>
      </p:sp>
    </p:spTree>
    <p:extLst>
      <p:ext uri="{BB962C8B-B14F-4D97-AF65-F5344CB8AC3E}">
        <p14:creationId xmlns:p14="http://schemas.microsoft.com/office/powerpoint/2010/main" val="31385927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sp>
        <p:nvSpPr>
          <p:cNvPr id="10" name="Suorakulmio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Otsikko 1"/>
          <p:cNvSpPr>
            <a:spLocks noGrp="1"/>
          </p:cNvSpPr>
          <p:nvPr>
            <p:ph type="ctrTitle"/>
          </p:nvPr>
        </p:nvSpPr>
        <p:spPr>
          <a:xfrm>
            <a:off x="1097280" y="758952"/>
            <a:ext cx="10058400" cy="3566160"/>
          </a:xfr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fi-FI"/>
              <a:t>Muokkaa ots. perustyyl. napsautt.</a:t>
            </a:r>
            <a:endParaRPr lang="en-US" dirty="0"/>
          </a:p>
        </p:txBody>
      </p:sp>
      <p:sp>
        <p:nvSpPr>
          <p:cNvPr id="3" name="Alaotsikko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fi-FI"/>
              <a:t>Muokkaa alaotsikon perustyyliä napsautt.</a:t>
            </a:r>
            <a:endParaRPr lang="en-US" dirty="0"/>
          </a:p>
        </p:txBody>
      </p:sp>
      <p:cxnSp>
        <p:nvCxnSpPr>
          <p:cNvPr id="9" name="Suora yhdysviiva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Päivämäärän paikkamerkki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D333519F-843D-4D32-BA64-656BC6AC4DA3}" type="datetime1">
              <a:rPr lang="fi-FI" smtClean="0"/>
              <a:t>22.4.2025</a:t>
            </a:fld>
            <a:endParaRPr lang="en-US" dirty="0"/>
          </a:p>
        </p:txBody>
      </p:sp>
      <p:sp>
        <p:nvSpPr>
          <p:cNvPr id="5" name="Alatunnisteen paikkamerkki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endParaRPr lang="en-US" dirty="0"/>
          </a:p>
        </p:txBody>
      </p:sp>
      <p:sp>
        <p:nvSpPr>
          <p:cNvPr id="6" name="Dian numeron paikkamerkki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rtlCol="0"/>
          <a:lstStyle/>
          <a:p>
            <a:pPr rtl="0"/>
            <a:r>
              <a:rPr lang="fi-FI"/>
              <a:t>Muokkaa ots. perustyyl. napsautt.</a:t>
            </a:r>
            <a:endParaRPr lang="en-US" dirty="0"/>
          </a:p>
        </p:txBody>
      </p:sp>
      <p:sp>
        <p:nvSpPr>
          <p:cNvPr id="3" name="Sisällön paikkamerkki 2"/>
          <p:cNvSpPr>
            <a:spLocks noGrp="1"/>
          </p:cNvSpPr>
          <p:nvPr>
            <p:ph idx="1"/>
          </p:nvPr>
        </p:nvSpPr>
        <p:spPr/>
        <p:txBody>
          <a:bodyPr rtlCol="0"/>
          <a:lstStyle/>
          <a:p>
            <a:pPr lvl="0" rtl="0"/>
            <a:r>
              <a:rPr lang="fi-FI"/>
              <a:t>Muokkaa tekstin perustyylejä napsauttamalla</a:t>
            </a:r>
          </a:p>
          <a:p>
            <a:pPr lvl="1" rtl="0"/>
            <a:r>
              <a:rPr lang="fi-FI"/>
              <a:t>toinen taso</a:t>
            </a:r>
          </a:p>
          <a:p>
            <a:pPr lvl="2" rtl="0"/>
            <a:r>
              <a:rPr lang="fi-FI"/>
              <a:t>kolmas taso</a:t>
            </a:r>
          </a:p>
          <a:p>
            <a:pPr lvl="3" rtl="0"/>
            <a:r>
              <a:rPr lang="fi-FI"/>
              <a:t>neljäs taso</a:t>
            </a:r>
          </a:p>
          <a:p>
            <a:pPr lvl="4" rtl="0"/>
            <a:r>
              <a:rPr lang="fi-FI"/>
              <a:t>viides taso</a:t>
            </a:r>
            <a:endParaRPr lang="en-US" dirty="0"/>
          </a:p>
        </p:txBody>
      </p:sp>
      <p:sp>
        <p:nvSpPr>
          <p:cNvPr id="7" name="Päivämäärän paikkamerkki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78703801-F711-40F9-9B56-77FBC145414B}" type="datetime1">
              <a:rPr lang="fi-FI" smtClean="0"/>
              <a:t>22.4.2025</a:t>
            </a:fld>
            <a:endParaRPr lang="en-US" dirty="0"/>
          </a:p>
        </p:txBody>
      </p:sp>
      <p:sp>
        <p:nvSpPr>
          <p:cNvPr id="8" name="Alatunnisteen paikkamerkki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en-US" dirty="0"/>
          </a:p>
        </p:txBody>
      </p:sp>
      <p:sp>
        <p:nvSpPr>
          <p:cNvPr id="9" name="Dian numeron paikkamerkki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bg>
      <p:bgPr>
        <a:solidFill>
          <a:schemeClr val="bg1"/>
        </a:solidFill>
        <a:effectLst/>
      </p:bgPr>
    </p:bg>
    <p:spTree>
      <p:nvGrpSpPr>
        <p:cNvPr id="1" name=""/>
        <p:cNvGrpSpPr/>
        <p:nvPr/>
      </p:nvGrpSpPr>
      <p:grpSpPr>
        <a:xfrm>
          <a:off x="0" y="0"/>
          <a:ext cx="0" cy="0"/>
          <a:chOff x="0" y="0"/>
          <a:chExt cx="0" cy="0"/>
        </a:xfrm>
      </p:grpSpPr>
      <p:sp>
        <p:nvSpPr>
          <p:cNvPr id="10" name="Suorakulmio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Otsikko 1"/>
          <p:cNvSpPr>
            <a:spLocks noGrp="1"/>
          </p:cNvSpPr>
          <p:nvPr>
            <p:ph type="title"/>
          </p:nvPr>
        </p:nvSpPr>
        <p:spPr>
          <a:xfrm>
            <a:off x="1097280" y="758952"/>
            <a:ext cx="10058400" cy="3566160"/>
          </a:xfrm>
        </p:spPr>
        <p:txBody>
          <a:bodyPr rtlCol="0" anchor="b" anchorCtr="0">
            <a:normAutofit/>
          </a:bodyPr>
          <a:lstStyle>
            <a:lvl1pPr>
              <a:lnSpc>
                <a:spcPct val="90000"/>
              </a:lnSpc>
              <a:defRPr sz="8000" b="0">
                <a:solidFill>
                  <a:schemeClr val="tx1">
                    <a:lumMod val="85000"/>
                    <a:lumOff val="15000"/>
                  </a:schemeClr>
                </a:solidFill>
              </a:defRPr>
            </a:lvl1pPr>
          </a:lstStyle>
          <a:p>
            <a:pPr rtl="0"/>
            <a:r>
              <a:rPr lang="fi-FI"/>
              <a:t>Muokkaa ots. perustyyl. napsautt.</a:t>
            </a:r>
            <a:endParaRPr lang="en-US" dirty="0"/>
          </a:p>
        </p:txBody>
      </p:sp>
      <p:sp>
        <p:nvSpPr>
          <p:cNvPr id="3" name="Tekstin paikkamerkki 2"/>
          <p:cNvSpPr>
            <a:spLocks noGrp="1"/>
          </p:cNvSpPr>
          <p:nvPr>
            <p:ph type="body" idx="1"/>
          </p:nvPr>
        </p:nvSpPr>
        <p:spPr>
          <a:xfrm>
            <a:off x="1097280" y="4663440"/>
            <a:ext cx="10058400" cy="1143000"/>
          </a:xfrm>
        </p:spPr>
        <p:txBody>
          <a:bodyPr lIns="91440" rIns="91440" rtlCol="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i-FI"/>
              <a:t>Muokkaa tekstin perustyylejä napsauttamalla</a:t>
            </a:r>
          </a:p>
        </p:txBody>
      </p:sp>
      <p:cxnSp>
        <p:nvCxnSpPr>
          <p:cNvPr id="9" name="Suora yhdysviiva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Päivämäärän paikkamerkki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p>
            <a:pPr rtl="0"/>
            <a:fld id="{D7CD3DFB-A4C7-4CEC-AB9B-66D7594D9109}" type="datetime1">
              <a:rPr lang="fi-FI" smtClean="0"/>
              <a:t>22.4.2025</a:t>
            </a:fld>
            <a:endParaRPr lang="en-US" dirty="0"/>
          </a:p>
        </p:txBody>
      </p:sp>
      <p:sp>
        <p:nvSpPr>
          <p:cNvPr id="8" name="Alatunnisteen paikkamerkki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p>
            <a:pPr rtl="0"/>
            <a:endParaRPr lang="en-US" dirty="0"/>
          </a:p>
        </p:txBody>
      </p:sp>
      <p:sp>
        <p:nvSpPr>
          <p:cNvPr id="11" name="Dian numeron paikkamerkki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8" name="Otsikko 7"/>
          <p:cNvSpPr>
            <a:spLocks noGrp="1"/>
          </p:cNvSpPr>
          <p:nvPr>
            <p:ph type="title"/>
          </p:nvPr>
        </p:nvSpPr>
        <p:spPr>
          <a:xfrm>
            <a:off x="1097280" y="286603"/>
            <a:ext cx="10058400" cy="1450757"/>
          </a:xfrm>
        </p:spPr>
        <p:txBody>
          <a:bodyPr rtlCol="0"/>
          <a:lstStyle/>
          <a:p>
            <a:pPr rtl="0"/>
            <a:r>
              <a:rPr lang="fi-FI"/>
              <a:t>Muokkaa ots. perustyyl. napsautt.</a:t>
            </a:r>
            <a:endParaRPr lang="en-US" dirty="0"/>
          </a:p>
        </p:txBody>
      </p:sp>
      <p:sp>
        <p:nvSpPr>
          <p:cNvPr id="3" name="Sisällön paikkamerkki 2"/>
          <p:cNvSpPr>
            <a:spLocks noGrp="1"/>
          </p:cNvSpPr>
          <p:nvPr>
            <p:ph sz="half" idx="1"/>
          </p:nvPr>
        </p:nvSpPr>
        <p:spPr>
          <a:xfrm>
            <a:off x="1097280" y="2120900"/>
            <a:ext cx="4639736" cy="3748193"/>
          </a:xfrm>
        </p:spPr>
        <p:txBody>
          <a:bodyPr rtlCol="0"/>
          <a:lstStyle/>
          <a:p>
            <a:pPr lvl="0" rtl="0"/>
            <a:r>
              <a:rPr lang="fi-FI"/>
              <a:t>Muokkaa tekstin perustyylejä napsauttamalla</a:t>
            </a:r>
          </a:p>
          <a:p>
            <a:pPr lvl="1" rtl="0"/>
            <a:r>
              <a:rPr lang="fi-FI"/>
              <a:t>toinen taso</a:t>
            </a:r>
          </a:p>
          <a:p>
            <a:pPr lvl="2" rtl="0"/>
            <a:r>
              <a:rPr lang="fi-FI"/>
              <a:t>kolmas taso</a:t>
            </a:r>
          </a:p>
          <a:p>
            <a:pPr lvl="3" rtl="0"/>
            <a:r>
              <a:rPr lang="fi-FI"/>
              <a:t>neljäs taso</a:t>
            </a:r>
          </a:p>
          <a:p>
            <a:pPr lvl="4" rtl="0"/>
            <a:r>
              <a:rPr lang="fi-FI"/>
              <a:t>viides taso</a:t>
            </a:r>
            <a:endParaRPr lang="en-US" dirty="0"/>
          </a:p>
        </p:txBody>
      </p:sp>
      <p:sp>
        <p:nvSpPr>
          <p:cNvPr id="4" name="Sisällön paikkamerkki 3"/>
          <p:cNvSpPr>
            <a:spLocks noGrp="1"/>
          </p:cNvSpPr>
          <p:nvPr>
            <p:ph sz="half" idx="2"/>
          </p:nvPr>
        </p:nvSpPr>
        <p:spPr>
          <a:xfrm>
            <a:off x="6515944" y="2120900"/>
            <a:ext cx="4639736" cy="3748194"/>
          </a:xfrm>
        </p:spPr>
        <p:txBody>
          <a:bodyPr rtlCol="0"/>
          <a:lstStyle/>
          <a:p>
            <a:pPr lvl="0" rtl="0"/>
            <a:r>
              <a:rPr lang="fi-FI"/>
              <a:t>Muokkaa tekstin perustyylejä napsauttamalla</a:t>
            </a:r>
          </a:p>
          <a:p>
            <a:pPr lvl="1" rtl="0"/>
            <a:r>
              <a:rPr lang="fi-FI"/>
              <a:t>toinen taso</a:t>
            </a:r>
          </a:p>
          <a:p>
            <a:pPr lvl="2" rtl="0"/>
            <a:r>
              <a:rPr lang="fi-FI"/>
              <a:t>kolmas taso</a:t>
            </a:r>
          </a:p>
          <a:p>
            <a:pPr lvl="3" rtl="0"/>
            <a:r>
              <a:rPr lang="fi-FI"/>
              <a:t>neljäs taso</a:t>
            </a:r>
          </a:p>
          <a:p>
            <a:pPr lvl="4" rtl="0"/>
            <a:r>
              <a:rPr lang="fi-FI"/>
              <a:t>viides taso</a:t>
            </a:r>
            <a:endParaRPr lang="en-US" dirty="0"/>
          </a:p>
        </p:txBody>
      </p:sp>
      <p:sp>
        <p:nvSpPr>
          <p:cNvPr id="2" name="Päivämäärän paikkamerkki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D25D4FFD-250F-42DE-8618-6D33D0945576}" type="datetime1">
              <a:rPr lang="fi-FI" smtClean="0"/>
              <a:t>22.4.2025</a:t>
            </a:fld>
            <a:endParaRPr lang="en-US" dirty="0"/>
          </a:p>
        </p:txBody>
      </p:sp>
      <p:sp>
        <p:nvSpPr>
          <p:cNvPr id="9" name="Alatunnisteen paikkamerkki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endParaRPr lang="en-US" dirty="0"/>
          </a:p>
        </p:txBody>
      </p:sp>
      <p:sp>
        <p:nvSpPr>
          <p:cNvPr id="10" name="Dian numeron paikkamerkki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10" name="Otsikko 9"/>
          <p:cNvSpPr>
            <a:spLocks noGrp="1"/>
          </p:cNvSpPr>
          <p:nvPr>
            <p:ph type="title"/>
          </p:nvPr>
        </p:nvSpPr>
        <p:spPr>
          <a:xfrm>
            <a:off x="1097280" y="286603"/>
            <a:ext cx="10058400" cy="1450757"/>
          </a:xfrm>
        </p:spPr>
        <p:txBody>
          <a:bodyPr rtlCol="0"/>
          <a:lstStyle/>
          <a:p>
            <a:pPr rtl="0"/>
            <a:r>
              <a:rPr lang="fi-FI"/>
              <a:t>Muokkaa ots. perustyyl. napsautt.</a:t>
            </a:r>
            <a:endParaRPr lang="en-US" dirty="0"/>
          </a:p>
        </p:txBody>
      </p:sp>
      <p:sp>
        <p:nvSpPr>
          <p:cNvPr id="3" name="Tekstin paikkamerkki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i-FI"/>
              <a:t>Muokkaa tekstin perustyylejä napsauttamalla</a:t>
            </a:r>
          </a:p>
        </p:txBody>
      </p:sp>
      <p:sp>
        <p:nvSpPr>
          <p:cNvPr id="4" name="Sisällön paikkamerkki 3"/>
          <p:cNvSpPr>
            <a:spLocks noGrp="1"/>
          </p:cNvSpPr>
          <p:nvPr>
            <p:ph sz="half" idx="2"/>
          </p:nvPr>
        </p:nvSpPr>
        <p:spPr>
          <a:xfrm>
            <a:off x="1097280" y="2958274"/>
            <a:ext cx="4639736" cy="2910821"/>
          </a:xfrm>
        </p:spPr>
        <p:txBody>
          <a:bodyPr rtlCol="0"/>
          <a:lstStyle/>
          <a:p>
            <a:pPr lvl="0" rtl="0"/>
            <a:r>
              <a:rPr lang="fi-FI"/>
              <a:t>Muokkaa tekstin perustyylejä napsauttamalla</a:t>
            </a:r>
          </a:p>
          <a:p>
            <a:pPr lvl="1" rtl="0"/>
            <a:r>
              <a:rPr lang="fi-FI"/>
              <a:t>toinen taso</a:t>
            </a:r>
          </a:p>
          <a:p>
            <a:pPr lvl="2" rtl="0"/>
            <a:r>
              <a:rPr lang="fi-FI"/>
              <a:t>kolmas taso</a:t>
            </a:r>
          </a:p>
          <a:p>
            <a:pPr lvl="3" rtl="0"/>
            <a:r>
              <a:rPr lang="fi-FI"/>
              <a:t>neljäs taso</a:t>
            </a:r>
          </a:p>
          <a:p>
            <a:pPr lvl="4" rtl="0"/>
            <a:r>
              <a:rPr lang="fi-FI"/>
              <a:t>viides taso</a:t>
            </a:r>
            <a:endParaRPr lang="en-US" dirty="0"/>
          </a:p>
        </p:txBody>
      </p:sp>
      <p:sp>
        <p:nvSpPr>
          <p:cNvPr id="5" name="Tekstin paikkamerkki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i-FI"/>
              <a:t>Muokkaa tekstin perustyylejä napsauttamalla</a:t>
            </a:r>
          </a:p>
        </p:txBody>
      </p:sp>
      <p:sp>
        <p:nvSpPr>
          <p:cNvPr id="6" name="Sisällön paikkamerkki 5"/>
          <p:cNvSpPr>
            <a:spLocks noGrp="1"/>
          </p:cNvSpPr>
          <p:nvPr>
            <p:ph sz="quarter" idx="4"/>
          </p:nvPr>
        </p:nvSpPr>
        <p:spPr>
          <a:xfrm>
            <a:off x="6515944" y="2958273"/>
            <a:ext cx="4639736" cy="2910821"/>
          </a:xfrm>
        </p:spPr>
        <p:txBody>
          <a:bodyPr rtlCol="0"/>
          <a:lstStyle/>
          <a:p>
            <a:pPr lvl="0" rtl="0"/>
            <a:r>
              <a:rPr lang="fi-FI"/>
              <a:t>Muokkaa tekstin perustyylejä napsauttamalla</a:t>
            </a:r>
          </a:p>
          <a:p>
            <a:pPr lvl="1" rtl="0"/>
            <a:r>
              <a:rPr lang="fi-FI"/>
              <a:t>toinen taso</a:t>
            </a:r>
          </a:p>
          <a:p>
            <a:pPr lvl="2" rtl="0"/>
            <a:r>
              <a:rPr lang="fi-FI"/>
              <a:t>kolmas taso</a:t>
            </a:r>
          </a:p>
          <a:p>
            <a:pPr lvl="3" rtl="0"/>
            <a:r>
              <a:rPr lang="fi-FI"/>
              <a:t>neljäs taso</a:t>
            </a:r>
          </a:p>
          <a:p>
            <a:pPr lvl="4" rtl="0"/>
            <a:r>
              <a:rPr lang="fi-FI"/>
              <a:t>viides taso</a:t>
            </a:r>
            <a:endParaRPr lang="en-US" dirty="0"/>
          </a:p>
        </p:txBody>
      </p:sp>
      <p:sp>
        <p:nvSpPr>
          <p:cNvPr id="2" name="Päivämäärän paikkamerkki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526A7F96-E146-44FA-9181-EADF068C161D}" type="datetime1">
              <a:rPr lang="fi-FI" smtClean="0"/>
              <a:t>22.4.2025</a:t>
            </a:fld>
            <a:endParaRPr lang="en-US" dirty="0"/>
          </a:p>
        </p:txBody>
      </p:sp>
      <p:sp>
        <p:nvSpPr>
          <p:cNvPr id="11" name="Alatunnisteen paikkamerkki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endParaRPr lang="en-US" dirty="0"/>
          </a:p>
        </p:txBody>
      </p:sp>
      <p:sp>
        <p:nvSpPr>
          <p:cNvPr id="12" name="Dian numeron paikkamerkki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rtlCol="0"/>
          <a:lstStyle/>
          <a:p>
            <a:pPr rtl="0"/>
            <a:r>
              <a:rPr lang="fi-FI"/>
              <a:t>Muokkaa ots. perustyyl. napsautt.</a:t>
            </a:r>
            <a:endParaRPr lang="en-US" dirty="0"/>
          </a:p>
        </p:txBody>
      </p:sp>
      <p:sp>
        <p:nvSpPr>
          <p:cNvPr id="6" name="Päivämäärän paikkamerkki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78BC3B49-041D-4B38-8CBE-140F67F1C3C3}" type="datetime1">
              <a:rPr lang="fi-FI" smtClean="0"/>
              <a:t>22.4.2025</a:t>
            </a:fld>
            <a:endParaRPr lang="en-US" dirty="0"/>
          </a:p>
        </p:txBody>
      </p:sp>
      <p:sp>
        <p:nvSpPr>
          <p:cNvPr id="7" name="Alatunnisteen paikkamerkki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endParaRPr lang="en-US" dirty="0"/>
          </a:p>
        </p:txBody>
      </p:sp>
      <p:sp>
        <p:nvSpPr>
          <p:cNvPr id="8" name="Dian numeron paikkamerkki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
        <p:nvSpPr>
          <p:cNvPr id="10" name="Suorakulmio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Päivämäärän paikkamerkki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DD2A58AB-B984-44E1-96A8-5FC5D89F26AA}" type="datetime1">
              <a:rPr lang="fi-FI" smtClean="0"/>
              <a:t>22.4.2025</a:t>
            </a:fld>
            <a:endParaRPr lang="en-US" dirty="0"/>
          </a:p>
        </p:txBody>
      </p:sp>
      <p:sp>
        <p:nvSpPr>
          <p:cNvPr id="3" name="Alatunnisteen paikkamerkki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en-US" dirty="0"/>
          </a:p>
        </p:txBody>
      </p:sp>
      <p:sp>
        <p:nvSpPr>
          <p:cNvPr id="4" name="Dian numeron paikkamerkki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tsikollinen sisältö">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Otsikko 1"/>
          <p:cNvSpPr>
            <a:spLocks noGrp="1"/>
          </p:cNvSpPr>
          <p:nvPr>
            <p:ph type="title"/>
          </p:nvPr>
        </p:nvSpPr>
        <p:spPr>
          <a:xfrm>
            <a:off x="643466" y="786383"/>
            <a:ext cx="3517567" cy="2093975"/>
          </a:xfrm>
        </p:spPr>
        <p:txBody>
          <a:bodyPr rtlCol="0" anchor="b">
            <a:normAutofit/>
          </a:bodyPr>
          <a:lstStyle>
            <a:lvl1pPr>
              <a:lnSpc>
                <a:spcPct val="90000"/>
              </a:lnSpc>
              <a:defRPr sz="3400" b="0">
                <a:solidFill>
                  <a:srgbClr val="FFFFFF"/>
                </a:solidFill>
              </a:defRPr>
            </a:lvl1pPr>
          </a:lstStyle>
          <a:p>
            <a:pPr rtl="0"/>
            <a:r>
              <a:rPr lang="fi-FI"/>
              <a:t>Muokkaa ots. perustyyl. napsautt.</a:t>
            </a:r>
            <a:endParaRPr lang="en-US" dirty="0"/>
          </a:p>
        </p:txBody>
      </p:sp>
      <p:sp>
        <p:nvSpPr>
          <p:cNvPr id="3" name="Sisällön paikkamerkki 2"/>
          <p:cNvSpPr>
            <a:spLocks noGrp="1"/>
          </p:cNvSpPr>
          <p:nvPr>
            <p:ph idx="1"/>
          </p:nvPr>
        </p:nvSpPr>
        <p:spPr>
          <a:xfrm>
            <a:off x="5458984" y="812799"/>
            <a:ext cx="5928344" cy="5294757"/>
          </a:xfrm>
        </p:spPr>
        <p:txBody>
          <a:bodyPr rtlCol="0"/>
          <a:lstStyle/>
          <a:p>
            <a:pPr lvl="0" rtl="0"/>
            <a:r>
              <a:rPr lang="fi-FI"/>
              <a:t>Muokkaa tekstin perustyylejä napsauttamalla</a:t>
            </a:r>
          </a:p>
          <a:p>
            <a:pPr lvl="1" rtl="0"/>
            <a:r>
              <a:rPr lang="fi-FI"/>
              <a:t>toinen taso</a:t>
            </a:r>
          </a:p>
          <a:p>
            <a:pPr lvl="2" rtl="0"/>
            <a:r>
              <a:rPr lang="fi-FI"/>
              <a:t>kolmas taso</a:t>
            </a:r>
          </a:p>
          <a:p>
            <a:pPr lvl="3" rtl="0"/>
            <a:r>
              <a:rPr lang="fi-FI"/>
              <a:t>neljäs taso</a:t>
            </a:r>
          </a:p>
          <a:p>
            <a:pPr lvl="4" rtl="0"/>
            <a:r>
              <a:rPr lang="fi-FI"/>
              <a:t>viides taso</a:t>
            </a:r>
            <a:endParaRPr lang="en-US" dirty="0"/>
          </a:p>
        </p:txBody>
      </p:sp>
      <p:sp>
        <p:nvSpPr>
          <p:cNvPr id="4" name="Tekstin paikkamerkki 3"/>
          <p:cNvSpPr>
            <a:spLocks noGrp="1"/>
          </p:cNvSpPr>
          <p:nvPr>
            <p:ph type="body" sz="half" idx="2"/>
          </p:nvPr>
        </p:nvSpPr>
        <p:spPr>
          <a:xfrm>
            <a:off x="643465" y="3043050"/>
            <a:ext cx="3517567" cy="3064505"/>
          </a:xfrm>
        </p:spPr>
        <p:txBody>
          <a:bodyPr lIns="91440" rIns="91440" rtlCol="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i-FI"/>
              <a:t>Muokkaa tekstin perustyylejä napsauttamalla</a:t>
            </a:r>
          </a:p>
        </p:txBody>
      </p:sp>
      <p:sp>
        <p:nvSpPr>
          <p:cNvPr id="5" name="Päivämäärän paikkamerkki 4"/>
          <p:cNvSpPr>
            <a:spLocks noGrp="1"/>
          </p:cNvSpPr>
          <p:nvPr>
            <p:ph type="dt" sz="half" idx="10"/>
          </p:nvPr>
        </p:nvSpPr>
        <p:spPr>
          <a:xfrm>
            <a:off x="643464" y="6446520"/>
            <a:ext cx="3517568" cy="365125"/>
          </a:xfrm>
        </p:spPr>
        <p:txBody>
          <a:bodyPr rtlCol="0"/>
          <a:lstStyle>
            <a:lvl1pPr algn="l">
              <a:defRPr/>
            </a:lvl1pPr>
          </a:lstStyle>
          <a:p>
            <a:pPr rtl="0"/>
            <a:fld id="{81DDB612-6900-4DF6-9D0F-3D8EC5067B5D}" type="datetime1">
              <a:rPr lang="fi-FI" smtClean="0"/>
              <a:t>22.4.2025</a:t>
            </a:fld>
            <a:endParaRPr lang="en-US" dirty="0"/>
          </a:p>
        </p:txBody>
      </p:sp>
      <p:sp>
        <p:nvSpPr>
          <p:cNvPr id="6" name="Alatunnisteen paikkamerkki 5"/>
          <p:cNvSpPr>
            <a:spLocks noGrp="1"/>
          </p:cNvSpPr>
          <p:nvPr>
            <p:ph type="ftr" sz="quarter" idx="11"/>
          </p:nvPr>
        </p:nvSpPr>
        <p:spPr>
          <a:xfrm>
            <a:off x="5458983" y="6446520"/>
            <a:ext cx="5334019" cy="365125"/>
          </a:xfrm>
        </p:spPr>
        <p:txBody>
          <a:bodyPr rtlCol="0"/>
          <a:lstStyle>
            <a:lvl1pPr algn="l">
              <a:defRPr>
                <a:solidFill>
                  <a:schemeClr val="tx2"/>
                </a:solidFill>
              </a:defRPr>
            </a:lvl1pPr>
          </a:lstStyle>
          <a:p>
            <a:pPr rtl="0"/>
            <a:endParaRPr lang="en-US" dirty="0"/>
          </a:p>
        </p:txBody>
      </p:sp>
      <p:sp>
        <p:nvSpPr>
          <p:cNvPr id="7" name="Dian numeron paikkamerkki 6"/>
          <p:cNvSpPr>
            <a:spLocks noGrp="1"/>
          </p:cNvSpPr>
          <p:nvPr>
            <p:ph type="sldNum" sz="quarter" idx="12"/>
          </p:nvPr>
        </p:nvSpPr>
        <p:spPr/>
        <p:txBody>
          <a:bodyPr rtlCol="0"/>
          <a:lstStyle>
            <a:lvl1pPr>
              <a:defRPr>
                <a:solidFill>
                  <a:schemeClr val="tx2"/>
                </a:solidFill>
              </a:defRPr>
            </a:lvl1pPr>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Kuva ja kuvateksti">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Kuvan paikkamerkki 2"/>
          <p:cNvSpPr>
            <a:spLocks noGrp="1" noChangeAspect="1"/>
          </p:cNvSpPr>
          <p:nvPr>
            <p:ph type="pic" idx="1"/>
          </p:nvPr>
        </p:nvSpPr>
        <p:spPr>
          <a:xfrm>
            <a:off x="15" y="0"/>
            <a:ext cx="12191985" cy="4578350"/>
          </a:xfrm>
          <a:solidFill>
            <a:schemeClr val="bg1">
              <a:lumMod val="85000"/>
            </a:schemeClr>
          </a:solidFill>
        </p:spPr>
        <p:txBody>
          <a:bodyPr lIns="457200" tIns="457200"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i-FI"/>
              <a:t>Lisää kuva napsauttamalla kuvaketta</a:t>
            </a:r>
            <a:endParaRPr lang="en-US" dirty="0"/>
          </a:p>
        </p:txBody>
      </p:sp>
      <p:sp>
        <p:nvSpPr>
          <p:cNvPr id="2" name="Otsikko 1"/>
          <p:cNvSpPr>
            <a:spLocks noGrp="1"/>
          </p:cNvSpPr>
          <p:nvPr>
            <p:ph type="title"/>
          </p:nvPr>
        </p:nvSpPr>
        <p:spPr>
          <a:xfrm>
            <a:off x="1097279" y="4799362"/>
            <a:ext cx="10113645" cy="743682"/>
          </a:xfrm>
        </p:spPr>
        <p:txBody>
          <a:bodyPr tIns="0" bIns="0" rtlCol="0" anchor="b">
            <a:noAutofit/>
          </a:bodyPr>
          <a:lstStyle>
            <a:lvl1pPr>
              <a:defRPr sz="3600" b="0">
                <a:solidFill>
                  <a:srgbClr val="FFFFFF"/>
                </a:solidFill>
              </a:defRPr>
            </a:lvl1pPr>
          </a:lstStyle>
          <a:p>
            <a:pPr rtl="0"/>
            <a:r>
              <a:rPr lang="fi-FI"/>
              <a:t>Muokkaa ots. perustyyl. napsautt.</a:t>
            </a:r>
            <a:endParaRPr lang="en-US" dirty="0"/>
          </a:p>
        </p:txBody>
      </p:sp>
      <p:sp>
        <p:nvSpPr>
          <p:cNvPr id="4" name="Tekstin paikkamerkki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i-FI"/>
              <a:t>Muokkaa tekstin perustyylejä napsauttamalla</a:t>
            </a:r>
          </a:p>
        </p:txBody>
      </p:sp>
      <p:sp>
        <p:nvSpPr>
          <p:cNvPr id="5" name="Päivämäärän paikkamerkki 4"/>
          <p:cNvSpPr>
            <a:spLocks noGrp="1"/>
          </p:cNvSpPr>
          <p:nvPr>
            <p:ph type="dt" sz="half" idx="10"/>
          </p:nvPr>
        </p:nvSpPr>
        <p:spPr/>
        <p:txBody>
          <a:bodyPr rtlCol="0"/>
          <a:lstStyle>
            <a:lvl1pPr>
              <a:defRPr/>
            </a:lvl1pPr>
          </a:lstStyle>
          <a:p>
            <a:pPr rtl="0"/>
            <a:fld id="{399058F8-0286-4E06-8D9E-02EE5CB85371}" type="datetime1">
              <a:rPr lang="fi-FI" smtClean="0"/>
              <a:t>22.4.2025</a:t>
            </a:fld>
            <a:endParaRPr lang="en-US" dirty="0"/>
          </a:p>
        </p:txBody>
      </p:sp>
      <p:sp>
        <p:nvSpPr>
          <p:cNvPr id="6" name="Alatunnisteen paikkamerkki 5"/>
          <p:cNvSpPr>
            <a:spLocks noGrp="1"/>
          </p:cNvSpPr>
          <p:nvPr>
            <p:ph type="ftr" sz="quarter" idx="11"/>
          </p:nvPr>
        </p:nvSpPr>
        <p:spPr>
          <a:xfrm>
            <a:off x="1097279" y="6446838"/>
            <a:ext cx="6818262" cy="365125"/>
          </a:xfrm>
        </p:spPr>
        <p:txBody>
          <a:bodyPr rtlCol="0"/>
          <a:lstStyle/>
          <a:p>
            <a:pPr algn="l" rtl="0"/>
            <a:endParaRPr lang="en-US" dirty="0"/>
          </a:p>
        </p:txBody>
      </p:sp>
      <p:sp>
        <p:nvSpPr>
          <p:cNvPr id="7" name="Dian numeron paikkamerkki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untainen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rtlCol="0"/>
          <a:lstStyle/>
          <a:p>
            <a:pPr rtl="0"/>
            <a:r>
              <a:rPr lang="fi-FI"/>
              <a:t>Muokkaa ots. perustyyl. napsautt.</a:t>
            </a:r>
            <a:endParaRPr lang="en-US" dirty="0"/>
          </a:p>
        </p:txBody>
      </p:sp>
      <p:sp>
        <p:nvSpPr>
          <p:cNvPr id="3" name="Pystysuuntaisen tekstin paikkamerkki 2"/>
          <p:cNvSpPr>
            <a:spLocks noGrp="1"/>
          </p:cNvSpPr>
          <p:nvPr>
            <p:ph type="body" orient="vert" idx="1"/>
          </p:nvPr>
        </p:nvSpPr>
        <p:spPr/>
        <p:txBody>
          <a:bodyPr vert="eaVert" lIns="45720" tIns="0" rIns="45720" bIns="0" rtlCol="0"/>
          <a:lstStyle/>
          <a:p>
            <a:pPr lvl="0" rtl="0"/>
            <a:r>
              <a:rPr lang="fi-FI"/>
              <a:t>Muokkaa tekstin perustyylejä napsauttamalla</a:t>
            </a:r>
          </a:p>
          <a:p>
            <a:pPr lvl="1" rtl="0"/>
            <a:r>
              <a:rPr lang="fi-FI"/>
              <a:t>toinen taso</a:t>
            </a:r>
          </a:p>
          <a:p>
            <a:pPr lvl="2" rtl="0"/>
            <a:r>
              <a:rPr lang="fi-FI"/>
              <a:t>kolmas taso</a:t>
            </a:r>
          </a:p>
          <a:p>
            <a:pPr lvl="3" rtl="0"/>
            <a:r>
              <a:rPr lang="fi-FI"/>
              <a:t>neljäs taso</a:t>
            </a:r>
          </a:p>
          <a:p>
            <a:pPr lvl="4" rtl="0"/>
            <a:r>
              <a:rPr lang="fi-FI"/>
              <a:t>viides taso</a:t>
            </a:r>
            <a:endParaRPr lang="en-US" dirty="0"/>
          </a:p>
        </p:txBody>
      </p:sp>
      <p:sp>
        <p:nvSpPr>
          <p:cNvPr id="7" name="Päivämäärän paikkamerkki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6F41986F-AC63-4C6C-A83D-BE731401382C}" type="datetime1">
              <a:rPr lang="fi-FI" smtClean="0"/>
              <a:t>22.4.2025</a:t>
            </a:fld>
            <a:endParaRPr lang="en-US" dirty="0"/>
          </a:p>
        </p:txBody>
      </p:sp>
      <p:sp>
        <p:nvSpPr>
          <p:cNvPr id="8" name="Alatunnisteen paikkamerkki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endParaRPr lang="en-US" dirty="0"/>
          </a:p>
        </p:txBody>
      </p:sp>
      <p:sp>
        <p:nvSpPr>
          <p:cNvPr id="9" name="Dian numeron paikkamerkki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Pystysuuntainen otsikko ja teksti">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Pystysuuntainen otsikko 1"/>
          <p:cNvSpPr>
            <a:spLocks noGrp="1"/>
          </p:cNvSpPr>
          <p:nvPr>
            <p:ph type="title" orient="vert"/>
          </p:nvPr>
        </p:nvSpPr>
        <p:spPr>
          <a:xfrm>
            <a:off x="8724900" y="412302"/>
            <a:ext cx="2628900" cy="5759898"/>
          </a:xfrm>
        </p:spPr>
        <p:txBody>
          <a:bodyPr vert="eaVert" rtlCol="0"/>
          <a:lstStyle/>
          <a:p>
            <a:pPr rtl="0"/>
            <a:r>
              <a:rPr lang="fi-FI"/>
              <a:t>Muokkaa ots. perustyyl. napsautt.</a:t>
            </a:r>
            <a:endParaRPr lang="en-US" dirty="0"/>
          </a:p>
        </p:txBody>
      </p:sp>
      <p:sp>
        <p:nvSpPr>
          <p:cNvPr id="3" name="Pystysuuntaisen tekstin paikkamerkki 2"/>
          <p:cNvSpPr>
            <a:spLocks noGrp="1"/>
          </p:cNvSpPr>
          <p:nvPr>
            <p:ph type="body" orient="vert" idx="1"/>
          </p:nvPr>
        </p:nvSpPr>
        <p:spPr>
          <a:xfrm>
            <a:off x="838200" y="412302"/>
            <a:ext cx="7734300" cy="5759898"/>
          </a:xfrm>
        </p:spPr>
        <p:txBody>
          <a:bodyPr vert="eaVert" lIns="45720" tIns="0" rIns="45720" bIns="0" rtlCol="0"/>
          <a:lstStyle/>
          <a:p>
            <a:pPr lvl="0" rtl="0"/>
            <a:r>
              <a:rPr lang="fi-FI"/>
              <a:t>Muokkaa tekstin perustyylejä napsauttamalla</a:t>
            </a:r>
          </a:p>
          <a:p>
            <a:pPr lvl="1" rtl="0"/>
            <a:r>
              <a:rPr lang="fi-FI"/>
              <a:t>toinen taso</a:t>
            </a:r>
          </a:p>
          <a:p>
            <a:pPr lvl="2" rtl="0"/>
            <a:r>
              <a:rPr lang="fi-FI"/>
              <a:t>kolmas taso</a:t>
            </a:r>
          </a:p>
          <a:p>
            <a:pPr lvl="3" rtl="0"/>
            <a:r>
              <a:rPr lang="fi-FI"/>
              <a:t>neljäs taso</a:t>
            </a:r>
          </a:p>
          <a:p>
            <a:pPr lvl="4" rtl="0"/>
            <a:r>
              <a:rPr lang="fi-FI"/>
              <a:t>viides taso</a:t>
            </a:r>
            <a:endParaRPr lang="en-US" dirty="0"/>
          </a:p>
        </p:txBody>
      </p:sp>
      <p:sp>
        <p:nvSpPr>
          <p:cNvPr id="7" name="Päivämäärän paikkamerkki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4E98A873-79C9-43D8-B793-398293F8F7CF}" type="datetime1">
              <a:rPr lang="fi-FI" smtClean="0"/>
              <a:t>22.4.2025</a:t>
            </a:fld>
            <a:endParaRPr lang="en-US" dirty="0"/>
          </a:p>
        </p:txBody>
      </p:sp>
      <p:sp>
        <p:nvSpPr>
          <p:cNvPr id="8" name="Alatunnisteen paikkamerkki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endParaRPr lang="en-US" dirty="0"/>
          </a:p>
        </p:txBody>
      </p:sp>
      <p:sp>
        <p:nvSpPr>
          <p:cNvPr id="10" name="Dian numeron paikkamerkki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Otsikon paikkamerkki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fi"/>
              <a:t>Muokkaa otsikon perustyyliä napsauttamalla</a:t>
            </a:r>
            <a:endParaRPr lang="en-US" dirty="0"/>
          </a:p>
        </p:txBody>
      </p:sp>
      <p:sp>
        <p:nvSpPr>
          <p:cNvPr id="3" name="Tekstin paikkamerkki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fi"/>
              <a:t>Muokkaa tekstin perustyylejä napsauttamalla</a:t>
            </a:r>
          </a:p>
          <a:p>
            <a:pPr lvl="1" rtl="0"/>
            <a:r>
              <a:rPr lang="fi"/>
              <a:t>Toinen taso</a:t>
            </a:r>
          </a:p>
          <a:p>
            <a:pPr lvl="2" rtl="0"/>
            <a:r>
              <a:rPr lang="fi"/>
              <a:t>Kolmas taso</a:t>
            </a:r>
          </a:p>
          <a:p>
            <a:pPr lvl="3" rtl="0"/>
            <a:r>
              <a:rPr lang="fi"/>
              <a:t>Neljäs taso</a:t>
            </a:r>
          </a:p>
          <a:p>
            <a:pPr lvl="4" rtl="0"/>
            <a:r>
              <a:rPr lang="fi"/>
              <a:t>Viides taso</a:t>
            </a:r>
            <a:endParaRPr lang="en-US" dirty="0"/>
          </a:p>
        </p:txBody>
      </p:sp>
      <p:sp>
        <p:nvSpPr>
          <p:cNvPr id="4" name="Päivämäärän paikkamerkki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pPr rtl="0"/>
            <a:fld id="{E6343564-1337-43E5-904A-A7BD9FFE90C2}" type="datetime1">
              <a:rPr lang="fi-FI" smtClean="0"/>
              <a:t>22.4.2025</a:t>
            </a:fld>
            <a:endParaRPr lang="en-US" dirty="0"/>
          </a:p>
        </p:txBody>
      </p:sp>
      <p:sp>
        <p:nvSpPr>
          <p:cNvPr id="5" name="Alatunnisteen paikkamerkki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pPr rtl="0"/>
            <a:endParaRPr lang="en-US" dirty="0"/>
          </a:p>
        </p:txBody>
      </p:sp>
      <p:sp>
        <p:nvSpPr>
          <p:cNvPr id="6" name="Dian numeron paikkamerkki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pPr rtl="0"/>
            <a:fld id="{3A98EE3D-8CD1-4C3F-BD1C-C98C9596463C}" type="slidenum">
              <a:rPr lang="en-US" smtClean="0"/>
              <a:t>‹#›</a:t>
            </a:fld>
            <a:endParaRPr lang="en-US" dirty="0"/>
          </a:p>
        </p:txBody>
      </p:sp>
      <p:cxnSp>
        <p:nvCxnSpPr>
          <p:cNvPr id="10" name="Suora yhdysviiva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Suorakulmio 21">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Otsikko 1">
            <a:extLst>
              <a:ext uri="{FF2B5EF4-FFF2-40B4-BE49-F238E27FC236}">
                <a16:creationId xmlns:a16="http://schemas.microsoft.com/office/drawing/2014/main" id="{78FD68DA-43BA-4508-8DE2-BA9BB7B2FA5B}"/>
              </a:ext>
            </a:extLst>
          </p:cNvPr>
          <p:cNvSpPr>
            <a:spLocks noGrp="1"/>
          </p:cNvSpPr>
          <p:nvPr>
            <p:ph type="ctrTitle"/>
          </p:nvPr>
        </p:nvSpPr>
        <p:spPr>
          <a:xfrm>
            <a:off x="5289754" y="639097"/>
            <a:ext cx="6253317" cy="3686015"/>
          </a:xfrm>
        </p:spPr>
        <p:txBody>
          <a:bodyPr rtlCol="0">
            <a:normAutofit/>
          </a:bodyPr>
          <a:lstStyle/>
          <a:p>
            <a:pPr>
              <a:lnSpc>
                <a:spcPct val="107000"/>
              </a:lnSpc>
              <a:spcAft>
                <a:spcPts val="800"/>
              </a:spcAft>
              <a:buNone/>
            </a:pPr>
            <a:r>
              <a:rPr lang="fi-FI" sz="5400" kern="100" dirty="0">
                <a:effectLst/>
                <a:latin typeface="Calibri" panose="020F0502020204030204" pitchFamily="34" charset="0"/>
                <a:ea typeface="Calibri" panose="020F0502020204030204" pitchFamily="34" charset="0"/>
                <a:cs typeface="Times New Roman" panose="02020603050405020304" pitchFamily="18" charset="0"/>
              </a:rPr>
              <a:t>Henkisesti ja hengellisesti hyvinvoiva työyhteisö 2024–25</a:t>
            </a:r>
            <a:endParaRPr lang="fi" sz="5400" dirty="0"/>
          </a:p>
        </p:txBody>
      </p:sp>
      <p:sp>
        <p:nvSpPr>
          <p:cNvPr id="3" name="Alaotsikko 2">
            <a:extLst>
              <a:ext uri="{FF2B5EF4-FFF2-40B4-BE49-F238E27FC236}">
                <a16:creationId xmlns:a16="http://schemas.microsoft.com/office/drawing/2014/main" id="{A8E9CFF2-3777-4FF4-A759-8491175B0B7C}"/>
              </a:ext>
            </a:extLst>
          </p:cNvPr>
          <p:cNvSpPr>
            <a:spLocks noGrp="1"/>
          </p:cNvSpPr>
          <p:nvPr>
            <p:ph type="subTitle" idx="1"/>
          </p:nvPr>
        </p:nvSpPr>
        <p:spPr>
          <a:xfrm>
            <a:off x="5289753" y="4672739"/>
            <a:ext cx="6269347" cy="1021498"/>
          </a:xfrm>
        </p:spPr>
        <p:txBody>
          <a:bodyPr rtlCol="0">
            <a:normAutofit/>
          </a:bodyPr>
          <a:lstStyle/>
          <a:p>
            <a:pPr rtl="0"/>
            <a:r>
              <a:rPr lang="fi-FI" sz="2400" kern="100" dirty="0">
                <a:effectLst/>
                <a:latin typeface="Calibri" panose="020F0502020204030204" pitchFamily="34" charset="0"/>
                <a:ea typeface="Calibri" panose="020F0502020204030204" pitchFamily="34" charset="0"/>
                <a:cs typeface="Times New Roman" panose="02020603050405020304" pitchFamily="18" charset="0"/>
              </a:rPr>
              <a:t>Kehittämistehtävä 23.4.2025</a:t>
            </a:r>
            <a:br>
              <a:rPr lang="fi-FI" sz="2400" kern="100" dirty="0">
                <a:effectLst/>
                <a:latin typeface="Calibri" panose="020F0502020204030204" pitchFamily="34" charset="0"/>
                <a:ea typeface="Calibri" panose="020F0502020204030204" pitchFamily="34" charset="0"/>
                <a:cs typeface="Times New Roman" panose="02020603050405020304" pitchFamily="18" charset="0"/>
              </a:rPr>
            </a:br>
            <a:r>
              <a:rPr lang="fi-FI" sz="2400" kern="100" dirty="0">
                <a:effectLst/>
                <a:latin typeface="Calibri" panose="020F0502020204030204" pitchFamily="34" charset="0"/>
                <a:ea typeface="Calibri" panose="020F0502020204030204" pitchFamily="34" charset="0"/>
                <a:cs typeface="Times New Roman" panose="02020603050405020304" pitchFamily="18" charset="0"/>
              </a:rPr>
              <a:t>Eija Nivala</a:t>
            </a:r>
            <a:endParaRPr lang="fi" sz="2400" dirty="0">
              <a:solidFill>
                <a:schemeClr val="tx1">
                  <a:lumMod val="85000"/>
                  <a:lumOff val="15000"/>
                </a:schemeClr>
              </a:solidFill>
            </a:endParaRPr>
          </a:p>
        </p:txBody>
      </p:sp>
      <p:pic>
        <p:nvPicPr>
          <p:cNvPr id="5" name="Kuva 4">
            <a:extLst>
              <a:ext uri="{FF2B5EF4-FFF2-40B4-BE49-F238E27FC236}">
                <a16:creationId xmlns:a16="http://schemas.microsoft.com/office/drawing/2014/main" id="{282CF6DD-7FE8-4063-9551-1B7BBCE92AB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1"/>
            <a:ext cx="4603098" cy="6857999"/>
          </a:xfrm>
          <a:prstGeom prst="rect">
            <a:avLst/>
          </a:prstGeom>
        </p:spPr>
      </p:pic>
      <p:cxnSp>
        <p:nvCxnSpPr>
          <p:cNvPr id="24" name="Suora yhdysviiva 23">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8D02C44-3388-3553-9612-874877251D2E}"/>
              </a:ext>
            </a:extLst>
          </p:cNvPr>
          <p:cNvSpPr>
            <a:spLocks noGrp="1"/>
          </p:cNvSpPr>
          <p:nvPr>
            <p:ph type="title"/>
          </p:nvPr>
        </p:nvSpPr>
        <p:spPr>
          <a:xfrm>
            <a:off x="643466" y="786383"/>
            <a:ext cx="3517567" cy="2093975"/>
          </a:xfrm>
        </p:spPr>
        <p:txBody>
          <a:bodyPr anchor="b">
            <a:normAutofit/>
          </a:bodyPr>
          <a:lstStyle/>
          <a:p>
            <a:r>
              <a:rPr lang="fi-FI" dirty="0"/>
              <a:t>Avioliittoon vihkiminen 6.5.2023</a:t>
            </a:r>
            <a:endParaRPr lang="fi-FI"/>
          </a:p>
        </p:txBody>
      </p:sp>
      <p:pic>
        <p:nvPicPr>
          <p:cNvPr id="1026" name="Picture 2" descr="Kuvan kuvausta ei ole saatavilla.">
            <a:extLst>
              <a:ext uri="{FF2B5EF4-FFF2-40B4-BE49-F238E27FC236}">
                <a16:creationId xmlns:a16="http://schemas.microsoft.com/office/drawing/2014/main" id="{8B1608A3-0EFF-2AC8-34A6-5BE34579E7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9143" r="-1" b="3873"/>
          <a:stretch/>
        </p:blipFill>
        <p:spPr bwMode="auto">
          <a:xfrm>
            <a:off x="5458984" y="812799"/>
            <a:ext cx="5928344" cy="5294757"/>
          </a:xfrm>
          <a:prstGeom prst="rect">
            <a:avLst/>
          </a:prstGeom>
          <a:noFill/>
          <a:extLst>
            <a:ext uri="{909E8E84-426E-40DD-AFC4-6F175D3DCCD1}">
              <a14:hiddenFill xmlns:a14="http://schemas.microsoft.com/office/drawing/2010/main">
                <a:solidFill>
                  <a:srgbClr val="FFFFFF"/>
                </a:solidFill>
              </a14:hiddenFill>
            </a:ext>
          </a:extLst>
        </p:spPr>
      </p:pic>
      <p:sp>
        <p:nvSpPr>
          <p:cNvPr id="3" name="Sisällön paikkamerkki 2">
            <a:extLst>
              <a:ext uri="{FF2B5EF4-FFF2-40B4-BE49-F238E27FC236}">
                <a16:creationId xmlns:a16="http://schemas.microsoft.com/office/drawing/2014/main" id="{1F7E04B7-458F-6333-7F01-1628E91FC0B4}"/>
              </a:ext>
            </a:extLst>
          </p:cNvPr>
          <p:cNvSpPr>
            <a:spLocks noGrp="1"/>
          </p:cNvSpPr>
          <p:nvPr>
            <p:ph type="body" sz="half" idx="2"/>
          </p:nvPr>
        </p:nvSpPr>
        <p:spPr>
          <a:xfrm>
            <a:off x="643465" y="3043050"/>
            <a:ext cx="3517567" cy="3064505"/>
          </a:xfrm>
        </p:spPr>
        <p:txBody>
          <a:bodyPr>
            <a:normAutofit/>
          </a:bodyPr>
          <a:lstStyle/>
          <a:p>
            <a:pPr>
              <a:buFont typeface="Wingdings" panose="05000000000000000000" pitchFamily="2" charset="2"/>
              <a:buChar char="Ø"/>
            </a:pPr>
            <a:r>
              <a:rPr lang="fi-FI" sz="2200" dirty="0"/>
              <a:t>M</a:t>
            </a:r>
            <a:r>
              <a:rPr lang="fi-FI" sz="2200" dirty="0">
                <a:effectLst/>
              </a:rPr>
              <a:t>itä työyhteisössäni ja seurakunnassani tapahtui, kun kirkkoherrana vihin samaa sukupuolta olevan parin avioliittoon?</a:t>
            </a:r>
          </a:p>
          <a:p>
            <a:pPr>
              <a:buFont typeface="Wingdings" panose="05000000000000000000" pitchFamily="2" charset="2"/>
              <a:buChar char="Ø"/>
            </a:pPr>
            <a:r>
              <a:rPr lang="fi-FI" sz="2200" dirty="0"/>
              <a:t>Mitä on tapahtunut minussa?</a:t>
            </a:r>
          </a:p>
        </p:txBody>
      </p:sp>
      <p:sp>
        <p:nvSpPr>
          <p:cNvPr id="5" name="Päivämäärän paikkamerkki 4">
            <a:extLst>
              <a:ext uri="{FF2B5EF4-FFF2-40B4-BE49-F238E27FC236}">
                <a16:creationId xmlns:a16="http://schemas.microsoft.com/office/drawing/2014/main" id="{545B5DB5-7D97-BD33-AB68-A99B03521C0C}"/>
              </a:ext>
            </a:extLst>
          </p:cNvPr>
          <p:cNvSpPr>
            <a:spLocks noGrp="1"/>
          </p:cNvSpPr>
          <p:nvPr>
            <p:ph type="dt" sz="half" idx="10"/>
          </p:nvPr>
        </p:nvSpPr>
        <p:spPr>
          <a:xfrm>
            <a:off x="643464" y="6446520"/>
            <a:ext cx="3517568" cy="365125"/>
          </a:xfrm>
        </p:spPr>
        <p:txBody>
          <a:bodyPr anchor="ctr">
            <a:normAutofit/>
          </a:bodyPr>
          <a:lstStyle/>
          <a:p>
            <a:pPr rtl="0">
              <a:spcAft>
                <a:spcPts val="600"/>
              </a:spcAft>
            </a:pPr>
            <a:fld id="{81DDB612-6900-4DF6-9D0F-3D8EC5067B5D}" type="datetime1">
              <a:rPr lang="fi-FI" smtClean="0"/>
              <a:pPr rtl="0">
                <a:spcAft>
                  <a:spcPts val="600"/>
                </a:spcAft>
              </a:pPr>
              <a:t>22.4.2025</a:t>
            </a:fld>
            <a:endParaRPr lang="en-US"/>
          </a:p>
        </p:txBody>
      </p:sp>
    </p:spTree>
    <p:extLst>
      <p:ext uri="{BB962C8B-B14F-4D97-AF65-F5344CB8AC3E}">
        <p14:creationId xmlns:p14="http://schemas.microsoft.com/office/powerpoint/2010/main" val="2861995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8BBF855-FFDB-C625-AEA4-F57B6C1889A9}"/>
              </a:ext>
            </a:extLst>
          </p:cNvPr>
          <p:cNvSpPr>
            <a:spLocks noGrp="1"/>
          </p:cNvSpPr>
          <p:nvPr>
            <p:ph type="title"/>
          </p:nvPr>
        </p:nvSpPr>
        <p:spPr/>
        <p:txBody>
          <a:bodyPr>
            <a:normAutofit fontScale="90000"/>
          </a:bodyPr>
          <a:lstStyle/>
          <a:p>
            <a:br>
              <a:rPr lang="fi-FI" sz="4400" dirty="0"/>
            </a:br>
            <a:br>
              <a:rPr lang="fi-FI" sz="4400" dirty="0"/>
            </a:br>
            <a:br>
              <a:rPr lang="fi-FI" sz="4400" dirty="0"/>
            </a:br>
            <a:br>
              <a:rPr lang="fi-FI" sz="4400" dirty="0"/>
            </a:br>
            <a:r>
              <a:rPr lang="fi-FI" sz="4400" dirty="0"/>
              <a:t>Jumalan ja ihmisten edessä</a:t>
            </a:r>
            <a:br>
              <a:rPr lang="fi-FI" sz="4400" dirty="0"/>
            </a:br>
            <a:r>
              <a:rPr lang="fi-FI" sz="4400" dirty="0"/>
              <a:t>	- rakas kirkko ja pyhä pappislupaus</a:t>
            </a:r>
          </a:p>
        </p:txBody>
      </p:sp>
      <p:sp>
        <p:nvSpPr>
          <p:cNvPr id="3" name="Sisällön paikkamerkki 2">
            <a:extLst>
              <a:ext uri="{FF2B5EF4-FFF2-40B4-BE49-F238E27FC236}">
                <a16:creationId xmlns:a16="http://schemas.microsoft.com/office/drawing/2014/main" id="{0527406F-80EA-FD0A-D856-B6C9E68EFAFD}"/>
              </a:ext>
            </a:extLst>
          </p:cNvPr>
          <p:cNvSpPr>
            <a:spLocks noGrp="1"/>
          </p:cNvSpPr>
          <p:nvPr>
            <p:ph idx="1"/>
          </p:nvPr>
        </p:nvSpPr>
        <p:spPr>
          <a:xfrm>
            <a:off x="1097280" y="2108201"/>
            <a:ext cx="10058400" cy="4165008"/>
          </a:xfrm>
        </p:spPr>
        <p:txBody>
          <a:bodyPr>
            <a:normAutofit fontScale="92500"/>
          </a:bodyPr>
          <a:lstStyle/>
          <a:p>
            <a:r>
              <a:rPr lang="fi-FI" sz="3000" dirty="0"/>
              <a:t>Mitä rakkaus on? Ihmisten välillä? Entä Jumalan rakkaus? </a:t>
            </a:r>
          </a:p>
          <a:p>
            <a:r>
              <a:rPr lang="fi-FI" sz="3000" dirty="0"/>
              <a:t>Mihin meitä kristittyinä ja ihmisinä kutsutaan? Mikä on tehtäväni?</a:t>
            </a:r>
          </a:p>
          <a:p>
            <a:r>
              <a:rPr lang="fi-FI" sz="3000" dirty="0"/>
              <a:t>Mitä olen luvannut? </a:t>
            </a:r>
          </a:p>
          <a:p>
            <a:r>
              <a:rPr lang="fi-FI" sz="3000" dirty="0"/>
              <a:t>Mitä vastaan ihmisten ja Jumalan edessä? </a:t>
            </a:r>
          </a:p>
          <a:p>
            <a:r>
              <a:rPr lang="fi-FI" sz="3000" dirty="0"/>
              <a:t>Piispalleni, seurakunnalleni, lapselleni, koko perheelleni? </a:t>
            </a:r>
          </a:p>
          <a:p>
            <a:r>
              <a:rPr lang="fi-FI" sz="3000" dirty="0"/>
              <a:t>Heille, joita loukkaan?</a:t>
            </a:r>
          </a:p>
          <a:p>
            <a:endParaRPr lang="fi-FI" dirty="0"/>
          </a:p>
        </p:txBody>
      </p:sp>
      <p:sp>
        <p:nvSpPr>
          <p:cNvPr id="4" name="Päivämäärän paikkamerkki 3">
            <a:extLst>
              <a:ext uri="{FF2B5EF4-FFF2-40B4-BE49-F238E27FC236}">
                <a16:creationId xmlns:a16="http://schemas.microsoft.com/office/drawing/2014/main" id="{46F06FAB-1238-02F7-AB8F-16227D0C4AF7}"/>
              </a:ext>
            </a:extLst>
          </p:cNvPr>
          <p:cNvSpPr>
            <a:spLocks noGrp="1"/>
          </p:cNvSpPr>
          <p:nvPr>
            <p:ph type="dt" sz="half" idx="10"/>
          </p:nvPr>
        </p:nvSpPr>
        <p:spPr/>
        <p:txBody>
          <a:bodyPr/>
          <a:lstStyle/>
          <a:p>
            <a:pPr rtl="0"/>
            <a:fld id="{78703801-F711-40F9-9B56-77FBC145414B}" type="datetime1">
              <a:rPr lang="fi-FI" smtClean="0"/>
              <a:t>22.4.2025</a:t>
            </a:fld>
            <a:endParaRPr lang="en-US" dirty="0"/>
          </a:p>
        </p:txBody>
      </p:sp>
    </p:spTree>
    <p:extLst>
      <p:ext uri="{BB962C8B-B14F-4D97-AF65-F5344CB8AC3E}">
        <p14:creationId xmlns:p14="http://schemas.microsoft.com/office/powerpoint/2010/main" val="3319448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BDA8EFD-D59D-D87A-2271-8AA5D16B5050}"/>
              </a:ext>
            </a:extLst>
          </p:cNvPr>
          <p:cNvSpPr>
            <a:spLocks noGrp="1"/>
          </p:cNvSpPr>
          <p:nvPr>
            <p:ph type="title"/>
          </p:nvPr>
        </p:nvSpPr>
        <p:spPr/>
        <p:txBody>
          <a:bodyPr>
            <a:normAutofit/>
          </a:bodyPr>
          <a:lstStyle/>
          <a:p>
            <a:r>
              <a:rPr lang="fi-FI" sz="5400" dirty="0"/>
              <a:t>Julkisuutta ja palautetta</a:t>
            </a:r>
          </a:p>
        </p:txBody>
      </p:sp>
      <p:sp>
        <p:nvSpPr>
          <p:cNvPr id="3" name="Sisällön paikkamerkki 2">
            <a:extLst>
              <a:ext uri="{FF2B5EF4-FFF2-40B4-BE49-F238E27FC236}">
                <a16:creationId xmlns:a16="http://schemas.microsoft.com/office/drawing/2014/main" id="{EC63DEAF-5D69-2035-6453-BEA6783E7E6D}"/>
              </a:ext>
            </a:extLst>
          </p:cNvPr>
          <p:cNvSpPr>
            <a:spLocks noGrp="1"/>
          </p:cNvSpPr>
          <p:nvPr>
            <p:ph idx="1"/>
          </p:nvPr>
        </p:nvSpPr>
        <p:spPr>
          <a:xfrm>
            <a:off x="1097280" y="1988288"/>
            <a:ext cx="10058400" cy="4458550"/>
          </a:xfrm>
        </p:spPr>
        <p:txBody>
          <a:bodyPr numCol="2">
            <a:noAutofit/>
          </a:bodyPr>
          <a:lstStyle/>
          <a:p>
            <a:pPr marL="0" indent="0">
              <a:lnSpc>
                <a:spcPct val="100000"/>
              </a:lnSpc>
              <a:buNone/>
            </a:pPr>
            <a:r>
              <a:rPr lang="fi-FI" sz="2400" dirty="0"/>
              <a:t>Kanavat:</a:t>
            </a:r>
          </a:p>
          <a:p>
            <a:pPr>
              <a:lnSpc>
                <a:spcPct val="100000"/>
              </a:lnSpc>
              <a:buFont typeface="Wingdings" panose="05000000000000000000" pitchFamily="2" charset="2"/>
              <a:buChar char="ü"/>
            </a:pPr>
            <a:r>
              <a:rPr lang="fi-FI" sz="2400" dirty="0"/>
              <a:t> maakunnallinen, alueellinen, paikallinen ja valtakunnallinen lehdistö printtinä ja sähköisenä</a:t>
            </a:r>
          </a:p>
          <a:p>
            <a:pPr>
              <a:lnSpc>
                <a:spcPct val="100000"/>
              </a:lnSpc>
              <a:buFont typeface="Wingdings" panose="05000000000000000000" pitchFamily="2" charset="2"/>
              <a:buChar char="ü"/>
            </a:pPr>
            <a:r>
              <a:rPr lang="fi-FI" sz="2400" dirty="0"/>
              <a:t> sosiaalinen media eri muodoissaan</a:t>
            </a:r>
          </a:p>
          <a:p>
            <a:pPr>
              <a:lnSpc>
                <a:spcPct val="100000"/>
              </a:lnSpc>
              <a:buFont typeface="Wingdings" panose="05000000000000000000" pitchFamily="2" charset="2"/>
              <a:buChar char="ü"/>
            </a:pPr>
            <a:r>
              <a:rPr lang="fi-FI" sz="2400" dirty="0"/>
              <a:t> yleisönosastot</a:t>
            </a:r>
          </a:p>
          <a:p>
            <a:pPr>
              <a:lnSpc>
                <a:spcPct val="100000"/>
              </a:lnSpc>
              <a:buFont typeface="Wingdings" panose="05000000000000000000" pitchFamily="2" charset="2"/>
              <a:buChar char="ü"/>
            </a:pPr>
            <a:r>
              <a:rPr lang="fi-FI" sz="2400" dirty="0"/>
              <a:t> sähköposti ym. henkilökohtaiset kanavat</a:t>
            </a:r>
          </a:p>
          <a:p>
            <a:pPr>
              <a:lnSpc>
                <a:spcPct val="100000"/>
              </a:lnSpc>
              <a:buFont typeface="Wingdings" panose="05000000000000000000" pitchFamily="2" charset="2"/>
              <a:buChar char="ü"/>
            </a:pPr>
            <a:r>
              <a:rPr lang="fi-FI" sz="2400" dirty="0"/>
              <a:t> kohtaamiset kasvotusten</a:t>
            </a:r>
          </a:p>
          <a:p>
            <a:pPr marL="0" indent="0">
              <a:lnSpc>
                <a:spcPct val="100000"/>
              </a:lnSpc>
              <a:buNone/>
            </a:pPr>
            <a:r>
              <a:rPr lang="fi-FI" sz="2400" dirty="0"/>
              <a:t>Tyylilajit:</a:t>
            </a:r>
          </a:p>
          <a:p>
            <a:pPr>
              <a:lnSpc>
                <a:spcPct val="100000"/>
              </a:lnSpc>
              <a:buFont typeface="Wingdings" panose="05000000000000000000" pitchFamily="2" charset="2"/>
              <a:buChar char="ü"/>
            </a:pPr>
            <a:r>
              <a:rPr lang="fi-FI" sz="2400" dirty="0"/>
              <a:t> asiallinen uutisointi</a:t>
            </a:r>
          </a:p>
          <a:p>
            <a:pPr>
              <a:lnSpc>
                <a:spcPct val="100000"/>
              </a:lnSpc>
              <a:buFont typeface="Wingdings" panose="05000000000000000000" pitchFamily="2" charset="2"/>
              <a:buChar char="ü"/>
            </a:pPr>
            <a:r>
              <a:rPr lang="fi-FI" sz="2400" dirty="0"/>
              <a:t> kannustus ja rohkaisu</a:t>
            </a:r>
          </a:p>
          <a:p>
            <a:pPr marL="0" indent="0">
              <a:lnSpc>
                <a:spcPct val="100000"/>
              </a:lnSpc>
              <a:buNone/>
            </a:pPr>
            <a:endParaRPr lang="fi-FI" sz="2400" dirty="0"/>
          </a:p>
          <a:p>
            <a:pPr>
              <a:lnSpc>
                <a:spcPct val="100000"/>
              </a:lnSpc>
              <a:buFont typeface="Wingdings" panose="05000000000000000000" pitchFamily="2" charset="2"/>
              <a:buChar char="ü"/>
            </a:pPr>
            <a:r>
              <a:rPr lang="fi-FI" sz="2400" dirty="0"/>
              <a:t> alatyylinen, karkea somehuutelu </a:t>
            </a:r>
          </a:p>
          <a:p>
            <a:pPr>
              <a:lnSpc>
                <a:spcPct val="100000"/>
              </a:lnSpc>
              <a:buFont typeface="Wingdings" panose="05000000000000000000" pitchFamily="2" charset="2"/>
              <a:buChar char="ü"/>
            </a:pPr>
            <a:r>
              <a:rPr lang="fi-FI" sz="2400" dirty="0"/>
              <a:t> uskossaan varmat totuuden puolustajat</a:t>
            </a:r>
          </a:p>
          <a:p>
            <a:pPr>
              <a:lnSpc>
                <a:spcPct val="100000"/>
              </a:lnSpc>
              <a:buFont typeface="Wingdings" panose="05000000000000000000" pitchFamily="2" charset="2"/>
              <a:buChar char="ü"/>
            </a:pPr>
            <a:r>
              <a:rPr lang="fi-FI" sz="2400" dirty="0"/>
              <a:t> oman seurakunnan loukkaantujat</a:t>
            </a:r>
          </a:p>
        </p:txBody>
      </p:sp>
      <p:sp>
        <p:nvSpPr>
          <p:cNvPr id="4" name="Päivämäärän paikkamerkki 3">
            <a:extLst>
              <a:ext uri="{FF2B5EF4-FFF2-40B4-BE49-F238E27FC236}">
                <a16:creationId xmlns:a16="http://schemas.microsoft.com/office/drawing/2014/main" id="{653A18D5-217D-4BDD-B130-FC519E1F21F1}"/>
              </a:ext>
            </a:extLst>
          </p:cNvPr>
          <p:cNvSpPr>
            <a:spLocks noGrp="1"/>
          </p:cNvSpPr>
          <p:nvPr>
            <p:ph type="dt" sz="half" idx="10"/>
          </p:nvPr>
        </p:nvSpPr>
        <p:spPr/>
        <p:txBody>
          <a:bodyPr/>
          <a:lstStyle/>
          <a:p>
            <a:pPr rtl="0"/>
            <a:fld id="{78703801-F711-40F9-9B56-77FBC145414B}" type="datetime1">
              <a:rPr lang="fi-FI" smtClean="0"/>
              <a:t>22.4.2025</a:t>
            </a:fld>
            <a:endParaRPr lang="en-US" dirty="0"/>
          </a:p>
        </p:txBody>
      </p:sp>
    </p:spTree>
    <p:extLst>
      <p:ext uri="{BB962C8B-B14F-4D97-AF65-F5344CB8AC3E}">
        <p14:creationId xmlns:p14="http://schemas.microsoft.com/office/powerpoint/2010/main" val="3800483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EC0CFB7-BF44-5A41-7963-39362F84263E}"/>
              </a:ext>
            </a:extLst>
          </p:cNvPr>
          <p:cNvSpPr>
            <a:spLocks noGrp="1"/>
          </p:cNvSpPr>
          <p:nvPr>
            <p:ph type="title"/>
          </p:nvPr>
        </p:nvSpPr>
        <p:spPr/>
        <p:txBody>
          <a:bodyPr/>
          <a:lstStyle/>
          <a:p>
            <a:r>
              <a:rPr lang="fi-FI" dirty="0"/>
              <a:t>Paljon tukea, myönteistä palautetta ja kiitosta</a:t>
            </a:r>
          </a:p>
        </p:txBody>
      </p:sp>
      <p:sp>
        <p:nvSpPr>
          <p:cNvPr id="3" name="Sisällön paikkamerkki 2">
            <a:extLst>
              <a:ext uri="{FF2B5EF4-FFF2-40B4-BE49-F238E27FC236}">
                <a16:creationId xmlns:a16="http://schemas.microsoft.com/office/drawing/2014/main" id="{7DC5A04B-CB96-DF19-BA40-B00D918F8CBD}"/>
              </a:ext>
            </a:extLst>
          </p:cNvPr>
          <p:cNvSpPr>
            <a:spLocks noGrp="1"/>
          </p:cNvSpPr>
          <p:nvPr>
            <p:ph idx="1"/>
          </p:nvPr>
        </p:nvSpPr>
        <p:spPr/>
        <p:txBody>
          <a:bodyPr>
            <a:normAutofit fontScale="92500" lnSpcReduction="20000"/>
          </a:bodyPr>
          <a:lstStyle/>
          <a:p>
            <a:r>
              <a:rPr lang="fi-FI" sz="4000" kern="100" dirty="0">
                <a:effectLst/>
                <a:ea typeface="Calibri" panose="020F0502020204030204" pitchFamily="34" charset="0"/>
                <a:cs typeface="Biome Light" panose="020B0502040204020203" pitchFamily="34" charset="0"/>
              </a:rPr>
              <a:t>”Kiitos Eija kaikesta.”</a:t>
            </a:r>
          </a:p>
          <a:p>
            <a:r>
              <a:rPr lang="fi-FI" sz="4000" kern="100" dirty="0">
                <a:effectLst/>
                <a:ea typeface="Calibri" panose="020F0502020204030204" pitchFamily="34" charset="0"/>
                <a:cs typeface="Biome Light" panose="020B0502040204020203" pitchFamily="34" charset="0"/>
              </a:rPr>
              <a:t>Onko lopulta lupa ajatella ja uskoa toisin kuin on aina opetettu? </a:t>
            </a:r>
          </a:p>
          <a:p>
            <a:r>
              <a:rPr lang="fi-FI" sz="4000" kern="100" dirty="0">
                <a:effectLst/>
                <a:ea typeface="Calibri" panose="020F0502020204030204" pitchFamily="34" charset="0"/>
                <a:cs typeface="Biome Light" panose="020B0502040204020203" pitchFamily="34" charset="0"/>
              </a:rPr>
              <a:t>Olisiko pimeyteen tullut vähän valoa?</a:t>
            </a:r>
          </a:p>
          <a:p>
            <a:r>
              <a:rPr lang="fi-FI" sz="4000" kern="100" dirty="0">
                <a:effectLst/>
                <a:ea typeface="Calibri" panose="020F0502020204030204" pitchFamily="34" charset="0"/>
                <a:cs typeface="Biome Light" panose="020B0502040204020203" pitchFamily="34" charset="0"/>
              </a:rPr>
              <a:t>Otettiinko avioliittokeskustelussa yksi pieni askel kohti ratkaisua?</a:t>
            </a:r>
          </a:p>
          <a:p>
            <a:endParaRPr lang="fi-FI" dirty="0"/>
          </a:p>
        </p:txBody>
      </p:sp>
      <p:sp>
        <p:nvSpPr>
          <p:cNvPr id="4" name="Päivämäärän paikkamerkki 3">
            <a:extLst>
              <a:ext uri="{FF2B5EF4-FFF2-40B4-BE49-F238E27FC236}">
                <a16:creationId xmlns:a16="http://schemas.microsoft.com/office/drawing/2014/main" id="{86C49457-FC1D-944A-6548-DC24E87C01D0}"/>
              </a:ext>
            </a:extLst>
          </p:cNvPr>
          <p:cNvSpPr>
            <a:spLocks noGrp="1"/>
          </p:cNvSpPr>
          <p:nvPr>
            <p:ph type="dt" sz="half" idx="10"/>
          </p:nvPr>
        </p:nvSpPr>
        <p:spPr/>
        <p:txBody>
          <a:bodyPr/>
          <a:lstStyle/>
          <a:p>
            <a:pPr rtl="0"/>
            <a:fld id="{78703801-F711-40F9-9B56-77FBC145414B}" type="datetime1">
              <a:rPr lang="fi-FI" smtClean="0"/>
              <a:t>22.4.2025</a:t>
            </a:fld>
            <a:endParaRPr lang="en-US" dirty="0"/>
          </a:p>
        </p:txBody>
      </p:sp>
    </p:spTree>
    <p:extLst>
      <p:ext uri="{BB962C8B-B14F-4D97-AF65-F5344CB8AC3E}">
        <p14:creationId xmlns:p14="http://schemas.microsoft.com/office/powerpoint/2010/main" val="3897336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8005841-C3A0-69AD-F439-1E648E0B56AF}"/>
              </a:ext>
            </a:extLst>
          </p:cNvPr>
          <p:cNvSpPr>
            <a:spLocks noGrp="1"/>
          </p:cNvSpPr>
          <p:nvPr>
            <p:ph type="title"/>
          </p:nvPr>
        </p:nvSpPr>
        <p:spPr>
          <a:xfrm>
            <a:off x="1097280" y="368571"/>
            <a:ext cx="10058400" cy="1450757"/>
          </a:xfrm>
        </p:spPr>
        <p:txBody>
          <a:bodyPr>
            <a:noAutofit/>
          </a:bodyPr>
          <a:lstStyle/>
          <a:p>
            <a:r>
              <a:rPr lang="fi-FI" sz="3800" dirty="0"/>
              <a:t>Kirkkoherra seurakuntansa hengellisenä johtajana ja koko seurakunnan pappina</a:t>
            </a:r>
          </a:p>
        </p:txBody>
      </p:sp>
      <p:sp>
        <p:nvSpPr>
          <p:cNvPr id="3" name="Sisällön paikkamerkki 2">
            <a:extLst>
              <a:ext uri="{FF2B5EF4-FFF2-40B4-BE49-F238E27FC236}">
                <a16:creationId xmlns:a16="http://schemas.microsoft.com/office/drawing/2014/main" id="{89F1E68D-DB74-E58E-0512-BFAB75CFDBC7}"/>
              </a:ext>
            </a:extLst>
          </p:cNvPr>
          <p:cNvSpPr>
            <a:spLocks noGrp="1"/>
          </p:cNvSpPr>
          <p:nvPr>
            <p:ph idx="1"/>
          </p:nvPr>
        </p:nvSpPr>
        <p:spPr>
          <a:xfrm>
            <a:off x="1066800" y="2083982"/>
            <a:ext cx="10058400" cy="4284922"/>
          </a:xfrm>
        </p:spPr>
        <p:txBody>
          <a:bodyPr>
            <a:noAutofit/>
          </a:bodyPr>
          <a:lstStyle/>
          <a:p>
            <a:pPr>
              <a:lnSpc>
                <a:spcPct val="107000"/>
              </a:lnSpc>
              <a:spcAft>
                <a:spcPts val="800"/>
              </a:spcAft>
              <a:buNone/>
            </a:pPr>
            <a:r>
              <a:rPr lang="fi-FI" sz="2400" dirty="0"/>
              <a:t>Miten ne ovat kohdallani toteutuneet? Omasta mielestäni ja seurakuntalaisten? – Vastaus riippuu siitä, keneltä kysytään.</a:t>
            </a:r>
          </a:p>
          <a:p>
            <a:pPr>
              <a:lnSpc>
                <a:spcPct val="107000"/>
              </a:lnSpc>
              <a:spcAft>
                <a:spcPts val="800"/>
              </a:spcAft>
              <a:buNone/>
            </a:pPr>
            <a:r>
              <a:rPr lang="fi-FI" sz="2400" dirty="0"/>
              <a:t>Sitä siis kysyn, mitä olen tehnyt seurakunnalleni, mutta sitäkin, mitä tämä prosessi on tehnyt minulle – henkisesti ja hengellisesti. </a:t>
            </a:r>
          </a:p>
          <a:p>
            <a:pPr>
              <a:buNone/>
            </a:pPr>
            <a:r>
              <a:rPr lang="fi-FI" sz="2400" dirty="0"/>
              <a:t>Eikä vain tämä kaksi vuotta. Mitä se tekee ihmiselle, että on yli kolmekymmentä vuotta tehtävässä, johon osan mielestä minulla ei koskaan ole ollut edellytyksiä jo siksi, että olen nainen?</a:t>
            </a:r>
          </a:p>
          <a:p>
            <a:pPr>
              <a:buNone/>
            </a:pPr>
            <a:r>
              <a:rPr lang="fi-FI" sz="2400" dirty="0"/>
              <a:t>Millaisia jälkiä tämä virka ja tämän tien mutkat ovat jättäneet minuun ja kenties läheisiinikin?</a:t>
            </a:r>
          </a:p>
        </p:txBody>
      </p:sp>
      <p:sp>
        <p:nvSpPr>
          <p:cNvPr id="4" name="Päivämäärän paikkamerkki 3">
            <a:extLst>
              <a:ext uri="{FF2B5EF4-FFF2-40B4-BE49-F238E27FC236}">
                <a16:creationId xmlns:a16="http://schemas.microsoft.com/office/drawing/2014/main" id="{3AC464BA-3845-8EE2-A610-6F1EACA8542A}"/>
              </a:ext>
            </a:extLst>
          </p:cNvPr>
          <p:cNvSpPr>
            <a:spLocks noGrp="1"/>
          </p:cNvSpPr>
          <p:nvPr>
            <p:ph type="dt" sz="half" idx="10"/>
          </p:nvPr>
        </p:nvSpPr>
        <p:spPr/>
        <p:txBody>
          <a:bodyPr/>
          <a:lstStyle/>
          <a:p>
            <a:pPr rtl="0"/>
            <a:fld id="{78703801-F711-40F9-9B56-77FBC145414B}" type="datetime1">
              <a:rPr lang="fi-FI" smtClean="0"/>
              <a:t>22.4.2025</a:t>
            </a:fld>
            <a:endParaRPr lang="en-US" dirty="0"/>
          </a:p>
        </p:txBody>
      </p:sp>
    </p:spTree>
    <p:extLst>
      <p:ext uri="{BB962C8B-B14F-4D97-AF65-F5344CB8AC3E}">
        <p14:creationId xmlns:p14="http://schemas.microsoft.com/office/powerpoint/2010/main" val="3638384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AB2EA78-AEB3-469B-9025-3B17201A457B}"/>
              </a:ext>
            </a:extLst>
          </p:cNvPr>
          <p:cNvSpPr>
            <a:spLocks noGrp="1"/>
          </p:cNvSpPr>
          <p:nvPr>
            <p:ph type="title"/>
          </p:nvPr>
        </p:nvSpPr>
        <p:spPr>
          <a:xfrm>
            <a:off x="457200" y="457200"/>
            <a:ext cx="3774558" cy="6230679"/>
          </a:xfrm>
        </p:spPr>
        <p:txBody>
          <a:bodyPr rtlCol="0" anchor="ctr">
            <a:noAutofit/>
          </a:bodyPr>
          <a:lstStyle/>
          <a:p>
            <a:pPr>
              <a:lnSpc>
                <a:spcPct val="107000"/>
              </a:lnSpc>
              <a:spcAft>
                <a:spcPts val="800"/>
              </a:spcAft>
              <a:buNone/>
            </a:pPr>
            <a:r>
              <a:rPr lang="fi-FI" sz="1400" i="1" kern="100" dirty="0">
                <a:effectLst/>
                <a:latin typeface="+mn-lt"/>
                <a:ea typeface="Calibri" panose="020F0502020204030204" pitchFamily="34" charset="0"/>
                <a:cs typeface="Times New Roman" panose="02020603050405020304" pitchFamily="18" charset="0"/>
              </a:rPr>
              <a:t>Pyhä Jumala,</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tänä iltana olen väsynyt työstä. </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Mielessäni ovat ne ihmiset, jotka tänään kohtasin. </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Kysyn itseltäni, mitä annettavaa minulla oli? </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Ehdinkö pysähtyä, katsoinko silmiin, rohkaisinko? </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Ehkä jaoimme pienen hetken yhdessä – ilon ja toivonkin – niin toivon.</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 </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Huomista mietin.</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Osaanko, jaksanko, uskallanko taas?</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Tehdä tätä työtä, joka on niin rakas. </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 </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Melkein pyydän, pyhä Jumala, että antaisit helpomman tehtävän. </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Ja samalla tiedän, ettei se olisi minun tieni.</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 </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Siksi kiitän, että olet kutsunut minut työhön, jolla on tarkoitus.</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Anna anteeksi se, missä tänään epäonnistuin ja tein väärin.</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Armosi varassa pyydän, että siunaat työni ja yöni</a:t>
            </a:r>
            <a:br>
              <a:rPr lang="fi-FI" sz="1400" kern="100" dirty="0">
                <a:effectLst/>
                <a:latin typeface="+mn-lt"/>
                <a:ea typeface="Calibri" panose="020F0502020204030204" pitchFamily="34" charset="0"/>
                <a:cs typeface="Times New Roman" panose="02020603050405020304" pitchFamily="18" charset="0"/>
              </a:rPr>
            </a:br>
            <a:r>
              <a:rPr lang="fi-FI" sz="1400" i="1" kern="100" dirty="0">
                <a:effectLst/>
                <a:latin typeface="+mn-lt"/>
                <a:ea typeface="Calibri" panose="020F0502020204030204" pitchFamily="34" charset="0"/>
                <a:cs typeface="Times New Roman" panose="02020603050405020304" pitchFamily="18" charset="0"/>
              </a:rPr>
              <a:t>ja huomennakin lähetät minut.</a:t>
            </a:r>
            <a:endParaRPr lang="fi-FI" sz="1400" kern="100" dirty="0">
              <a:effectLst/>
              <a:latin typeface="+mn-lt"/>
              <a:ea typeface="Calibri" panose="020F0502020204030204" pitchFamily="34" charset="0"/>
              <a:cs typeface="Times New Roman" panose="02020603050405020304" pitchFamily="18" charset="0"/>
            </a:endParaRPr>
          </a:p>
        </p:txBody>
      </p:sp>
      <p:sp>
        <p:nvSpPr>
          <p:cNvPr id="3" name="Alaotsikko 2">
            <a:extLst>
              <a:ext uri="{FF2B5EF4-FFF2-40B4-BE49-F238E27FC236}">
                <a16:creationId xmlns:a16="http://schemas.microsoft.com/office/drawing/2014/main" id="{255E1F2F-E259-4EA8-9FFD-3A10AF541859}"/>
              </a:ext>
            </a:extLst>
          </p:cNvPr>
          <p:cNvSpPr>
            <a:spLocks noGrp="1"/>
          </p:cNvSpPr>
          <p:nvPr>
            <p:ph idx="1"/>
          </p:nvPr>
        </p:nvSpPr>
        <p:spPr/>
        <p:txBody>
          <a:bodyPr rtlCol="0">
            <a:normAutofit/>
          </a:bodyPr>
          <a:lstStyle/>
          <a:p>
            <a:pPr rtl="0"/>
            <a:r>
              <a:rPr lang="fi">
                <a:solidFill>
                  <a:srgbClr val="FFFFFF"/>
                </a:solidFill>
              </a:rPr>
              <a:t>- Neil Armstrong</a:t>
            </a:r>
          </a:p>
        </p:txBody>
      </p:sp>
      <p:sp>
        <p:nvSpPr>
          <p:cNvPr id="5" name="Tekstin paikkamerkki 4">
            <a:extLst>
              <a:ext uri="{FF2B5EF4-FFF2-40B4-BE49-F238E27FC236}">
                <a16:creationId xmlns:a16="http://schemas.microsoft.com/office/drawing/2014/main" id="{A18FB404-2722-5BD6-8D46-196565CB809F}"/>
              </a:ext>
            </a:extLst>
          </p:cNvPr>
          <p:cNvSpPr>
            <a:spLocks noGrp="1"/>
          </p:cNvSpPr>
          <p:nvPr>
            <p:ph type="body" sz="half" idx="2"/>
          </p:nvPr>
        </p:nvSpPr>
        <p:spPr>
          <a:xfrm flipH="1">
            <a:off x="5458983" y="3043051"/>
            <a:ext cx="6079081" cy="1495698"/>
          </a:xfrm>
        </p:spPr>
        <p:txBody>
          <a:bodyPr/>
          <a:lstStyle/>
          <a:p>
            <a:endParaRPr lang="fi-FI" dirty="0"/>
          </a:p>
        </p:txBody>
      </p:sp>
      <p:pic>
        <p:nvPicPr>
          <p:cNvPr id="7" name="Kuva 6" descr="Kuva, joka sisältää kohteen kasvi, työkalu, puu, puinen&#10;&#10;Tekoälyn generoima sisältö voi olla virheellistä.">
            <a:extLst>
              <a:ext uri="{FF2B5EF4-FFF2-40B4-BE49-F238E27FC236}">
                <a16:creationId xmlns:a16="http://schemas.microsoft.com/office/drawing/2014/main" id="{1B2E8A22-2BDD-6E46-A3F4-A54BC68D1E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8327" y="0"/>
            <a:ext cx="7513674" cy="6858000"/>
          </a:xfrm>
          <a:prstGeom prst="rect">
            <a:avLst/>
          </a:prstGeom>
        </p:spPr>
      </p:pic>
    </p:spTree>
    <p:extLst>
      <p:ext uri="{BB962C8B-B14F-4D97-AF65-F5344CB8AC3E}">
        <p14:creationId xmlns:p14="http://schemas.microsoft.com/office/powerpoint/2010/main" val="191714609"/>
      </p:ext>
    </p:extLst>
  </p:cSld>
  <p:clrMapOvr>
    <a:masterClrMapping/>
  </p:clrMapOvr>
</p:sld>
</file>

<file path=ppt/theme/theme1.xml><?xml version="1.0" encoding="utf-8"?>
<a:theme xmlns:a="http://schemas.openxmlformats.org/drawingml/2006/main" name="1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1798755_TF56160789" id="{EC292589-23A5-4911-B1FB-F1D04A48FA99}" vid="{88188127-3B64-41BF-A762-E81AA013BF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{36941C49-FF66-4B33-B87A-7482ED3F5444}tf56160789_win32</Template>
  <TotalTime>280</TotalTime>
  <Words>443</Words>
  <Application>Microsoft Office PowerPoint</Application>
  <PresentationFormat>Laajakuva</PresentationFormat>
  <Paragraphs>43</Paragraphs>
  <Slides>7</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7</vt:i4>
      </vt:variant>
    </vt:vector>
  </HeadingPairs>
  <TitlesOfParts>
    <vt:vector size="13" baseType="lpstr">
      <vt:lpstr>Arial</vt:lpstr>
      <vt:lpstr>Bookman Old Style</vt:lpstr>
      <vt:lpstr>Calibri</vt:lpstr>
      <vt:lpstr>Franklin Gothic Book</vt:lpstr>
      <vt:lpstr>Wingdings</vt:lpstr>
      <vt:lpstr>1_RetrospectVTI</vt:lpstr>
      <vt:lpstr>Henkisesti ja hengellisesti hyvinvoiva työyhteisö 2024–25</vt:lpstr>
      <vt:lpstr>Avioliittoon vihkiminen 6.5.2023</vt:lpstr>
      <vt:lpstr>    Jumalan ja ihmisten edessä  - rakas kirkko ja pyhä pappislupaus</vt:lpstr>
      <vt:lpstr>Julkisuutta ja palautetta</vt:lpstr>
      <vt:lpstr>Paljon tukea, myönteistä palautetta ja kiitosta</vt:lpstr>
      <vt:lpstr>Kirkkoherra seurakuntansa hengellisenä johtajana ja koko seurakunnan pappina</vt:lpstr>
      <vt:lpstr>Pyhä Jumala, tänä iltana olen väsynyt työstä.  Mielessäni ovat ne ihmiset, jotka tänään kohtasin.  Kysyn itseltäni, mitä annettavaa minulla oli?  Ehdinkö pysähtyä, katsoinko silmiin, rohkaisinko?  Ehkä jaoimme pienen hetken yhdessä – ilon ja toivonkin – niin toivon.   Huomista mietin. Osaanko, jaksanko, uskallanko taas? Tehdä tätä työtä, joka on niin rakas.    Melkein pyydän, pyhä Jumala, että antaisit helpomman tehtävän.  Ja samalla tiedän, ettei se olisi minun tieni.   Siksi kiitän, että olet kutsunut minut työhön, jolla on tarkoitus. Anna anteeksi se, missä tänään epäonnistuin ja tein väärin. Armosi varassa pyydän, että siunaat työni ja yöni ja huomennakin lähetät minut.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Nivala Eija</dc:creator>
  <cp:lastModifiedBy>Nivala Eija</cp:lastModifiedBy>
  <cp:revision>2</cp:revision>
  <dcterms:created xsi:type="dcterms:W3CDTF">2025-04-22T15:40:24Z</dcterms:created>
  <dcterms:modified xsi:type="dcterms:W3CDTF">2025-04-22T20:21:11Z</dcterms:modified>
</cp:coreProperties>
</file>