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65" r:id="rId5"/>
    <p:sldId id="266" r:id="rId6"/>
    <p:sldId id="267" r:id="rId7"/>
  </p:sldIdLst>
  <p:sldSz cx="12188825" cy="6858000"/>
  <p:notesSz cx="6858000" cy="9144000"/>
  <p:custDataLst>
    <p:tags r:id="rId10"/>
  </p:custDataLst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A38"/>
    <a:srgbClr val="001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69" d="100"/>
          <a:sy n="69" d="100"/>
        </p:scale>
        <p:origin x="780" y="7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29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B7D470E-B639-4029-8C2E-ADDA156B221F}" type="datetime1">
              <a:rPr lang="fi-FI" smtClean="0"/>
              <a:t>29.5.2018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fi-FI"/>
              <a:pPr algn="r" rtl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9CB8238-1DB6-4E45-A171-725275977A0E}" type="datetime1">
              <a:rPr lang="fi-FI" smtClean="0"/>
              <a:pPr/>
              <a:t>29.5.2018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5F1F85C-45D0-4F6B-927C-D1529F1DCC6B}" type="datetime1">
              <a:rPr lang="fi-FI" smtClean="0"/>
              <a:pPr/>
              <a:t>29.5.2018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9FF1710-2F6C-4D77-A4A3-430675C83E96}" type="datetime1">
              <a:rPr lang="fi-FI" smtClean="0"/>
              <a:pPr/>
              <a:t>29.5.2018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0EA465-8DE7-479D-A5BA-D4EF302A00E5}" type="datetime1">
              <a:rPr lang="fi-FI" smtClean="0"/>
              <a:pPr/>
              <a:t>29.5.2018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13805E-289A-41E8-9325-0DC2AAB49160}" type="datetime1">
              <a:rPr lang="fi-FI" smtClean="0"/>
              <a:pPr/>
              <a:t>29.5.2018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CB3D1C6-05C1-4393-8E5D-4F0F21032D7F}" type="datetime1">
              <a:rPr lang="fi-FI" smtClean="0"/>
              <a:pPr/>
              <a:t>29.5.2018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5CBE01-8D72-4D5A-B9AC-B6CEF38C9961}" type="datetime1">
              <a:rPr lang="fi-FI" smtClean="0"/>
              <a:pPr/>
              <a:t>29.5.2018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76F0F2-5E6E-4A8F-8CA0-7A851CA24795}" type="datetime1">
              <a:rPr lang="fi-FI" smtClean="0"/>
              <a:pPr/>
              <a:t>29.5.2018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795D807-A321-4BFD-A5EA-EC246B92EFEF}" type="datetime1">
              <a:rPr lang="fi-FI" smtClean="0"/>
              <a:pPr/>
              <a:t>29.5.2018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EC4BCB0-5A34-4398-81AF-9548106E59FB}" type="datetime1">
              <a:rPr lang="fi-FI" smtClean="0"/>
              <a:pPr/>
              <a:t>29.5.2018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729CC2-CE09-42FB-A017-92506B245903}" type="datetime1">
              <a:rPr lang="fi-FI" smtClean="0"/>
              <a:pPr/>
              <a:t>29.5.2018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i-FI" noProof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92DA2-2504-4A25-9663-3876B6B1FF29}" type="datetime1">
              <a:rPr lang="fi-FI" smtClean="0"/>
              <a:pPr/>
              <a:t>29.5.2018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i-FI" sz="12500" dirty="0" smtClean="0"/>
              <a:t> </a:t>
            </a:r>
            <a:r>
              <a:rPr lang="fi-FI" sz="7300" spc="300" dirty="0" smtClean="0">
                <a:solidFill>
                  <a:schemeClr val="accent1">
                    <a:lumMod val="75000"/>
                  </a:schemeClr>
                </a:solidFill>
                <a:latin typeface="Castellar" panose="020A0402060406010301" pitchFamily="18" charset="0"/>
                <a:cs typeface="Segoe UI" panose="020B0502040204020203" pitchFamily="34" charset="0"/>
              </a:rPr>
              <a:t>pyrstötähdet</a:t>
            </a:r>
            <a:endParaRPr lang="fi-FI" sz="7200" spc="300" dirty="0">
              <a:solidFill>
                <a:schemeClr val="accent1">
                  <a:lumMod val="75000"/>
                </a:schemeClr>
              </a:solidFill>
              <a:latin typeface="Castellar" panose="020A0402060406010301" pitchFamily="18" charset="0"/>
              <a:cs typeface="Segoe UI" panose="020B0502040204020203" pitchFamily="34" charset="0"/>
            </a:endParaRP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40" y="1988840"/>
            <a:ext cx="7560840" cy="4339023"/>
          </a:xfr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 r="488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>Pyrstötähti eli komeetta.</a:t>
            </a:r>
            <a:br>
              <a:rPr lang="fi-FI" sz="2400" dirty="0" smtClean="0"/>
            </a:br>
            <a:r>
              <a:rPr lang="fi-FI" sz="2400" dirty="0" smtClean="0"/>
              <a:t>Pyrstö tähdet muistuttavat myös asteroideja.</a:t>
            </a:r>
            <a:br>
              <a:rPr lang="fi-FI" sz="2400" dirty="0" smtClean="0"/>
            </a:br>
            <a:r>
              <a:rPr lang="fi-FI" sz="2400" dirty="0" smtClean="0"/>
              <a:t>Ne ovat Läpimitaltaan muutaman kilometrin pituisia.</a:t>
            </a:r>
            <a:br>
              <a:rPr lang="fi-FI" sz="2400" dirty="0" smtClean="0"/>
            </a:br>
            <a:endParaRPr lang="fi-FI" sz="24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Pyrstötähdet kiertävät aurinkoa. Kun pyrstötähti saapuu auringon lähelle niin aurinko sulattaa ja höyrystää  jäätä mitä on pyrstötähden päällä.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717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73932" y="501201"/>
            <a:ext cx="9144001" cy="1371600"/>
          </a:xfrm>
        </p:spPr>
        <p:txBody>
          <a:bodyPr>
            <a:noAutofit/>
          </a:bodyPr>
          <a:lstStyle/>
          <a:p>
            <a:r>
              <a:rPr lang="fi-FI" sz="2000" dirty="0"/>
              <a:t>Komeetan saapuessa </a:t>
            </a:r>
            <a:r>
              <a:rPr lang="fi-FI" sz="2000" dirty="0" smtClean="0"/>
              <a:t>aurinkokunnan</a:t>
            </a:r>
            <a:r>
              <a:rPr lang="fi-FI" sz="2000" dirty="0"/>
              <a:t> sisäosiin Auringon </a:t>
            </a:r>
            <a:r>
              <a:rPr lang="fi-FI" sz="2000" dirty="0" smtClean="0"/>
              <a:t>säteilynpaine</a:t>
            </a:r>
            <a:r>
              <a:rPr lang="fi-FI" sz="2000" dirty="0"/>
              <a:t> sekä </a:t>
            </a:r>
            <a:r>
              <a:rPr lang="fi-FI" sz="2000" dirty="0" smtClean="0"/>
              <a:t>aurinkotuuli </a:t>
            </a:r>
            <a:r>
              <a:rPr lang="fi-FI" sz="2000" dirty="0" smtClean="0"/>
              <a:t>saavat </a:t>
            </a:r>
            <a:r>
              <a:rPr lang="fi-FI" sz="2000" dirty="0"/>
              <a:t>hiukkaset irtautumaan ytimen pinnasta. Ne venyvät likimain Auringosta poispäin osoittavaksi pyrstöksi, joka voi pisimmillään olla jopa 150 miljoonaa kilometriä – sama kuin Maan ja Auringon välinen etäisyys.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731913"/>
          </a:xfrm>
        </p:spPr>
        <p:txBody>
          <a:bodyPr/>
          <a:lstStyle/>
          <a:p>
            <a:r>
              <a:rPr lang="fi-FI" dirty="0"/>
              <a:t>https://www.youtube.com/watch?v=XcEq9O94tLo</a:t>
            </a:r>
          </a:p>
        </p:txBody>
      </p:sp>
    </p:spTree>
    <p:extLst>
      <p:ext uri="{BB962C8B-B14F-4D97-AF65-F5344CB8AC3E}">
        <p14:creationId xmlns:p14="http://schemas.microsoft.com/office/powerpoint/2010/main" val="358292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alinen sininen tunneli, 16 x 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79_TF02895261_TF02895261" id="{523295B0-9191-407A-B81A-4EC7F787FBDB}" vid="{7B19BF01-C859-4F74-9342-8DB43739D58F}"/>
    </a:ext>
  </a:extLst>
</a:theme>
</file>

<file path=ppt/theme/theme2.xml><?xml version="1.0" encoding="utf-8"?>
<a:theme xmlns:a="http://schemas.openxmlformats.org/drawingml/2006/main" name="Office-teema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E41224-0370-4595-877C-23316CD80004}">
  <ds:schemaRefs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873beb7-5857-4685-be1f-d57550cc96cc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Business- ja digihenkinen sininen tunneli -esitys (laajakuva)</Template>
  <TotalTime>0</TotalTime>
  <Words>27</Words>
  <Application>Microsoft Office PowerPoint</Application>
  <PresentationFormat>Mukautettu</PresentationFormat>
  <Paragraphs>5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8" baseType="lpstr">
      <vt:lpstr>Arial</vt:lpstr>
      <vt:lpstr>Castellar</vt:lpstr>
      <vt:lpstr>Corbel</vt:lpstr>
      <vt:lpstr>Segoe UI</vt:lpstr>
      <vt:lpstr>Digitaalinen sininen tunneli, 16 x 9</vt:lpstr>
      <vt:lpstr> pyrstötähdet</vt:lpstr>
      <vt:lpstr> Pyrstötähti eli komeetta. Pyrstö tähdet muistuttavat myös asteroideja. Ne ovat Läpimitaltaan muutaman kilometrin pituisia. </vt:lpstr>
      <vt:lpstr>Komeetan saapuessa aurinkokunnan sisäosiin Auringon säteilynpaine sekä aurinkotuuli saavat hiukkaset irtautumaan ytimen pinnasta. Ne venyvät likimain Auringosta poispäin osoittavaksi pyrstöksi, joka voi pisimmillään olla jopa 150 miljoonaa kilometriä – sama kuin Maan ja Auringon välinen etäisyys.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2018-05-22T05:39:06Z</dcterms:created>
  <dcterms:modified xsi:type="dcterms:W3CDTF">2018-05-29T05:40:35Z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