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0" r:id="rId2"/>
  </p:sldMasterIdLst>
  <p:sldIdLst>
    <p:sldId id="256" r:id="rId3"/>
    <p:sldId id="259" r:id="rId4"/>
    <p:sldId id="258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1EC-B77F-4A9A-8A9E-292AB6E2690B}" type="datetimeFigureOut">
              <a:rPr lang="en-GB" smtClean="0"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FB46-F6CA-44B2-BA71-BAC42F8A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843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1EC-B77F-4A9A-8A9E-292AB6E2690B}" type="datetimeFigureOut">
              <a:rPr lang="en-GB" smtClean="0"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FB46-F6CA-44B2-BA71-BAC42F8A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69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1EC-B77F-4A9A-8A9E-292AB6E2690B}" type="datetimeFigureOut">
              <a:rPr lang="en-GB" smtClean="0"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FB46-F6CA-44B2-BA71-BAC42F8A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824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1EC-B77F-4A9A-8A9E-292AB6E2690B}" type="datetimeFigureOut">
              <a:rPr lang="en-GB" smtClean="0"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FB46-F6CA-44B2-BA71-BAC42F8A5F00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538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1EC-B77F-4A9A-8A9E-292AB6E2690B}" type="datetimeFigureOut">
              <a:rPr lang="en-GB" smtClean="0"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FB46-F6CA-44B2-BA71-BAC42F8A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531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1EC-B77F-4A9A-8A9E-292AB6E2690B}" type="datetimeFigureOut">
              <a:rPr lang="en-GB" smtClean="0"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FB46-F6CA-44B2-BA71-BAC42F8A5F00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640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1EC-B77F-4A9A-8A9E-292AB6E2690B}" type="datetimeFigureOut">
              <a:rPr lang="en-GB" smtClean="0"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FB46-F6CA-44B2-BA71-BAC42F8A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807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1EC-B77F-4A9A-8A9E-292AB6E2690B}" type="datetimeFigureOut">
              <a:rPr lang="en-GB" smtClean="0"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FB46-F6CA-44B2-BA71-BAC42F8A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9079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1EC-B77F-4A9A-8A9E-292AB6E2690B}" type="datetimeFigureOut">
              <a:rPr lang="en-GB" smtClean="0"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FB46-F6CA-44B2-BA71-BAC42F8A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3220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1EC-B77F-4A9A-8A9E-292AB6E2690B}" type="datetimeFigureOut">
              <a:rPr lang="en-GB" smtClean="0"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FB46-F6CA-44B2-BA71-BAC42F8A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2264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03151EC-B77F-4A9A-8A9E-292AB6E2690B}" type="datetimeFigureOut">
              <a:rPr lang="en-GB" smtClean="0"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06FB46-F6CA-44B2-BA71-BAC42F8A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1EC-B77F-4A9A-8A9E-292AB6E2690B}" type="datetimeFigureOut">
              <a:rPr lang="en-GB" smtClean="0"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FB46-F6CA-44B2-BA71-BAC42F8A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2971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1EC-B77F-4A9A-8A9E-292AB6E2690B}" type="datetimeFigureOut">
              <a:rPr lang="en-GB" smtClean="0"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FB46-F6CA-44B2-BA71-BAC42F8A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961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1EC-B77F-4A9A-8A9E-292AB6E2690B}" type="datetimeFigureOut">
              <a:rPr lang="en-GB" smtClean="0"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FB46-F6CA-44B2-BA71-BAC42F8A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0942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1EC-B77F-4A9A-8A9E-292AB6E2690B}" type="datetimeFigureOut">
              <a:rPr lang="en-GB" smtClean="0"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FB46-F6CA-44B2-BA71-BAC42F8A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45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1EC-B77F-4A9A-8A9E-292AB6E2690B}" type="datetimeFigureOut">
              <a:rPr lang="en-GB" smtClean="0"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FB46-F6CA-44B2-BA71-BAC42F8A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831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1EC-B77F-4A9A-8A9E-292AB6E2690B}" type="datetimeFigureOut">
              <a:rPr lang="en-GB" smtClean="0"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FB46-F6CA-44B2-BA71-BAC42F8A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11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1EC-B77F-4A9A-8A9E-292AB6E2690B}" type="datetimeFigureOut">
              <a:rPr lang="en-GB" smtClean="0"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FB46-F6CA-44B2-BA71-BAC42F8A5F00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8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1EC-B77F-4A9A-8A9E-292AB6E2690B}" type="datetimeFigureOut">
              <a:rPr lang="en-GB" smtClean="0"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FB46-F6CA-44B2-BA71-BAC42F8A5F00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59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1EC-B77F-4A9A-8A9E-292AB6E2690B}" type="datetimeFigureOut">
              <a:rPr lang="en-GB" smtClean="0"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FB46-F6CA-44B2-BA71-BAC42F8A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81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1EC-B77F-4A9A-8A9E-292AB6E2690B}" type="datetimeFigureOut">
              <a:rPr lang="en-GB" smtClean="0"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FB46-F6CA-44B2-BA71-BAC42F8A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15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1EC-B77F-4A9A-8A9E-292AB6E2690B}" type="datetimeFigureOut">
              <a:rPr lang="en-GB" smtClean="0"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6FB46-F6CA-44B2-BA71-BAC42F8A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43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03151EC-B77F-4A9A-8A9E-292AB6E2690B}" type="datetimeFigureOut">
              <a:rPr lang="en-GB" smtClean="0"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6FB46-F6CA-44B2-BA71-BAC42F8A5F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311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03151EC-B77F-4A9A-8A9E-292AB6E2690B}" type="datetimeFigureOut">
              <a:rPr lang="en-GB" smtClean="0"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C06FB46-F6CA-44B2-BA71-BAC42F8A5F00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113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15.uta.fi/arkisto/verkkotutor/testit/index.php" TargetMode="External"/><Relationship Id="rId2" Type="http://schemas.openxmlformats.org/officeDocument/2006/relationships/hyperlink" Target="http://www15.uta.fi/arkisto/verkkotutor/testit/index.php?testi=opst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manic.fi/php/oppimistyylit.php" TargetMode="External"/><Relationship Id="rId2" Type="http://schemas.openxmlformats.org/officeDocument/2006/relationships/hyperlink" Target="http://www.tenviesti.fi/test2.htm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Oppmistyylit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7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Paritehtävä</a:t>
            </a:r>
            <a:r>
              <a:rPr lang="en-GB" dirty="0" smtClean="0"/>
              <a:t> (</a:t>
            </a:r>
            <a:r>
              <a:rPr lang="en-GB" dirty="0" err="1" smtClean="0"/>
              <a:t>pohdi</a:t>
            </a:r>
            <a:r>
              <a:rPr lang="en-GB" dirty="0" smtClean="0"/>
              <a:t> </a:t>
            </a:r>
            <a:r>
              <a:rPr lang="en-GB" dirty="0" err="1" smtClean="0"/>
              <a:t>parin</a:t>
            </a:r>
            <a:r>
              <a:rPr lang="en-GB" dirty="0" smtClean="0"/>
              <a:t> </a:t>
            </a:r>
            <a:r>
              <a:rPr lang="en-GB" dirty="0" err="1" smtClean="0"/>
              <a:t>kanssa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1. </a:t>
            </a:r>
            <a:r>
              <a:rPr lang="en-GB" sz="3200" dirty="0" err="1" smtClean="0"/>
              <a:t>Millaisissa</a:t>
            </a:r>
            <a:r>
              <a:rPr lang="en-GB" sz="3200" dirty="0" smtClean="0"/>
              <a:t> </a:t>
            </a:r>
            <a:r>
              <a:rPr lang="en-GB" sz="3200" dirty="0" err="1" smtClean="0"/>
              <a:t>tilanteissa</a:t>
            </a:r>
            <a:r>
              <a:rPr lang="en-GB" sz="3200" dirty="0" smtClean="0"/>
              <a:t> </a:t>
            </a:r>
            <a:r>
              <a:rPr lang="en-GB" sz="3200" dirty="0" err="1" smtClean="0"/>
              <a:t>oppiminen</a:t>
            </a:r>
            <a:r>
              <a:rPr lang="en-GB" sz="3200" dirty="0" smtClean="0"/>
              <a:t> on </a:t>
            </a:r>
            <a:r>
              <a:rPr lang="en-GB" sz="3200" dirty="0" err="1" smtClean="0"/>
              <a:t>ollut</a:t>
            </a:r>
            <a:r>
              <a:rPr lang="en-GB" sz="3200" dirty="0" smtClean="0"/>
              <a:t> </a:t>
            </a:r>
            <a:r>
              <a:rPr lang="en-GB" sz="3200" dirty="0" err="1" smtClean="0"/>
              <a:t>sinulle</a:t>
            </a:r>
            <a:r>
              <a:rPr lang="en-GB" sz="3200" dirty="0" smtClean="0"/>
              <a:t> </a:t>
            </a:r>
            <a:r>
              <a:rPr lang="en-GB" sz="3200" dirty="0" err="1" smtClean="0"/>
              <a:t>helppoa</a:t>
            </a:r>
            <a:r>
              <a:rPr lang="en-GB" sz="3200" dirty="0" smtClean="0"/>
              <a:t>?</a:t>
            </a:r>
          </a:p>
          <a:p>
            <a:r>
              <a:rPr lang="en-GB" sz="3200" dirty="0" smtClean="0"/>
              <a:t>2. </a:t>
            </a:r>
            <a:r>
              <a:rPr lang="en-GB" sz="3200" dirty="0" err="1" smtClean="0"/>
              <a:t>Millaisissa</a:t>
            </a:r>
            <a:r>
              <a:rPr lang="en-GB" sz="3200" dirty="0" smtClean="0"/>
              <a:t> </a:t>
            </a:r>
            <a:r>
              <a:rPr lang="en-GB" sz="3200" dirty="0" err="1" smtClean="0"/>
              <a:t>tilanteissa</a:t>
            </a:r>
            <a:r>
              <a:rPr lang="en-GB" sz="3200" dirty="0" smtClean="0"/>
              <a:t> </a:t>
            </a:r>
            <a:r>
              <a:rPr lang="en-GB" sz="3200" dirty="0" err="1" smtClean="0"/>
              <a:t>oppiminen</a:t>
            </a:r>
            <a:r>
              <a:rPr lang="en-GB" sz="3200" dirty="0" smtClean="0"/>
              <a:t> on </a:t>
            </a:r>
            <a:r>
              <a:rPr lang="en-GB" sz="3200" dirty="0" err="1" smtClean="0"/>
              <a:t>ollut</a:t>
            </a:r>
            <a:r>
              <a:rPr lang="en-GB" sz="3200" dirty="0" smtClean="0"/>
              <a:t> </a:t>
            </a:r>
            <a:r>
              <a:rPr lang="en-GB" sz="3200" dirty="0" err="1" smtClean="0"/>
              <a:t>sinulle</a:t>
            </a:r>
            <a:r>
              <a:rPr lang="en-GB" sz="3200" dirty="0" smtClean="0"/>
              <a:t> </a:t>
            </a:r>
            <a:r>
              <a:rPr lang="en-GB" sz="3200" dirty="0" err="1" smtClean="0"/>
              <a:t>vaikeata</a:t>
            </a:r>
            <a:r>
              <a:rPr lang="en-GB" sz="3200" dirty="0" smtClean="0"/>
              <a:t>?</a:t>
            </a:r>
          </a:p>
          <a:p>
            <a:r>
              <a:rPr lang="en-GB" sz="3200" dirty="0" smtClean="0"/>
              <a:t>3. </a:t>
            </a:r>
            <a:r>
              <a:rPr lang="en-GB" sz="3200" dirty="0" err="1" smtClean="0"/>
              <a:t>Miten</a:t>
            </a:r>
            <a:r>
              <a:rPr lang="en-GB" sz="3200" dirty="0" smtClean="0"/>
              <a:t> </a:t>
            </a:r>
            <a:r>
              <a:rPr lang="en-GB" sz="3200" dirty="0" err="1" smtClean="0"/>
              <a:t>opiskutapojesi</a:t>
            </a:r>
            <a:r>
              <a:rPr lang="en-GB" sz="3200" dirty="0" smtClean="0"/>
              <a:t> </a:t>
            </a:r>
            <a:r>
              <a:rPr lang="en-GB" sz="3200" dirty="0" err="1" smtClean="0"/>
              <a:t>tulee</a:t>
            </a:r>
            <a:r>
              <a:rPr lang="en-GB" sz="3200" dirty="0" smtClean="0"/>
              <a:t> </a:t>
            </a:r>
            <a:r>
              <a:rPr lang="en-GB" sz="3200" dirty="0" err="1" smtClean="0"/>
              <a:t>muuttua</a:t>
            </a:r>
            <a:r>
              <a:rPr lang="en-GB" sz="3200" dirty="0" smtClean="0"/>
              <a:t>, </a:t>
            </a:r>
            <a:r>
              <a:rPr lang="en-GB" sz="3200" dirty="0" err="1" smtClean="0"/>
              <a:t>jotta</a:t>
            </a:r>
            <a:r>
              <a:rPr lang="en-GB" sz="3200" dirty="0" smtClean="0"/>
              <a:t> </a:t>
            </a:r>
            <a:r>
              <a:rPr lang="en-GB" sz="3200" dirty="0" err="1" smtClean="0"/>
              <a:t>selviytyisit</a:t>
            </a:r>
            <a:r>
              <a:rPr lang="en-GB" sz="3200" dirty="0" smtClean="0"/>
              <a:t> </a:t>
            </a:r>
            <a:r>
              <a:rPr lang="en-GB" sz="3200" dirty="0" err="1" smtClean="0"/>
              <a:t>lukio-opinnoissasi</a:t>
            </a:r>
            <a:r>
              <a:rPr lang="en-GB" sz="3200" dirty="0" smtClean="0"/>
              <a:t> </a:t>
            </a:r>
            <a:r>
              <a:rPr lang="en-GB" sz="3200" dirty="0" err="1" smtClean="0"/>
              <a:t>vielä</a:t>
            </a:r>
            <a:r>
              <a:rPr lang="en-GB" sz="3200" dirty="0" smtClean="0"/>
              <a:t> </a:t>
            </a:r>
            <a:r>
              <a:rPr lang="en-GB" sz="3200" dirty="0" err="1" smtClean="0"/>
              <a:t>paremmin</a:t>
            </a:r>
            <a:r>
              <a:rPr lang="en-GB" sz="3200" dirty="0" smtClean="0"/>
              <a:t>? (</a:t>
            </a:r>
            <a:r>
              <a:rPr lang="en-GB" sz="3200" dirty="0" err="1" smtClean="0"/>
              <a:t>keksi</a:t>
            </a:r>
            <a:r>
              <a:rPr lang="en-GB" sz="3200" dirty="0" smtClean="0"/>
              <a:t> </a:t>
            </a:r>
            <a:r>
              <a:rPr lang="en-GB" sz="3200" dirty="0" err="1" smtClean="0"/>
              <a:t>vähint</a:t>
            </a:r>
            <a:r>
              <a:rPr lang="en-GB" sz="3200" dirty="0" smtClean="0"/>
              <a:t>. 5 </a:t>
            </a:r>
            <a:r>
              <a:rPr lang="en-GB" sz="3200" dirty="0" err="1" smtClean="0"/>
              <a:t>asiaa</a:t>
            </a:r>
            <a:r>
              <a:rPr lang="en-GB" sz="3200" dirty="0" smtClean="0"/>
              <a:t>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02563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Erilaiset</a:t>
            </a:r>
            <a:r>
              <a:rPr lang="en-GB" dirty="0" smtClean="0"/>
              <a:t> </a:t>
            </a:r>
            <a:r>
              <a:rPr lang="en-GB" dirty="0" err="1" smtClean="0"/>
              <a:t>oppimisstrategiat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i-FI" sz="2800" b="1" dirty="0" smtClean="0"/>
              <a:t>Syvä</a:t>
            </a:r>
            <a:r>
              <a:rPr lang="fi-FI" sz="2800" dirty="0" smtClean="0"/>
              <a:t> </a:t>
            </a:r>
            <a:r>
              <a:rPr lang="fi-FI" sz="2800" dirty="0"/>
              <a:t>(opintoja suoritetaan mielenkiinnosta opiskeltavaa aihetta kohtaan)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800" b="1" dirty="0" smtClean="0"/>
              <a:t>Pinta</a:t>
            </a:r>
            <a:r>
              <a:rPr lang="fi-FI" sz="2800" dirty="0" smtClean="0"/>
              <a:t> (opinnoissa on keskeisenä tavoitteena saada kurssit suoritetuiksi)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800" b="1" dirty="0" smtClean="0"/>
              <a:t>Serialisti</a:t>
            </a:r>
            <a:r>
              <a:rPr lang="fi-FI" sz="2800" dirty="0" smtClean="0"/>
              <a:t> </a:t>
            </a:r>
            <a:r>
              <a:rPr lang="fi-FI" sz="2800" dirty="0"/>
              <a:t>(opiskelija haluaa lähestyä uutta opittavaa asiaa yksityiskohtien kautta)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i-FI" sz="2800" b="1" dirty="0"/>
              <a:t>Holisti</a:t>
            </a:r>
            <a:r>
              <a:rPr lang="fi-FI" sz="2800" dirty="0"/>
              <a:t> (opiskelija haluaa lähestyä uutta opiskeltavaa asiaa kokonaisuuden </a:t>
            </a:r>
            <a:r>
              <a:rPr lang="fi-FI" sz="2800" dirty="0" smtClean="0"/>
              <a:t>kannalta</a:t>
            </a:r>
            <a:endParaRPr lang="en-GB" sz="2800" dirty="0">
              <a:hlinkClick r:id="rId2"/>
            </a:endParaRP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www15.uta.fi/arkisto/verkkotutor/testit/index.php?testi=opst</a:t>
            </a:r>
            <a:endParaRPr lang="en-GB" dirty="0" smtClean="0"/>
          </a:p>
          <a:p>
            <a:pPr marL="0" indent="0">
              <a:buNone/>
            </a:pPr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www15.uta.fi/arkisto/verkkotutor/testit/index.php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759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Oppimistyylit</a:t>
            </a:r>
            <a:r>
              <a:rPr lang="en-GB" dirty="0" smtClean="0"/>
              <a:t> </a:t>
            </a:r>
            <a:r>
              <a:rPr lang="en-GB" dirty="0" err="1" smtClean="0"/>
              <a:t>toimintatavan</a:t>
            </a:r>
            <a:r>
              <a:rPr lang="en-GB" dirty="0" smtClean="0"/>
              <a:t> </a:t>
            </a:r>
            <a:r>
              <a:rPr lang="en-GB" dirty="0" err="1" smtClean="0"/>
              <a:t>mukaan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Honey &amp; Mumford (1192)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 err="1" smtClean="0"/>
              <a:t>Osallistuja</a:t>
            </a:r>
            <a:r>
              <a:rPr lang="en-GB" sz="2800" dirty="0" smtClean="0"/>
              <a:t>: </a:t>
            </a:r>
            <a:r>
              <a:rPr lang="en-GB" sz="2800" dirty="0" err="1" smtClean="0"/>
              <a:t>oppii</a:t>
            </a:r>
            <a:r>
              <a:rPr lang="en-GB" sz="2800" dirty="0" smtClean="0"/>
              <a:t> </a:t>
            </a:r>
            <a:r>
              <a:rPr lang="en-GB" sz="2800" dirty="0" err="1" smtClean="0"/>
              <a:t>parhaiten</a:t>
            </a:r>
            <a:r>
              <a:rPr lang="en-GB" sz="2800" dirty="0" smtClean="0"/>
              <a:t> </a:t>
            </a:r>
            <a:r>
              <a:rPr lang="en-GB" sz="2800" dirty="0" err="1" smtClean="0"/>
              <a:t>ollessaan</a:t>
            </a:r>
            <a:r>
              <a:rPr lang="en-GB" sz="2800" dirty="0" smtClean="0"/>
              <a:t> </a:t>
            </a:r>
            <a:r>
              <a:rPr lang="en-GB" sz="2800" dirty="0" err="1" smtClean="0"/>
              <a:t>mukana</a:t>
            </a:r>
            <a:r>
              <a:rPr lang="en-GB" sz="2800" dirty="0" smtClean="0"/>
              <a:t> </a:t>
            </a:r>
            <a:r>
              <a:rPr lang="en-GB" sz="2800" dirty="0" err="1" smtClean="0"/>
              <a:t>monessa</a:t>
            </a:r>
            <a:r>
              <a:rPr lang="en-GB" sz="2800" dirty="0" smtClean="0"/>
              <a:t> </a:t>
            </a:r>
            <a:r>
              <a:rPr lang="en-GB" sz="2800" dirty="0" err="1" smtClean="0"/>
              <a:t>lyhytkestoisessa</a:t>
            </a:r>
            <a:r>
              <a:rPr lang="en-GB" sz="2800" dirty="0" smtClean="0"/>
              <a:t> </a:t>
            </a:r>
            <a:r>
              <a:rPr lang="en-GB" sz="2800" dirty="0" err="1" smtClean="0"/>
              <a:t>toiminnassa</a:t>
            </a:r>
            <a:endParaRPr lang="en-GB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 err="1" smtClean="0"/>
              <a:t>Tarkkailija</a:t>
            </a:r>
            <a:r>
              <a:rPr lang="en-GB" sz="2800" dirty="0" smtClean="0"/>
              <a:t>: </a:t>
            </a:r>
            <a:r>
              <a:rPr lang="en-GB" sz="2800" dirty="0" err="1" smtClean="0"/>
              <a:t>oppii</a:t>
            </a:r>
            <a:r>
              <a:rPr lang="en-GB" sz="2800" dirty="0" smtClean="0"/>
              <a:t> </a:t>
            </a:r>
            <a:r>
              <a:rPr lang="en-GB" sz="2800" dirty="0" err="1" smtClean="0"/>
              <a:t>parhaiten</a:t>
            </a:r>
            <a:r>
              <a:rPr lang="en-GB" sz="2800" dirty="0" smtClean="0"/>
              <a:t> </a:t>
            </a:r>
            <a:r>
              <a:rPr lang="en-GB" sz="2800" dirty="0" err="1" smtClean="0"/>
              <a:t>saadessaan</a:t>
            </a:r>
            <a:r>
              <a:rPr lang="en-GB" sz="2800" dirty="0" smtClean="0"/>
              <a:t> </a:t>
            </a:r>
            <a:r>
              <a:rPr lang="en-GB" sz="2800" dirty="0" err="1" smtClean="0"/>
              <a:t>soveltaa</a:t>
            </a:r>
            <a:r>
              <a:rPr lang="en-GB" sz="2800" dirty="0" smtClean="0"/>
              <a:t> </a:t>
            </a:r>
            <a:r>
              <a:rPr lang="en-GB" sz="2800" dirty="0" err="1" smtClean="0"/>
              <a:t>oppimaansa</a:t>
            </a:r>
            <a:r>
              <a:rPr lang="en-GB" sz="2800" dirty="0" smtClean="0"/>
              <a:t> </a:t>
            </a:r>
            <a:r>
              <a:rPr lang="en-GB" sz="2800" dirty="0" err="1" smtClean="0"/>
              <a:t>käytäntöön</a:t>
            </a:r>
            <a:endParaRPr lang="en-GB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 err="1" smtClean="0"/>
              <a:t>Päättelijä</a:t>
            </a:r>
            <a:r>
              <a:rPr lang="en-GB" sz="2800" dirty="0" smtClean="0"/>
              <a:t>: </a:t>
            </a:r>
            <a:r>
              <a:rPr lang="en-GB" sz="2800" dirty="0" err="1" smtClean="0"/>
              <a:t>oppii</a:t>
            </a:r>
            <a:r>
              <a:rPr lang="en-GB" sz="2800" dirty="0" smtClean="0"/>
              <a:t> </a:t>
            </a:r>
            <a:r>
              <a:rPr lang="en-GB" sz="2800" dirty="0" err="1" smtClean="0"/>
              <a:t>parhaiten</a:t>
            </a:r>
            <a:r>
              <a:rPr lang="en-GB" sz="2800" dirty="0" smtClean="0"/>
              <a:t> kun </a:t>
            </a:r>
            <a:r>
              <a:rPr lang="en-GB" sz="2800" dirty="0" err="1" smtClean="0"/>
              <a:t>oppimistilanteessa</a:t>
            </a:r>
            <a:r>
              <a:rPr lang="en-GB" sz="2800" dirty="0" smtClean="0"/>
              <a:t> </a:t>
            </a:r>
            <a:r>
              <a:rPr lang="en-GB" sz="2800" dirty="0" err="1" smtClean="0"/>
              <a:t>saa</a:t>
            </a:r>
            <a:r>
              <a:rPr lang="en-GB" sz="2800" dirty="0" smtClean="0"/>
              <a:t> </a:t>
            </a:r>
            <a:r>
              <a:rPr lang="en-GB" sz="2800" dirty="0" err="1" smtClean="0"/>
              <a:t>kysellä</a:t>
            </a:r>
            <a:r>
              <a:rPr lang="en-GB" sz="2800" dirty="0" smtClean="0"/>
              <a:t> </a:t>
            </a:r>
            <a:r>
              <a:rPr lang="en-GB" sz="2800" dirty="0" err="1" smtClean="0"/>
              <a:t>ja</a:t>
            </a:r>
            <a:r>
              <a:rPr lang="en-GB" sz="2800" dirty="0" smtClean="0"/>
              <a:t> </a:t>
            </a:r>
            <a:r>
              <a:rPr lang="en-GB" sz="2800" dirty="0" err="1" smtClean="0"/>
              <a:t>kokeilla</a:t>
            </a:r>
            <a:endParaRPr lang="en-GB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 err="1" smtClean="0"/>
              <a:t>Toteuttaja</a:t>
            </a:r>
            <a:r>
              <a:rPr lang="en-GB" sz="2800" dirty="0" smtClean="0"/>
              <a:t>: </a:t>
            </a:r>
            <a:r>
              <a:rPr lang="en-GB" sz="2800" dirty="0" err="1" smtClean="0"/>
              <a:t>oppii</a:t>
            </a:r>
            <a:r>
              <a:rPr lang="en-GB" sz="2800" dirty="0" smtClean="0"/>
              <a:t> </a:t>
            </a:r>
            <a:r>
              <a:rPr lang="en-GB" sz="2800" dirty="0" err="1" smtClean="0"/>
              <a:t>parhaiten</a:t>
            </a:r>
            <a:r>
              <a:rPr lang="en-GB" sz="2800" dirty="0" smtClean="0"/>
              <a:t> </a:t>
            </a:r>
            <a:r>
              <a:rPr lang="en-GB" sz="2800" dirty="0" err="1" smtClean="0"/>
              <a:t>ajattelemalla</a:t>
            </a:r>
            <a:r>
              <a:rPr lang="en-GB" sz="2800" dirty="0" smtClean="0"/>
              <a:t> </a:t>
            </a:r>
            <a:r>
              <a:rPr lang="en-GB" sz="2800" dirty="0" err="1" smtClean="0"/>
              <a:t>ennen</a:t>
            </a:r>
            <a:r>
              <a:rPr lang="en-GB" sz="2800" dirty="0" smtClean="0"/>
              <a:t> </a:t>
            </a:r>
            <a:r>
              <a:rPr lang="en-GB" sz="2800" dirty="0" err="1" smtClean="0"/>
              <a:t>toimintaa</a:t>
            </a:r>
            <a:r>
              <a:rPr lang="en-GB" sz="2800" dirty="0" smtClean="0"/>
              <a:t> </a:t>
            </a:r>
            <a:r>
              <a:rPr lang="en-GB" sz="2800" dirty="0" err="1" smtClean="0"/>
              <a:t>ja</a:t>
            </a:r>
            <a:r>
              <a:rPr lang="en-GB" sz="2800" dirty="0" smtClean="0"/>
              <a:t> </a:t>
            </a:r>
            <a:r>
              <a:rPr lang="en-GB" sz="2800" dirty="0" err="1" smtClean="0"/>
              <a:t>huomioimalla</a:t>
            </a:r>
            <a:r>
              <a:rPr lang="en-GB" sz="2800" dirty="0" smtClean="0"/>
              <a:t> </a:t>
            </a:r>
            <a:r>
              <a:rPr lang="en-GB" sz="2800" dirty="0" err="1" smtClean="0"/>
              <a:t>ja</a:t>
            </a:r>
            <a:r>
              <a:rPr lang="en-GB" sz="2800" dirty="0" smtClean="0"/>
              <a:t> </a:t>
            </a:r>
            <a:r>
              <a:rPr lang="en-GB" sz="2800" dirty="0" err="1" smtClean="0"/>
              <a:t>analysoimalla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>
                <a:hlinkClick r:id="rId2"/>
              </a:rPr>
              <a:t>http://www.tenviesti.fi/test2.htm</a:t>
            </a:r>
            <a:endParaRPr lang="en-GB" sz="4800" spc="-50" dirty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GB" sz="2800" dirty="0">
                <a:hlinkClick r:id="rId3"/>
              </a:rPr>
              <a:t>http://</a:t>
            </a:r>
            <a:r>
              <a:rPr lang="en-GB" sz="2800" dirty="0" smtClean="0">
                <a:hlinkClick r:id="rId3"/>
              </a:rPr>
              <a:t>www.humanic.fi/php/oppimistyylit.php</a:t>
            </a: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4063435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</TotalTime>
  <Words>148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Calibri Light</vt:lpstr>
      <vt:lpstr>Wingdings</vt:lpstr>
      <vt:lpstr>Wingdings 2</vt:lpstr>
      <vt:lpstr>HDOfficeLightV0</vt:lpstr>
      <vt:lpstr>Retrospect</vt:lpstr>
      <vt:lpstr>Oppmistyylit</vt:lpstr>
      <vt:lpstr>Paritehtävä (pohdi parin kanssa)</vt:lpstr>
      <vt:lpstr>Erilaiset oppimisstrategiat</vt:lpstr>
      <vt:lpstr>Oppimistyylit toimintatavan mukaan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Oppmistyylit</dc:title>
  <dc:creator>Microsoft account</dc:creator>
  <cp:lastModifiedBy>Microsoft account</cp:lastModifiedBy>
  <cp:revision>3</cp:revision>
  <dcterms:created xsi:type="dcterms:W3CDTF">2016-01-10T15:59:25Z</dcterms:created>
  <dcterms:modified xsi:type="dcterms:W3CDTF">2016-01-10T16:17:16Z</dcterms:modified>
</cp:coreProperties>
</file>