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sldIdLst>
    <p:sldId id="256" r:id="rId3"/>
    <p:sldId id="259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4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9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24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53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531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640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807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07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322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26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97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61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94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5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83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1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1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5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3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11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3151EC-B77F-4A9A-8A9E-292AB6E2690B}" type="datetimeFigureOut">
              <a:rPr lang="en-GB" smtClean="0"/>
              <a:t>10/01/2016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C06FB46-F6CA-44B2-BA71-BAC42F8A5F0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11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15.uta.fi/arkisto/verkkotutor/testit/index.php" TargetMode="External"/><Relationship Id="rId2" Type="http://schemas.openxmlformats.org/officeDocument/2006/relationships/hyperlink" Target="http://www15.uta.fi/arkisto/verkkotutor/testit/index.php?testi=ops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anic.fi/php/oppimistyylit.php" TargetMode="External"/><Relationship Id="rId2" Type="http://schemas.openxmlformats.org/officeDocument/2006/relationships/hyperlink" Target="http://www.tenviesti.fi/test2.ht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Oppmistyylit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7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Paritehtävä</a:t>
            </a:r>
            <a:r>
              <a:rPr lang="en-GB" dirty="0" smtClean="0"/>
              <a:t> (</a:t>
            </a:r>
            <a:r>
              <a:rPr lang="en-GB" dirty="0" err="1" smtClean="0"/>
              <a:t>pohdi</a:t>
            </a:r>
            <a:r>
              <a:rPr lang="en-GB" dirty="0" smtClean="0"/>
              <a:t> </a:t>
            </a:r>
            <a:r>
              <a:rPr lang="en-GB" dirty="0" err="1" smtClean="0"/>
              <a:t>parin</a:t>
            </a:r>
            <a:r>
              <a:rPr lang="en-GB" dirty="0" smtClean="0"/>
              <a:t> </a:t>
            </a:r>
            <a:r>
              <a:rPr lang="en-GB" dirty="0" err="1" smtClean="0"/>
              <a:t>kanssa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1. </a:t>
            </a:r>
            <a:r>
              <a:rPr lang="en-GB" sz="3200" dirty="0" err="1" smtClean="0"/>
              <a:t>Millaisissa</a:t>
            </a:r>
            <a:r>
              <a:rPr lang="en-GB" sz="3200" dirty="0" smtClean="0"/>
              <a:t> </a:t>
            </a:r>
            <a:r>
              <a:rPr lang="en-GB" sz="3200" dirty="0" err="1" smtClean="0"/>
              <a:t>tilanteissa</a:t>
            </a:r>
            <a:r>
              <a:rPr lang="en-GB" sz="3200" dirty="0" smtClean="0"/>
              <a:t> </a:t>
            </a:r>
            <a:r>
              <a:rPr lang="en-GB" sz="3200" dirty="0" err="1" smtClean="0"/>
              <a:t>oppiminen</a:t>
            </a:r>
            <a:r>
              <a:rPr lang="en-GB" sz="3200" dirty="0" smtClean="0"/>
              <a:t> on </a:t>
            </a:r>
            <a:r>
              <a:rPr lang="en-GB" sz="3200" dirty="0" err="1" smtClean="0"/>
              <a:t>ollut</a:t>
            </a:r>
            <a:r>
              <a:rPr lang="en-GB" sz="3200" dirty="0" smtClean="0"/>
              <a:t> </a:t>
            </a:r>
            <a:r>
              <a:rPr lang="en-GB" sz="3200" dirty="0" err="1" smtClean="0"/>
              <a:t>sinulle</a:t>
            </a:r>
            <a:r>
              <a:rPr lang="en-GB" sz="3200" dirty="0" smtClean="0"/>
              <a:t> </a:t>
            </a:r>
            <a:r>
              <a:rPr lang="en-GB" sz="3200" dirty="0" err="1" smtClean="0"/>
              <a:t>helppoa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2. </a:t>
            </a:r>
            <a:r>
              <a:rPr lang="en-GB" sz="3200" dirty="0" err="1" smtClean="0"/>
              <a:t>Millaisissa</a:t>
            </a:r>
            <a:r>
              <a:rPr lang="en-GB" sz="3200" dirty="0" smtClean="0"/>
              <a:t> </a:t>
            </a:r>
            <a:r>
              <a:rPr lang="en-GB" sz="3200" dirty="0" err="1" smtClean="0"/>
              <a:t>tilanteissa</a:t>
            </a:r>
            <a:r>
              <a:rPr lang="en-GB" sz="3200" dirty="0" smtClean="0"/>
              <a:t> </a:t>
            </a:r>
            <a:r>
              <a:rPr lang="en-GB" sz="3200" dirty="0" err="1" smtClean="0"/>
              <a:t>oppiminen</a:t>
            </a:r>
            <a:r>
              <a:rPr lang="en-GB" sz="3200" dirty="0" smtClean="0"/>
              <a:t> on </a:t>
            </a:r>
            <a:r>
              <a:rPr lang="en-GB" sz="3200" dirty="0" err="1" smtClean="0"/>
              <a:t>ollut</a:t>
            </a:r>
            <a:r>
              <a:rPr lang="en-GB" sz="3200" dirty="0" smtClean="0"/>
              <a:t> </a:t>
            </a:r>
            <a:r>
              <a:rPr lang="en-GB" sz="3200" dirty="0" err="1" smtClean="0"/>
              <a:t>sinulle</a:t>
            </a:r>
            <a:r>
              <a:rPr lang="en-GB" sz="3200" dirty="0" smtClean="0"/>
              <a:t> </a:t>
            </a:r>
            <a:r>
              <a:rPr lang="en-GB" sz="3200" dirty="0" err="1" smtClean="0"/>
              <a:t>vaikeata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3. </a:t>
            </a:r>
            <a:r>
              <a:rPr lang="en-GB" sz="3200" dirty="0" err="1" smtClean="0"/>
              <a:t>Miten</a:t>
            </a:r>
            <a:r>
              <a:rPr lang="en-GB" sz="3200" dirty="0" smtClean="0"/>
              <a:t> </a:t>
            </a:r>
            <a:r>
              <a:rPr lang="en-GB" sz="3200" dirty="0" err="1" smtClean="0"/>
              <a:t>opiskutapojesi</a:t>
            </a:r>
            <a:r>
              <a:rPr lang="en-GB" sz="3200" dirty="0" smtClean="0"/>
              <a:t> </a:t>
            </a:r>
            <a:r>
              <a:rPr lang="en-GB" sz="3200" dirty="0" err="1" smtClean="0"/>
              <a:t>tulee</a:t>
            </a:r>
            <a:r>
              <a:rPr lang="en-GB" sz="3200" dirty="0" smtClean="0"/>
              <a:t> </a:t>
            </a:r>
            <a:r>
              <a:rPr lang="en-GB" sz="3200" dirty="0" err="1" smtClean="0"/>
              <a:t>muuttua</a:t>
            </a:r>
            <a:r>
              <a:rPr lang="en-GB" sz="3200" dirty="0" smtClean="0"/>
              <a:t>, </a:t>
            </a:r>
            <a:r>
              <a:rPr lang="en-GB" sz="3200" dirty="0" err="1" smtClean="0"/>
              <a:t>jotta</a:t>
            </a:r>
            <a:r>
              <a:rPr lang="en-GB" sz="3200" dirty="0" smtClean="0"/>
              <a:t> </a:t>
            </a:r>
            <a:r>
              <a:rPr lang="en-GB" sz="3200" dirty="0" err="1" smtClean="0"/>
              <a:t>selviytyisit</a:t>
            </a:r>
            <a:r>
              <a:rPr lang="en-GB" sz="3200" dirty="0" smtClean="0"/>
              <a:t> </a:t>
            </a:r>
            <a:r>
              <a:rPr lang="en-GB" sz="3200" dirty="0" err="1" smtClean="0"/>
              <a:t>lukio-opinnoissasi</a:t>
            </a:r>
            <a:r>
              <a:rPr lang="en-GB" sz="3200" dirty="0" smtClean="0"/>
              <a:t> </a:t>
            </a:r>
            <a:r>
              <a:rPr lang="en-GB" sz="3200" dirty="0" err="1" smtClean="0"/>
              <a:t>vielä</a:t>
            </a:r>
            <a:r>
              <a:rPr lang="en-GB" sz="3200" dirty="0" smtClean="0"/>
              <a:t> </a:t>
            </a:r>
            <a:r>
              <a:rPr lang="en-GB" sz="3200" dirty="0" err="1" smtClean="0"/>
              <a:t>paremmin</a:t>
            </a:r>
            <a:r>
              <a:rPr lang="en-GB" sz="3200" dirty="0" smtClean="0"/>
              <a:t>? (</a:t>
            </a:r>
            <a:r>
              <a:rPr lang="en-GB" sz="3200" dirty="0" err="1" smtClean="0"/>
              <a:t>keksi</a:t>
            </a:r>
            <a:r>
              <a:rPr lang="en-GB" sz="3200" dirty="0" smtClean="0"/>
              <a:t> </a:t>
            </a:r>
            <a:r>
              <a:rPr lang="en-GB" sz="3200" dirty="0" err="1" smtClean="0"/>
              <a:t>vähint</a:t>
            </a:r>
            <a:r>
              <a:rPr lang="en-GB" sz="3200" dirty="0" smtClean="0"/>
              <a:t>. 5 </a:t>
            </a:r>
            <a:r>
              <a:rPr lang="en-GB" sz="3200" dirty="0" err="1" smtClean="0"/>
              <a:t>asiaa</a:t>
            </a:r>
            <a:r>
              <a:rPr lang="en-GB" sz="3200" dirty="0" smtClean="0"/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0256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Erilaiset</a:t>
            </a:r>
            <a:r>
              <a:rPr lang="en-GB" dirty="0" smtClean="0"/>
              <a:t> </a:t>
            </a:r>
            <a:r>
              <a:rPr lang="en-GB" dirty="0" err="1" smtClean="0"/>
              <a:t>oppimisstrategiat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i-FI" sz="2800" b="1" dirty="0" smtClean="0"/>
              <a:t>Syvä</a:t>
            </a:r>
            <a:r>
              <a:rPr lang="fi-FI" sz="2800" dirty="0" smtClean="0"/>
              <a:t> </a:t>
            </a:r>
            <a:r>
              <a:rPr lang="fi-FI" sz="2800" dirty="0"/>
              <a:t>(opintoja suoritetaan mielenkiinnosta opiskeltavaa aihetta kohtaan)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800" b="1" dirty="0" smtClean="0"/>
              <a:t>Pinta</a:t>
            </a:r>
            <a:r>
              <a:rPr lang="fi-FI" sz="2800" dirty="0" smtClean="0"/>
              <a:t> (opinnoissa on keskeisenä tavoitteena saada kurssit suoritetuiksi)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800" b="1" dirty="0" smtClean="0"/>
              <a:t>Serialisti</a:t>
            </a:r>
            <a:r>
              <a:rPr lang="fi-FI" sz="2800" dirty="0" smtClean="0"/>
              <a:t> </a:t>
            </a:r>
            <a:r>
              <a:rPr lang="fi-FI" sz="2800" dirty="0"/>
              <a:t>(opiskelija haluaa lähestyä uutta opittavaa asiaa yksityiskohtien kautta)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800" b="1" dirty="0"/>
              <a:t>Holisti</a:t>
            </a:r>
            <a:r>
              <a:rPr lang="fi-FI" sz="2800" dirty="0"/>
              <a:t> (opiskelija haluaa lähestyä uutta opiskeltavaa asiaa kokonaisuuden </a:t>
            </a:r>
            <a:r>
              <a:rPr lang="fi-FI" sz="2800" dirty="0" smtClean="0"/>
              <a:t>kannalta</a:t>
            </a:r>
            <a:endParaRPr lang="en-GB" sz="2800" dirty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www15.uta.fi/arkisto/verkkotutor/testit/index.php?testi=opst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www15.uta.fi/arkisto/verkkotutor/testit/index.php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75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Oppimistyylit</a:t>
            </a:r>
            <a:r>
              <a:rPr lang="en-GB" dirty="0" smtClean="0"/>
              <a:t> </a:t>
            </a:r>
            <a:r>
              <a:rPr lang="en-GB" dirty="0" err="1" smtClean="0"/>
              <a:t>toimintatavan</a:t>
            </a:r>
            <a:r>
              <a:rPr lang="en-GB" dirty="0" smtClean="0"/>
              <a:t> </a:t>
            </a:r>
            <a:r>
              <a:rPr lang="en-GB" dirty="0" err="1" smtClean="0"/>
              <a:t>mukaan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 smtClean="0"/>
              <a:t>Honey &amp; Mumford (1192)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err="1" smtClean="0"/>
              <a:t>Osallistuja</a:t>
            </a:r>
            <a:r>
              <a:rPr lang="en-GB" sz="2800" dirty="0" smtClean="0"/>
              <a:t>: </a:t>
            </a:r>
            <a:r>
              <a:rPr lang="en-GB" sz="2800" dirty="0" err="1" smtClean="0"/>
              <a:t>oppii</a:t>
            </a:r>
            <a:r>
              <a:rPr lang="en-GB" sz="2800" dirty="0" smtClean="0"/>
              <a:t> </a:t>
            </a:r>
            <a:r>
              <a:rPr lang="en-GB" sz="2800" dirty="0" err="1" smtClean="0"/>
              <a:t>parhaiten</a:t>
            </a:r>
            <a:r>
              <a:rPr lang="en-GB" sz="2800" dirty="0" smtClean="0"/>
              <a:t> </a:t>
            </a:r>
            <a:r>
              <a:rPr lang="en-GB" sz="2800" dirty="0" err="1" smtClean="0"/>
              <a:t>ollessaan</a:t>
            </a:r>
            <a:r>
              <a:rPr lang="en-GB" sz="2800" dirty="0" smtClean="0"/>
              <a:t> </a:t>
            </a:r>
            <a:r>
              <a:rPr lang="en-GB" sz="2800" dirty="0" err="1" smtClean="0"/>
              <a:t>mukana</a:t>
            </a:r>
            <a:r>
              <a:rPr lang="en-GB" sz="2800" dirty="0" smtClean="0"/>
              <a:t> </a:t>
            </a:r>
            <a:r>
              <a:rPr lang="en-GB" sz="2800" dirty="0" err="1" smtClean="0"/>
              <a:t>monessa</a:t>
            </a:r>
            <a:r>
              <a:rPr lang="en-GB" sz="2800" dirty="0" smtClean="0"/>
              <a:t> </a:t>
            </a:r>
            <a:r>
              <a:rPr lang="en-GB" sz="2800" dirty="0" err="1" smtClean="0"/>
              <a:t>lyhytkestoisessa</a:t>
            </a:r>
            <a:r>
              <a:rPr lang="en-GB" sz="2800" dirty="0" smtClean="0"/>
              <a:t> </a:t>
            </a:r>
            <a:r>
              <a:rPr lang="en-GB" sz="2800" dirty="0" err="1" smtClean="0"/>
              <a:t>toiminnassa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err="1" smtClean="0"/>
              <a:t>Tarkkailija</a:t>
            </a:r>
            <a:r>
              <a:rPr lang="en-GB" sz="2800" dirty="0" smtClean="0"/>
              <a:t>: </a:t>
            </a:r>
            <a:r>
              <a:rPr lang="en-GB" sz="2800" dirty="0" err="1" smtClean="0"/>
              <a:t>oppii</a:t>
            </a:r>
            <a:r>
              <a:rPr lang="en-GB" sz="2800" dirty="0" smtClean="0"/>
              <a:t> </a:t>
            </a:r>
            <a:r>
              <a:rPr lang="en-GB" sz="2800" dirty="0" err="1" smtClean="0"/>
              <a:t>parhaiten</a:t>
            </a:r>
            <a:r>
              <a:rPr lang="en-GB" sz="2800" dirty="0" smtClean="0"/>
              <a:t> </a:t>
            </a:r>
            <a:r>
              <a:rPr lang="en-GB" sz="2800" dirty="0" err="1" smtClean="0"/>
              <a:t>saadessaan</a:t>
            </a:r>
            <a:r>
              <a:rPr lang="en-GB" sz="2800" dirty="0" smtClean="0"/>
              <a:t> </a:t>
            </a:r>
            <a:r>
              <a:rPr lang="en-GB" sz="2800" dirty="0" err="1" smtClean="0"/>
              <a:t>soveltaa</a:t>
            </a:r>
            <a:r>
              <a:rPr lang="en-GB" sz="2800" dirty="0" smtClean="0"/>
              <a:t> </a:t>
            </a:r>
            <a:r>
              <a:rPr lang="en-GB" sz="2800" dirty="0" err="1" smtClean="0"/>
              <a:t>oppimaansa</a:t>
            </a:r>
            <a:r>
              <a:rPr lang="en-GB" sz="2800" dirty="0" smtClean="0"/>
              <a:t> </a:t>
            </a:r>
            <a:r>
              <a:rPr lang="en-GB" sz="2800" dirty="0" err="1" smtClean="0"/>
              <a:t>käytäntöön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err="1" smtClean="0"/>
              <a:t>Päättelijä</a:t>
            </a:r>
            <a:r>
              <a:rPr lang="en-GB" sz="2800" dirty="0" smtClean="0"/>
              <a:t>: </a:t>
            </a:r>
            <a:r>
              <a:rPr lang="en-GB" sz="2800" dirty="0" err="1" smtClean="0"/>
              <a:t>oppii</a:t>
            </a:r>
            <a:r>
              <a:rPr lang="en-GB" sz="2800" dirty="0" smtClean="0"/>
              <a:t> </a:t>
            </a:r>
            <a:r>
              <a:rPr lang="en-GB" sz="2800" dirty="0" err="1" smtClean="0"/>
              <a:t>parhaiten</a:t>
            </a:r>
            <a:r>
              <a:rPr lang="en-GB" sz="2800" dirty="0" smtClean="0"/>
              <a:t> kun </a:t>
            </a:r>
            <a:r>
              <a:rPr lang="en-GB" sz="2800" dirty="0" err="1" smtClean="0"/>
              <a:t>oppimistilanteessa</a:t>
            </a:r>
            <a:r>
              <a:rPr lang="en-GB" sz="2800" dirty="0" smtClean="0"/>
              <a:t> </a:t>
            </a:r>
            <a:r>
              <a:rPr lang="en-GB" sz="2800" dirty="0" err="1" smtClean="0"/>
              <a:t>saa</a:t>
            </a:r>
            <a:r>
              <a:rPr lang="en-GB" sz="2800" dirty="0" smtClean="0"/>
              <a:t> </a:t>
            </a:r>
            <a:r>
              <a:rPr lang="en-GB" sz="2800" dirty="0" err="1" smtClean="0"/>
              <a:t>kysellä</a:t>
            </a:r>
            <a:r>
              <a:rPr lang="en-GB" sz="2800" dirty="0" smtClean="0"/>
              <a:t> </a:t>
            </a:r>
            <a:r>
              <a:rPr lang="en-GB" sz="2800" dirty="0" err="1" smtClean="0"/>
              <a:t>ja</a:t>
            </a:r>
            <a:r>
              <a:rPr lang="en-GB" sz="2800" dirty="0" smtClean="0"/>
              <a:t> </a:t>
            </a:r>
            <a:r>
              <a:rPr lang="en-GB" sz="2800" dirty="0" err="1" smtClean="0"/>
              <a:t>kokeilla</a:t>
            </a:r>
            <a:endParaRPr lang="en-GB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err="1" smtClean="0"/>
              <a:t>Toteuttaja</a:t>
            </a:r>
            <a:r>
              <a:rPr lang="en-GB" sz="2800" dirty="0" smtClean="0"/>
              <a:t>: </a:t>
            </a:r>
            <a:r>
              <a:rPr lang="en-GB" sz="2800" dirty="0" err="1" smtClean="0"/>
              <a:t>oppii</a:t>
            </a:r>
            <a:r>
              <a:rPr lang="en-GB" sz="2800" dirty="0" smtClean="0"/>
              <a:t> </a:t>
            </a:r>
            <a:r>
              <a:rPr lang="en-GB" sz="2800" dirty="0" err="1" smtClean="0"/>
              <a:t>parhaiten</a:t>
            </a:r>
            <a:r>
              <a:rPr lang="en-GB" sz="2800" dirty="0" smtClean="0"/>
              <a:t> </a:t>
            </a:r>
            <a:r>
              <a:rPr lang="en-GB" sz="2800" dirty="0" err="1" smtClean="0"/>
              <a:t>ajattelemalla</a:t>
            </a:r>
            <a:r>
              <a:rPr lang="en-GB" sz="2800" dirty="0" smtClean="0"/>
              <a:t> </a:t>
            </a:r>
            <a:r>
              <a:rPr lang="en-GB" sz="2800" dirty="0" err="1" smtClean="0"/>
              <a:t>ennen</a:t>
            </a:r>
            <a:r>
              <a:rPr lang="en-GB" sz="2800" dirty="0" smtClean="0"/>
              <a:t> </a:t>
            </a:r>
            <a:r>
              <a:rPr lang="en-GB" sz="2800" dirty="0" err="1" smtClean="0"/>
              <a:t>toimintaa</a:t>
            </a:r>
            <a:r>
              <a:rPr lang="en-GB" sz="2800" dirty="0" smtClean="0"/>
              <a:t> </a:t>
            </a:r>
            <a:r>
              <a:rPr lang="en-GB" sz="2800" dirty="0" err="1" smtClean="0"/>
              <a:t>ja</a:t>
            </a:r>
            <a:r>
              <a:rPr lang="en-GB" sz="2800" dirty="0" smtClean="0"/>
              <a:t> </a:t>
            </a:r>
            <a:r>
              <a:rPr lang="en-GB" sz="2800" dirty="0" err="1" smtClean="0"/>
              <a:t>huomioimalla</a:t>
            </a:r>
            <a:r>
              <a:rPr lang="en-GB" sz="2800" dirty="0" smtClean="0"/>
              <a:t> </a:t>
            </a:r>
            <a:r>
              <a:rPr lang="en-GB" sz="2800" dirty="0" err="1" smtClean="0"/>
              <a:t>ja</a:t>
            </a:r>
            <a:r>
              <a:rPr lang="en-GB" sz="2800" dirty="0" smtClean="0"/>
              <a:t> </a:t>
            </a:r>
            <a:r>
              <a:rPr lang="en-GB" sz="2800" dirty="0" err="1" smtClean="0"/>
              <a:t>analysoimalla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>
                <a:hlinkClick r:id="rId2"/>
              </a:rPr>
              <a:t>http://www.tenviesti.fi/test2.htm</a:t>
            </a:r>
            <a:endParaRPr lang="en-GB" sz="4800" spc="-5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GB" sz="2800" dirty="0">
                <a:hlinkClick r:id="rId3"/>
              </a:rPr>
              <a:t>http://</a:t>
            </a:r>
            <a:r>
              <a:rPr lang="en-GB" sz="2800" dirty="0" smtClean="0">
                <a:hlinkClick r:id="rId3"/>
              </a:rPr>
              <a:t>www.humanic.fi/php/oppimistyylit.php</a:t>
            </a: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4063435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148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Calibri Light</vt:lpstr>
      <vt:lpstr>Wingdings</vt:lpstr>
      <vt:lpstr>Wingdings 2</vt:lpstr>
      <vt:lpstr>HDOfficeLightV0</vt:lpstr>
      <vt:lpstr>Retrospect</vt:lpstr>
      <vt:lpstr>Oppmistyylit</vt:lpstr>
      <vt:lpstr>Paritehtävä (pohdi parin kanssa)</vt:lpstr>
      <vt:lpstr>Erilaiset oppimisstrategiat</vt:lpstr>
      <vt:lpstr>Oppimistyylit toimintatavan mukaan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Oppmistyylit</dc:title>
  <dc:creator>Microsoft account</dc:creator>
  <cp:lastModifiedBy>Microsoft account</cp:lastModifiedBy>
  <cp:revision>3</cp:revision>
  <dcterms:created xsi:type="dcterms:W3CDTF">2016-01-10T15:59:25Z</dcterms:created>
  <dcterms:modified xsi:type="dcterms:W3CDTF">2016-01-10T16:17:16Z</dcterms:modified>
</cp:coreProperties>
</file>