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6"/>
  </p:notesMasterIdLst>
  <p:sldIdLst>
    <p:sldId id="291" r:id="rId6"/>
    <p:sldId id="272" r:id="rId7"/>
    <p:sldId id="283" r:id="rId8"/>
    <p:sldId id="284" r:id="rId9"/>
    <p:sldId id="285" r:id="rId10"/>
    <p:sldId id="275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0822E-C4AA-44A2-9220-9E3B714C1383}" v="14" dt="2023-04-17T06:00:23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nen Alisa" userId="ff94d537-2d8f-4c75-aced-7aecb2743312" providerId="ADAL" clId="{8C70822E-C4AA-44A2-9220-9E3B714C1383}"/>
    <pc:docChg chg="addSld delSld modSld modMainMaster">
      <pc:chgData name="Mäkinen Alisa" userId="ff94d537-2d8f-4c75-aced-7aecb2743312" providerId="ADAL" clId="{8C70822E-C4AA-44A2-9220-9E3B714C1383}" dt="2023-04-17T06:18:03.987" v="34" actId="20577"/>
      <pc:docMkLst>
        <pc:docMk/>
      </pc:docMkLst>
      <pc:sldChg chg="del">
        <pc:chgData name="Mäkinen Alisa" userId="ff94d537-2d8f-4c75-aced-7aecb2743312" providerId="ADAL" clId="{8C70822E-C4AA-44A2-9220-9E3B714C1383}" dt="2023-04-17T05:58:35.344" v="21" actId="2696"/>
        <pc:sldMkLst>
          <pc:docMk/>
          <pc:sldMk cId="0" sldId="271"/>
        </pc:sldMkLst>
      </pc:sldChg>
      <pc:sldChg chg="addSp modSp">
        <pc:chgData name="Mäkinen Alisa" userId="ff94d537-2d8f-4c75-aced-7aecb2743312" providerId="ADAL" clId="{8C70822E-C4AA-44A2-9220-9E3B714C1383}" dt="2023-04-17T06:00:04.855" v="25"/>
        <pc:sldMkLst>
          <pc:docMk/>
          <pc:sldMk cId="0" sldId="272"/>
        </pc:sldMkLst>
        <pc:spChg chg="add mod">
          <ac:chgData name="Mäkinen Alisa" userId="ff94d537-2d8f-4c75-aced-7aecb2743312" providerId="ADAL" clId="{8C70822E-C4AA-44A2-9220-9E3B714C1383}" dt="2023-04-17T06:00:04.855" v="25"/>
          <ac:spMkLst>
            <pc:docMk/>
            <pc:sldMk cId="0" sldId="272"/>
            <ac:spMk id="2" creationId="{D5134354-C952-5246-2733-2B26DE2B2C6C}"/>
          </ac:spMkLst>
        </pc:spChg>
      </pc:sldChg>
      <pc:sldChg chg="addSp modSp">
        <pc:chgData name="Mäkinen Alisa" userId="ff94d537-2d8f-4c75-aced-7aecb2743312" providerId="ADAL" clId="{8C70822E-C4AA-44A2-9220-9E3B714C1383}" dt="2023-04-17T06:00:12.478" v="29"/>
        <pc:sldMkLst>
          <pc:docMk/>
          <pc:sldMk cId="0" sldId="275"/>
        </pc:sldMkLst>
        <pc:spChg chg="add mod">
          <ac:chgData name="Mäkinen Alisa" userId="ff94d537-2d8f-4c75-aced-7aecb2743312" providerId="ADAL" clId="{8C70822E-C4AA-44A2-9220-9E3B714C1383}" dt="2023-04-17T06:00:12.478" v="29"/>
          <ac:spMkLst>
            <pc:docMk/>
            <pc:sldMk cId="0" sldId="275"/>
            <ac:spMk id="2" creationId="{03117676-5A86-1311-3A20-1E8ACFC89EF5}"/>
          </ac:spMkLst>
        </pc:spChg>
      </pc:sldChg>
      <pc:sldChg chg="addSp modSp">
        <pc:chgData name="Mäkinen Alisa" userId="ff94d537-2d8f-4c75-aced-7aecb2743312" providerId="ADAL" clId="{8C70822E-C4AA-44A2-9220-9E3B714C1383}" dt="2023-04-17T06:00:06.764" v="26"/>
        <pc:sldMkLst>
          <pc:docMk/>
          <pc:sldMk cId="2761197353" sldId="283"/>
        </pc:sldMkLst>
        <pc:spChg chg="add mod">
          <ac:chgData name="Mäkinen Alisa" userId="ff94d537-2d8f-4c75-aced-7aecb2743312" providerId="ADAL" clId="{8C70822E-C4AA-44A2-9220-9E3B714C1383}" dt="2023-04-17T06:00:06.764" v="26"/>
          <ac:spMkLst>
            <pc:docMk/>
            <pc:sldMk cId="2761197353" sldId="283"/>
            <ac:spMk id="2" creationId="{BB49E45E-0738-50DB-8B78-49D13A276498}"/>
          </ac:spMkLst>
        </pc:spChg>
      </pc:sldChg>
      <pc:sldChg chg="addSp modSp">
        <pc:chgData name="Mäkinen Alisa" userId="ff94d537-2d8f-4c75-aced-7aecb2743312" providerId="ADAL" clId="{8C70822E-C4AA-44A2-9220-9E3B714C1383}" dt="2023-04-17T06:00:08.432" v="27"/>
        <pc:sldMkLst>
          <pc:docMk/>
          <pc:sldMk cId="518502482" sldId="284"/>
        </pc:sldMkLst>
        <pc:spChg chg="add mod">
          <ac:chgData name="Mäkinen Alisa" userId="ff94d537-2d8f-4c75-aced-7aecb2743312" providerId="ADAL" clId="{8C70822E-C4AA-44A2-9220-9E3B714C1383}" dt="2023-04-17T06:00:08.432" v="27"/>
          <ac:spMkLst>
            <pc:docMk/>
            <pc:sldMk cId="518502482" sldId="284"/>
            <ac:spMk id="2" creationId="{13B6AF73-A3B2-8F2A-AF6B-49595157C097}"/>
          </ac:spMkLst>
        </pc:spChg>
      </pc:sldChg>
      <pc:sldChg chg="addSp modSp">
        <pc:chgData name="Mäkinen Alisa" userId="ff94d537-2d8f-4c75-aced-7aecb2743312" providerId="ADAL" clId="{8C70822E-C4AA-44A2-9220-9E3B714C1383}" dt="2023-04-17T06:00:10.116" v="28"/>
        <pc:sldMkLst>
          <pc:docMk/>
          <pc:sldMk cId="3429704609" sldId="285"/>
        </pc:sldMkLst>
        <pc:spChg chg="add mod">
          <ac:chgData name="Mäkinen Alisa" userId="ff94d537-2d8f-4c75-aced-7aecb2743312" providerId="ADAL" clId="{8C70822E-C4AA-44A2-9220-9E3B714C1383}" dt="2023-04-17T06:00:10.116" v="28"/>
          <ac:spMkLst>
            <pc:docMk/>
            <pc:sldMk cId="3429704609" sldId="285"/>
            <ac:spMk id="2" creationId="{B2B904F1-18A8-5D1E-3648-B274C2BB50FB}"/>
          </ac:spMkLst>
        </pc:spChg>
      </pc:sldChg>
      <pc:sldChg chg="addSp modSp">
        <pc:chgData name="Mäkinen Alisa" userId="ff94d537-2d8f-4c75-aced-7aecb2743312" providerId="ADAL" clId="{8C70822E-C4AA-44A2-9220-9E3B714C1383}" dt="2023-04-17T06:00:14.532" v="30"/>
        <pc:sldMkLst>
          <pc:docMk/>
          <pc:sldMk cId="197482475" sldId="287"/>
        </pc:sldMkLst>
        <pc:spChg chg="add mod">
          <ac:chgData name="Mäkinen Alisa" userId="ff94d537-2d8f-4c75-aced-7aecb2743312" providerId="ADAL" clId="{8C70822E-C4AA-44A2-9220-9E3B714C1383}" dt="2023-04-17T06:00:14.532" v="30"/>
          <ac:spMkLst>
            <pc:docMk/>
            <pc:sldMk cId="197482475" sldId="287"/>
            <ac:spMk id="2" creationId="{22942812-213E-B7E3-1117-6C31C2965C10}"/>
          </ac:spMkLst>
        </pc:spChg>
      </pc:sldChg>
      <pc:sldChg chg="addSp modSp">
        <pc:chgData name="Mäkinen Alisa" userId="ff94d537-2d8f-4c75-aced-7aecb2743312" providerId="ADAL" clId="{8C70822E-C4AA-44A2-9220-9E3B714C1383}" dt="2023-04-17T06:00:19.440" v="31"/>
        <pc:sldMkLst>
          <pc:docMk/>
          <pc:sldMk cId="858413216" sldId="288"/>
        </pc:sldMkLst>
        <pc:spChg chg="add mod">
          <ac:chgData name="Mäkinen Alisa" userId="ff94d537-2d8f-4c75-aced-7aecb2743312" providerId="ADAL" clId="{8C70822E-C4AA-44A2-9220-9E3B714C1383}" dt="2023-04-17T06:00:19.440" v="31"/>
          <ac:spMkLst>
            <pc:docMk/>
            <pc:sldMk cId="858413216" sldId="288"/>
            <ac:spMk id="2" creationId="{A86B0CC4-FE51-193D-3136-7661F5DF05B8}"/>
          </ac:spMkLst>
        </pc:spChg>
      </pc:sldChg>
      <pc:sldChg chg="addSp modSp">
        <pc:chgData name="Mäkinen Alisa" userId="ff94d537-2d8f-4c75-aced-7aecb2743312" providerId="ADAL" clId="{8C70822E-C4AA-44A2-9220-9E3B714C1383}" dt="2023-04-17T06:00:21.087" v="32"/>
        <pc:sldMkLst>
          <pc:docMk/>
          <pc:sldMk cId="3039166127" sldId="289"/>
        </pc:sldMkLst>
        <pc:spChg chg="add mod">
          <ac:chgData name="Mäkinen Alisa" userId="ff94d537-2d8f-4c75-aced-7aecb2743312" providerId="ADAL" clId="{8C70822E-C4AA-44A2-9220-9E3B714C1383}" dt="2023-04-17T06:00:21.087" v="32"/>
          <ac:spMkLst>
            <pc:docMk/>
            <pc:sldMk cId="3039166127" sldId="289"/>
            <ac:spMk id="2" creationId="{E0879748-ECE1-1263-AEB6-BF2B37E3EEF2}"/>
          </ac:spMkLst>
        </pc:spChg>
      </pc:sldChg>
      <pc:sldChg chg="addSp modSp mod">
        <pc:chgData name="Mäkinen Alisa" userId="ff94d537-2d8f-4c75-aced-7aecb2743312" providerId="ADAL" clId="{8C70822E-C4AA-44A2-9220-9E3B714C1383}" dt="2023-04-17T06:18:03.987" v="34" actId="20577"/>
        <pc:sldMkLst>
          <pc:docMk/>
          <pc:sldMk cId="3786531491" sldId="290"/>
        </pc:sldMkLst>
        <pc:spChg chg="add mod">
          <ac:chgData name="Mäkinen Alisa" userId="ff94d537-2d8f-4c75-aced-7aecb2743312" providerId="ADAL" clId="{8C70822E-C4AA-44A2-9220-9E3B714C1383}" dt="2023-04-17T06:00:23.053" v="33"/>
          <ac:spMkLst>
            <pc:docMk/>
            <pc:sldMk cId="3786531491" sldId="290"/>
            <ac:spMk id="2" creationId="{CF346954-A9A4-5075-3204-E1C827765A08}"/>
          </ac:spMkLst>
        </pc:spChg>
        <pc:spChg chg="mod">
          <ac:chgData name="Mäkinen Alisa" userId="ff94d537-2d8f-4c75-aced-7aecb2743312" providerId="ADAL" clId="{8C70822E-C4AA-44A2-9220-9E3B714C1383}" dt="2023-04-17T06:18:03.987" v="34" actId="20577"/>
          <ac:spMkLst>
            <pc:docMk/>
            <pc:sldMk cId="3786531491" sldId="290"/>
            <ac:spMk id="3" creationId="{ED3B41C6-E20E-421D-859F-4D1D3185FC75}"/>
          </ac:spMkLst>
        </pc:spChg>
      </pc:sldChg>
      <pc:sldChg chg="modSp add mod setBg">
        <pc:chgData name="Mäkinen Alisa" userId="ff94d537-2d8f-4c75-aced-7aecb2743312" providerId="ADAL" clId="{8C70822E-C4AA-44A2-9220-9E3B714C1383}" dt="2023-04-17T05:58:54.502" v="24"/>
        <pc:sldMkLst>
          <pc:docMk/>
          <pc:sldMk cId="2675401692" sldId="291"/>
        </pc:sldMkLst>
        <pc:spChg chg="mod">
          <ac:chgData name="Mäkinen Alisa" userId="ff94d537-2d8f-4c75-aced-7aecb2743312" providerId="ADAL" clId="{8C70822E-C4AA-44A2-9220-9E3B714C1383}" dt="2023-04-17T05:58:29.769" v="20" actId="20577"/>
          <ac:spMkLst>
            <pc:docMk/>
            <pc:sldMk cId="2675401692" sldId="291"/>
            <ac:spMk id="2" creationId="{1520D0E8-4325-1A49-9C80-BF440F63C053}"/>
          </ac:spMkLst>
        </pc:spChg>
      </pc:sldChg>
      <pc:sldMasterChg chg="setBg delSldLayout modSldLayout">
        <pc:chgData name="Mäkinen Alisa" userId="ff94d537-2d8f-4c75-aced-7aecb2743312" providerId="ADAL" clId="{8C70822E-C4AA-44A2-9220-9E3B714C1383}" dt="2023-04-17T05:58:54.502" v="24"/>
        <pc:sldMasterMkLst>
          <pc:docMk/>
          <pc:sldMasterMk cId="0" sldId="2147483670"/>
        </pc:sldMasterMkLst>
        <pc:sldLayoutChg chg="del">
          <pc:chgData name="Mäkinen Alisa" userId="ff94d537-2d8f-4c75-aced-7aecb2743312" providerId="ADAL" clId="{8C70822E-C4AA-44A2-9220-9E3B714C1383}" dt="2023-04-17T05:58:35.344" v="21" actId="2696"/>
          <pc:sldLayoutMkLst>
            <pc:docMk/>
            <pc:sldMasterMk cId="0" sldId="2147483670"/>
            <pc:sldLayoutMk cId="1000977922" sldId="2147483672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2986537222" sldId="2147483673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2303934205" sldId="2147483674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4028458619" sldId="2147483675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2640799264" sldId="2147483676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417065177" sldId="2147483677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753868766" sldId="2147483678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2751055274" sldId="2147483679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1756986725" sldId="2147483680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2380352176" sldId="2147483681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0"/>
            <pc:sldLayoutMk cId="2889069870" sldId="2147483693"/>
          </pc:sldLayoutMkLst>
        </pc:sldLayoutChg>
      </pc:sldMasterChg>
      <pc:sldMasterChg chg="setBg modSldLayout">
        <pc:chgData name="Mäkinen Alisa" userId="ff94d537-2d8f-4c75-aced-7aecb2743312" providerId="ADAL" clId="{8C70822E-C4AA-44A2-9220-9E3B714C1383}" dt="2023-04-17T05:58:54.502" v="24"/>
        <pc:sldMasterMkLst>
          <pc:docMk/>
          <pc:sldMasterMk cId="0" sldId="2147483671"/>
        </pc:sldMasterMkLst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1506427117" sldId="2147483682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2114593906" sldId="2147483683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3214738967" sldId="2147483684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816887316" sldId="2147483685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1930457847" sldId="2147483686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840172263" sldId="2147483687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3123941981" sldId="2147483688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4194857753" sldId="2147483689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268506571" sldId="2147483690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1312164130" sldId="2147483691"/>
          </pc:sldLayoutMkLst>
        </pc:sldLayoutChg>
        <pc:sldLayoutChg chg="setBg">
          <pc:chgData name="Mäkinen Alisa" userId="ff94d537-2d8f-4c75-aced-7aecb2743312" providerId="ADAL" clId="{8C70822E-C4AA-44A2-9220-9E3B714C1383}" dt="2023-04-17T05:58:54.502" v="24"/>
          <pc:sldLayoutMkLst>
            <pc:docMk/>
            <pc:sldMasterMk cId="0" sldId="2147483671"/>
            <pc:sldLayoutMk cId="4147330927" sldId="2147483692"/>
          </pc:sldLayoutMkLst>
        </pc:sldLayoutChg>
      </pc:sldMasterChg>
    </pc:docChg>
  </pc:docChgLst>
  <pc:docChgLst>
    <pc:chgData name="Harinen Henri" userId="fd3b207c-c6a3-466a-abfa-4fc86693bee5" providerId="ADAL" clId="{59E75A08-00D1-4359-B136-4AEFA171B694}"/>
    <pc:docChg chg="undo addSld delSld modSld sldOrd">
      <pc:chgData name="Harinen Henri" userId="fd3b207c-c6a3-466a-abfa-4fc86693bee5" providerId="ADAL" clId="{59E75A08-00D1-4359-B136-4AEFA171B694}" dt="2020-03-26T14:40:23.606" v="71" actId="2696"/>
      <pc:docMkLst>
        <pc:docMk/>
      </pc:docMkLst>
      <pc:sldChg chg="del">
        <pc:chgData name="Harinen Henri" userId="fd3b207c-c6a3-466a-abfa-4fc86693bee5" providerId="ADAL" clId="{59E75A08-00D1-4359-B136-4AEFA171B694}" dt="2020-03-26T14:40:17.164" v="64" actId="2696"/>
        <pc:sldMkLst>
          <pc:docMk/>
          <pc:sldMk cId="0" sldId="274"/>
        </pc:sldMkLst>
      </pc:sldChg>
      <pc:sldChg chg="modSp ord modAnim">
        <pc:chgData name="Harinen Henri" userId="fd3b207c-c6a3-466a-abfa-4fc86693bee5" providerId="ADAL" clId="{59E75A08-00D1-4359-B136-4AEFA171B694}" dt="2020-03-26T14:18:51.854" v="15" actId="255"/>
        <pc:sldMkLst>
          <pc:docMk/>
          <pc:sldMk cId="0" sldId="275"/>
        </pc:sldMkLst>
        <pc:spChg chg="mod">
          <ac:chgData name="Harinen Henri" userId="fd3b207c-c6a3-466a-abfa-4fc86693bee5" providerId="ADAL" clId="{59E75A08-00D1-4359-B136-4AEFA171B694}" dt="2020-03-26T14:15:50.310" v="9" actId="14100"/>
          <ac:spMkLst>
            <pc:docMk/>
            <pc:sldMk cId="0" sldId="275"/>
            <ac:spMk id="3" creationId="{ED3B41C6-E20E-421D-859F-4D1D3185FC75}"/>
          </ac:spMkLst>
        </pc:spChg>
        <pc:spChg chg="mod">
          <ac:chgData name="Harinen Henri" userId="fd3b207c-c6a3-466a-abfa-4fc86693bee5" providerId="ADAL" clId="{59E75A08-00D1-4359-B136-4AEFA171B694}" dt="2020-03-26T14:16:07.091" v="10" actId="14100"/>
          <ac:spMkLst>
            <pc:docMk/>
            <pc:sldMk cId="0" sldId="275"/>
            <ac:spMk id="4" creationId="{7F2ACB9C-D5F5-4A09-A011-D8944C8ED2B0}"/>
          </ac:spMkLst>
        </pc:spChg>
        <pc:spChg chg="mod">
          <ac:chgData name="Harinen Henri" userId="fd3b207c-c6a3-466a-abfa-4fc86693bee5" providerId="ADAL" clId="{59E75A08-00D1-4359-B136-4AEFA171B694}" dt="2020-03-26T14:18:51.854" v="15" actId="255"/>
          <ac:spMkLst>
            <pc:docMk/>
            <pc:sldMk cId="0" sldId="275"/>
            <ac:spMk id="9218" creationId="{B354E79A-9448-4811-ABD7-496CD9F5D926}"/>
          </ac:spMkLst>
        </pc:spChg>
      </pc:sldChg>
      <pc:sldChg chg="del">
        <pc:chgData name="Harinen Henri" userId="fd3b207c-c6a3-466a-abfa-4fc86693bee5" providerId="ADAL" clId="{59E75A08-00D1-4359-B136-4AEFA171B694}" dt="2020-03-26T14:40:18.164" v="65" actId="2696"/>
        <pc:sldMkLst>
          <pc:docMk/>
          <pc:sldMk cId="0" sldId="276"/>
        </pc:sldMkLst>
      </pc:sldChg>
      <pc:sldChg chg="del">
        <pc:chgData name="Harinen Henri" userId="fd3b207c-c6a3-466a-abfa-4fc86693bee5" providerId="ADAL" clId="{59E75A08-00D1-4359-B136-4AEFA171B694}" dt="2020-03-26T14:40:19.007" v="66" actId="2696"/>
        <pc:sldMkLst>
          <pc:docMk/>
          <pc:sldMk cId="0" sldId="277"/>
        </pc:sldMkLst>
      </pc:sldChg>
      <pc:sldChg chg="del">
        <pc:chgData name="Harinen Henri" userId="fd3b207c-c6a3-466a-abfa-4fc86693bee5" providerId="ADAL" clId="{59E75A08-00D1-4359-B136-4AEFA171B694}" dt="2020-03-26T14:40:19.967" v="67" actId="2696"/>
        <pc:sldMkLst>
          <pc:docMk/>
          <pc:sldMk cId="0" sldId="278"/>
        </pc:sldMkLst>
      </pc:sldChg>
      <pc:sldChg chg="del">
        <pc:chgData name="Harinen Henri" userId="fd3b207c-c6a3-466a-abfa-4fc86693bee5" providerId="ADAL" clId="{59E75A08-00D1-4359-B136-4AEFA171B694}" dt="2020-03-26T14:40:21.013" v="68" actId="2696"/>
        <pc:sldMkLst>
          <pc:docMk/>
          <pc:sldMk cId="0" sldId="279"/>
        </pc:sldMkLst>
      </pc:sldChg>
      <pc:sldChg chg="del">
        <pc:chgData name="Harinen Henri" userId="fd3b207c-c6a3-466a-abfa-4fc86693bee5" providerId="ADAL" clId="{59E75A08-00D1-4359-B136-4AEFA171B694}" dt="2020-03-26T14:40:21.681" v="69" actId="2696"/>
        <pc:sldMkLst>
          <pc:docMk/>
          <pc:sldMk cId="0" sldId="280"/>
        </pc:sldMkLst>
      </pc:sldChg>
      <pc:sldChg chg="del">
        <pc:chgData name="Harinen Henri" userId="fd3b207c-c6a3-466a-abfa-4fc86693bee5" providerId="ADAL" clId="{59E75A08-00D1-4359-B136-4AEFA171B694}" dt="2020-03-26T14:40:22.658" v="70" actId="2696"/>
        <pc:sldMkLst>
          <pc:docMk/>
          <pc:sldMk cId="0" sldId="281"/>
        </pc:sldMkLst>
      </pc:sldChg>
      <pc:sldChg chg="del">
        <pc:chgData name="Harinen Henri" userId="fd3b207c-c6a3-466a-abfa-4fc86693bee5" providerId="ADAL" clId="{59E75A08-00D1-4359-B136-4AEFA171B694}" dt="2020-03-26T14:40:23.606" v="71" actId="2696"/>
        <pc:sldMkLst>
          <pc:docMk/>
          <pc:sldMk cId="0" sldId="282"/>
        </pc:sldMkLst>
      </pc:sldChg>
      <pc:sldChg chg="modSp add del modAnim">
        <pc:chgData name="Harinen Henri" userId="fd3b207c-c6a3-466a-abfa-4fc86693bee5" providerId="ADAL" clId="{59E75A08-00D1-4359-B136-4AEFA171B694}" dt="2020-03-26T14:40:09.851" v="63" actId="2696"/>
        <pc:sldMkLst>
          <pc:docMk/>
          <pc:sldMk cId="1770225789" sldId="286"/>
        </pc:sldMkLst>
        <pc:spChg chg="mod">
          <ac:chgData name="Harinen Henri" userId="fd3b207c-c6a3-466a-abfa-4fc86693bee5" providerId="ADAL" clId="{59E75A08-00D1-4359-B136-4AEFA171B694}" dt="2020-03-26T14:26:02.961" v="26"/>
          <ac:spMkLst>
            <pc:docMk/>
            <pc:sldMk cId="1770225789" sldId="286"/>
            <ac:spMk id="3" creationId="{ED3B41C6-E20E-421D-859F-4D1D3185FC75}"/>
          </ac:spMkLst>
        </pc:spChg>
      </pc:sldChg>
      <pc:sldChg chg="modSp add modAnim">
        <pc:chgData name="Harinen Henri" userId="fd3b207c-c6a3-466a-abfa-4fc86693bee5" providerId="ADAL" clId="{59E75A08-00D1-4359-B136-4AEFA171B694}" dt="2020-03-26T14:19:50.148" v="17"/>
        <pc:sldMkLst>
          <pc:docMk/>
          <pc:sldMk cId="197482475" sldId="287"/>
        </pc:sldMkLst>
        <pc:spChg chg="mod">
          <ac:chgData name="Harinen Henri" userId="fd3b207c-c6a3-466a-abfa-4fc86693bee5" providerId="ADAL" clId="{59E75A08-00D1-4359-B136-4AEFA171B694}" dt="2020-03-26T14:19:35.185" v="16"/>
          <ac:spMkLst>
            <pc:docMk/>
            <pc:sldMk cId="197482475" sldId="287"/>
            <ac:spMk id="3" creationId="{ED3B41C6-E20E-421D-859F-4D1D3185FC75}"/>
          </ac:spMkLst>
        </pc:spChg>
        <pc:spChg chg="mod">
          <ac:chgData name="Harinen Henri" userId="fd3b207c-c6a3-466a-abfa-4fc86693bee5" providerId="ADAL" clId="{59E75A08-00D1-4359-B136-4AEFA171B694}" dt="2020-03-26T14:19:50.148" v="17"/>
          <ac:spMkLst>
            <pc:docMk/>
            <pc:sldMk cId="197482475" sldId="287"/>
            <ac:spMk id="4" creationId="{7F2ACB9C-D5F5-4A09-A011-D8944C8ED2B0}"/>
          </ac:spMkLst>
        </pc:spChg>
        <pc:spChg chg="mod">
          <ac:chgData name="Harinen Henri" userId="fd3b207c-c6a3-466a-abfa-4fc86693bee5" providerId="ADAL" clId="{59E75A08-00D1-4359-B136-4AEFA171B694}" dt="2020-03-26T14:18:43.381" v="14" actId="255"/>
          <ac:spMkLst>
            <pc:docMk/>
            <pc:sldMk cId="197482475" sldId="287"/>
            <ac:spMk id="9218" creationId="{B354E79A-9448-4811-ABD7-496CD9F5D926}"/>
          </ac:spMkLst>
        </pc:spChg>
      </pc:sldChg>
      <pc:sldChg chg="modSp add del modAnim">
        <pc:chgData name="Harinen Henri" userId="fd3b207c-c6a3-466a-abfa-4fc86693bee5" providerId="ADAL" clId="{59E75A08-00D1-4359-B136-4AEFA171B694}" dt="2020-03-26T14:31:30.265" v="41" actId="20577"/>
        <pc:sldMkLst>
          <pc:docMk/>
          <pc:sldMk cId="858413216" sldId="288"/>
        </pc:sldMkLst>
        <pc:spChg chg="mod">
          <ac:chgData name="Harinen Henri" userId="fd3b207c-c6a3-466a-abfa-4fc86693bee5" providerId="ADAL" clId="{59E75A08-00D1-4359-B136-4AEFA171B694}" dt="2020-03-26T14:22:42.466" v="21" actId="20577"/>
          <ac:spMkLst>
            <pc:docMk/>
            <pc:sldMk cId="858413216" sldId="288"/>
            <ac:spMk id="3" creationId="{ED3B41C6-E20E-421D-859F-4D1D3185FC75}"/>
          </ac:spMkLst>
        </pc:spChg>
        <pc:spChg chg="mod">
          <ac:chgData name="Harinen Henri" userId="fd3b207c-c6a3-466a-abfa-4fc86693bee5" providerId="ADAL" clId="{59E75A08-00D1-4359-B136-4AEFA171B694}" dt="2020-03-26T14:31:30.265" v="41" actId="20577"/>
          <ac:spMkLst>
            <pc:docMk/>
            <pc:sldMk cId="858413216" sldId="288"/>
            <ac:spMk id="4" creationId="{7F2ACB9C-D5F5-4A09-A011-D8944C8ED2B0}"/>
          </ac:spMkLst>
        </pc:spChg>
      </pc:sldChg>
      <pc:sldChg chg="modSp add modAnim">
        <pc:chgData name="Harinen Henri" userId="fd3b207c-c6a3-466a-abfa-4fc86693bee5" providerId="ADAL" clId="{59E75A08-00D1-4359-B136-4AEFA171B694}" dt="2020-03-26T14:36:25.520" v="49" actId="255"/>
        <pc:sldMkLst>
          <pc:docMk/>
          <pc:sldMk cId="3039166127" sldId="289"/>
        </pc:sldMkLst>
        <pc:spChg chg="mod">
          <ac:chgData name="Harinen Henri" userId="fd3b207c-c6a3-466a-abfa-4fc86693bee5" providerId="ADAL" clId="{59E75A08-00D1-4359-B136-4AEFA171B694}" dt="2020-03-26T14:36:25.520" v="49" actId="255"/>
          <ac:spMkLst>
            <pc:docMk/>
            <pc:sldMk cId="3039166127" sldId="289"/>
            <ac:spMk id="3" creationId="{ED3B41C6-E20E-421D-859F-4D1D3185FC75}"/>
          </ac:spMkLst>
        </pc:spChg>
        <pc:spChg chg="mod">
          <ac:chgData name="Harinen Henri" userId="fd3b207c-c6a3-466a-abfa-4fc86693bee5" providerId="ADAL" clId="{59E75A08-00D1-4359-B136-4AEFA171B694}" dt="2020-03-26T14:29:28.899" v="39" actId="255"/>
          <ac:spMkLst>
            <pc:docMk/>
            <pc:sldMk cId="3039166127" sldId="289"/>
            <ac:spMk id="4" creationId="{7F2ACB9C-D5F5-4A09-A011-D8944C8ED2B0}"/>
          </ac:spMkLst>
        </pc:spChg>
        <pc:spChg chg="mod">
          <ac:chgData name="Harinen Henri" userId="fd3b207c-c6a3-466a-abfa-4fc86693bee5" providerId="ADAL" clId="{59E75A08-00D1-4359-B136-4AEFA171B694}" dt="2020-03-26T14:25:31.440" v="25"/>
          <ac:spMkLst>
            <pc:docMk/>
            <pc:sldMk cId="3039166127" sldId="289"/>
            <ac:spMk id="9218" creationId="{B354E79A-9448-4811-ABD7-496CD9F5D926}"/>
          </ac:spMkLst>
        </pc:spChg>
      </pc:sldChg>
      <pc:sldChg chg="modSp add modAnim">
        <pc:chgData name="Harinen Henri" userId="fd3b207c-c6a3-466a-abfa-4fc86693bee5" providerId="ADAL" clId="{59E75A08-00D1-4359-B136-4AEFA171B694}" dt="2020-03-26T14:39:13.493" v="62" actId="14100"/>
        <pc:sldMkLst>
          <pc:docMk/>
          <pc:sldMk cId="3786531491" sldId="290"/>
        </pc:sldMkLst>
        <pc:spChg chg="mod">
          <ac:chgData name="Harinen Henri" userId="fd3b207c-c6a3-466a-abfa-4fc86693bee5" providerId="ADAL" clId="{59E75A08-00D1-4359-B136-4AEFA171B694}" dt="2020-03-26T14:39:13.493" v="62" actId="14100"/>
          <ac:spMkLst>
            <pc:docMk/>
            <pc:sldMk cId="3786531491" sldId="290"/>
            <ac:spMk id="3" creationId="{ED3B41C6-E20E-421D-859F-4D1D3185FC75}"/>
          </ac:spMkLst>
        </pc:spChg>
        <pc:spChg chg="mod">
          <ac:chgData name="Harinen Henri" userId="fd3b207c-c6a3-466a-abfa-4fc86693bee5" providerId="ADAL" clId="{59E75A08-00D1-4359-B136-4AEFA171B694}" dt="2020-03-26T14:38:43.073" v="60" actId="20577"/>
          <ac:spMkLst>
            <pc:docMk/>
            <pc:sldMk cId="3786531491" sldId="290"/>
            <ac:spMk id="4" creationId="{7F2ACB9C-D5F5-4A09-A011-D8944C8ED2B0}"/>
          </ac:spMkLst>
        </pc:spChg>
      </pc:sldChg>
    </pc:docChg>
  </pc:docChgLst>
  <pc:docChgLst>
    <pc:chgData name="Harinen Henri" userId="fd3b207c-c6a3-466a-abfa-4fc86693bee5" providerId="ADAL" clId="{3B94FDA7-2643-47B1-AF2D-E20C1F16A54C}"/>
    <pc:docChg chg="modSld">
      <pc:chgData name="Harinen Henri" userId="fd3b207c-c6a3-466a-abfa-4fc86693bee5" providerId="ADAL" clId="{3B94FDA7-2643-47B1-AF2D-E20C1F16A54C}" dt="2020-06-16T13:56:53.326" v="262" actId="14100"/>
      <pc:docMkLst>
        <pc:docMk/>
      </pc:docMkLst>
      <pc:sldChg chg="modSp modTransition">
        <pc:chgData name="Harinen Henri" userId="fd3b207c-c6a3-466a-abfa-4fc86693bee5" providerId="ADAL" clId="{3B94FDA7-2643-47B1-AF2D-E20C1F16A54C}" dt="2020-06-16T13:27:45.855" v="5"/>
        <pc:sldMkLst>
          <pc:docMk/>
          <pc:sldMk cId="0" sldId="271"/>
        </pc:sldMkLst>
        <pc:spChg chg="mod">
          <ac:chgData name="Harinen Henri" userId="fd3b207c-c6a3-466a-abfa-4fc86693bee5" providerId="ADAL" clId="{3B94FDA7-2643-47B1-AF2D-E20C1F16A54C}" dt="2020-06-16T13:27:34.827" v="4" actId="14100"/>
          <ac:spMkLst>
            <pc:docMk/>
            <pc:sldMk cId="0" sldId="271"/>
            <ac:spMk id="4099" creationId="{09EDB95B-A0B5-4A15-98DD-F0F85FF67CE3}"/>
          </ac:spMkLst>
        </pc:spChg>
      </pc:sldChg>
      <pc:sldChg chg="modSp modAnim">
        <pc:chgData name="Harinen Henri" userId="fd3b207c-c6a3-466a-abfa-4fc86693bee5" providerId="ADAL" clId="{3B94FDA7-2643-47B1-AF2D-E20C1F16A54C}" dt="2020-06-16T13:53:28.941" v="254"/>
        <pc:sldMkLst>
          <pc:docMk/>
          <pc:sldMk cId="0" sldId="275"/>
        </pc:sldMkLst>
        <pc:spChg chg="mod">
          <ac:chgData name="Harinen Henri" userId="fd3b207c-c6a3-466a-abfa-4fc86693bee5" providerId="ADAL" clId="{3B94FDA7-2643-47B1-AF2D-E20C1F16A54C}" dt="2020-06-16T13:38:20.460" v="176" actId="20577"/>
          <ac:spMkLst>
            <pc:docMk/>
            <pc:sldMk cId="0" sldId="275"/>
            <ac:spMk id="3" creationId="{ED3B41C6-E20E-421D-859F-4D1D3185FC75}"/>
          </ac:spMkLst>
        </pc:spChg>
        <pc:spChg chg="mod">
          <ac:chgData name="Harinen Henri" userId="fd3b207c-c6a3-466a-abfa-4fc86693bee5" providerId="ADAL" clId="{3B94FDA7-2643-47B1-AF2D-E20C1F16A54C}" dt="2020-06-16T13:37:06.317" v="79" actId="14100"/>
          <ac:spMkLst>
            <pc:docMk/>
            <pc:sldMk cId="0" sldId="275"/>
            <ac:spMk id="4" creationId="{7F2ACB9C-D5F5-4A09-A011-D8944C8ED2B0}"/>
          </ac:spMkLst>
        </pc:spChg>
        <pc:spChg chg="mod">
          <ac:chgData name="Harinen Henri" userId="fd3b207c-c6a3-466a-abfa-4fc86693bee5" providerId="ADAL" clId="{3B94FDA7-2643-47B1-AF2D-E20C1F16A54C}" dt="2020-06-16T13:32:54.860" v="61" actId="14100"/>
          <ac:spMkLst>
            <pc:docMk/>
            <pc:sldMk cId="0" sldId="275"/>
            <ac:spMk id="9218" creationId="{B354E79A-9448-4811-ABD7-496CD9F5D926}"/>
          </ac:spMkLst>
        </pc:spChg>
      </pc:sldChg>
      <pc:sldChg chg="modSp">
        <pc:chgData name="Harinen Henri" userId="fd3b207c-c6a3-466a-abfa-4fc86693bee5" providerId="ADAL" clId="{3B94FDA7-2643-47B1-AF2D-E20C1F16A54C}" dt="2020-06-16T13:28:43.319" v="8" actId="255"/>
        <pc:sldMkLst>
          <pc:docMk/>
          <pc:sldMk cId="2761197353" sldId="283"/>
        </pc:sldMkLst>
        <pc:spChg chg="mod">
          <ac:chgData name="Harinen Henri" userId="fd3b207c-c6a3-466a-abfa-4fc86693bee5" providerId="ADAL" clId="{3B94FDA7-2643-47B1-AF2D-E20C1F16A54C}" dt="2020-06-16T13:28:43.319" v="8" actId="255"/>
          <ac:spMkLst>
            <pc:docMk/>
            <pc:sldMk cId="2761197353" sldId="283"/>
            <ac:spMk id="170" creationId="{A2D5B4F4-10BF-4ABC-840F-35BE639D4074}"/>
          </ac:spMkLst>
        </pc:spChg>
      </pc:sldChg>
      <pc:sldChg chg="modSp">
        <pc:chgData name="Harinen Henri" userId="fd3b207c-c6a3-466a-abfa-4fc86693bee5" providerId="ADAL" clId="{3B94FDA7-2643-47B1-AF2D-E20C1F16A54C}" dt="2020-06-16T13:29:12.983" v="13" actId="255"/>
        <pc:sldMkLst>
          <pc:docMk/>
          <pc:sldMk cId="518502482" sldId="284"/>
        </pc:sldMkLst>
        <pc:spChg chg="mod">
          <ac:chgData name="Harinen Henri" userId="fd3b207c-c6a3-466a-abfa-4fc86693bee5" providerId="ADAL" clId="{3B94FDA7-2643-47B1-AF2D-E20C1F16A54C}" dt="2020-06-16T13:29:12.983" v="13" actId="255"/>
          <ac:spMkLst>
            <pc:docMk/>
            <pc:sldMk cId="518502482" sldId="284"/>
            <ac:spMk id="170" creationId="{A2D5B4F4-10BF-4ABC-840F-35BE639D4074}"/>
          </ac:spMkLst>
        </pc:spChg>
      </pc:sldChg>
      <pc:sldChg chg="modSp">
        <pc:chgData name="Harinen Henri" userId="fd3b207c-c6a3-466a-abfa-4fc86693bee5" providerId="ADAL" clId="{3B94FDA7-2643-47B1-AF2D-E20C1F16A54C}" dt="2020-06-16T13:29:35.440" v="18" actId="255"/>
        <pc:sldMkLst>
          <pc:docMk/>
          <pc:sldMk cId="3429704609" sldId="285"/>
        </pc:sldMkLst>
        <pc:spChg chg="mod">
          <ac:chgData name="Harinen Henri" userId="fd3b207c-c6a3-466a-abfa-4fc86693bee5" providerId="ADAL" clId="{3B94FDA7-2643-47B1-AF2D-E20C1F16A54C}" dt="2020-06-16T13:29:35.440" v="18" actId="255"/>
          <ac:spMkLst>
            <pc:docMk/>
            <pc:sldMk cId="3429704609" sldId="285"/>
            <ac:spMk id="170" creationId="{A2D5B4F4-10BF-4ABC-840F-35BE639D4074}"/>
          </ac:spMkLst>
        </pc:spChg>
      </pc:sldChg>
      <pc:sldChg chg="modSp modAnim">
        <pc:chgData name="Harinen Henri" userId="fd3b207c-c6a3-466a-abfa-4fc86693bee5" providerId="ADAL" clId="{3B94FDA7-2643-47B1-AF2D-E20C1F16A54C}" dt="2020-06-16T13:54:01.352" v="255"/>
        <pc:sldMkLst>
          <pc:docMk/>
          <pc:sldMk cId="197482475" sldId="287"/>
        </pc:sldMkLst>
        <pc:spChg chg="mod">
          <ac:chgData name="Harinen Henri" userId="fd3b207c-c6a3-466a-abfa-4fc86693bee5" providerId="ADAL" clId="{3B94FDA7-2643-47B1-AF2D-E20C1F16A54C}" dt="2020-06-16T13:39:15.470" v="182" actId="14100"/>
          <ac:spMkLst>
            <pc:docMk/>
            <pc:sldMk cId="197482475" sldId="287"/>
            <ac:spMk id="3" creationId="{ED3B41C6-E20E-421D-859F-4D1D3185FC75}"/>
          </ac:spMkLst>
        </pc:spChg>
        <pc:spChg chg="mod">
          <ac:chgData name="Harinen Henri" userId="fd3b207c-c6a3-466a-abfa-4fc86693bee5" providerId="ADAL" clId="{3B94FDA7-2643-47B1-AF2D-E20C1F16A54C}" dt="2020-06-16T13:40:56.785" v="205" actId="14100"/>
          <ac:spMkLst>
            <pc:docMk/>
            <pc:sldMk cId="197482475" sldId="287"/>
            <ac:spMk id="4" creationId="{7F2ACB9C-D5F5-4A09-A011-D8944C8ED2B0}"/>
          </ac:spMkLst>
        </pc:spChg>
        <pc:spChg chg="mod">
          <ac:chgData name="Harinen Henri" userId="fd3b207c-c6a3-466a-abfa-4fc86693bee5" providerId="ADAL" clId="{3B94FDA7-2643-47B1-AF2D-E20C1F16A54C}" dt="2020-06-16T13:38:42.830" v="177" actId="255"/>
          <ac:spMkLst>
            <pc:docMk/>
            <pc:sldMk cId="197482475" sldId="287"/>
            <ac:spMk id="9218" creationId="{B354E79A-9448-4811-ABD7-496CD9F5D926}"/>
          </ac:spMkLst>
        </pc:spChg>
      </pc:sldChg>
      <pc:sldChg chg="modSp modAnim">
        <pc:chgData name="Harinen Henri" userId="fd3b207c-c6a3-466a-abfa-4fc86693bee5" providerId="ADAL" clId="{3B94FDA7-2643-47B1-AF2D-E20C1F16A54C}" dt="2020-06-16T13:54:06.047" v="256"/>
        <pc:sldMkLst>
          <pc:docMk/>
          <pc:sldMk cId="858413216" sldId="288"/>
        </pc:sldMkLst>
        <pc:spChg chg="mod">
          <ac:chgData name="Harinen Henri" userId="fd3b207c-c6a3-466a-abfa-4fc86693bee5" providerId="ADAL" clId="{3B94FDA7-2643-47B1-AF2D-E20C1F16A54C}" dt="2020-06-16T13:40:36.606" v="203" actId="20577"/>
          <ac:spMkLst>
            <pc:docMk/>
            <pc:sldMk cId="858413216" sldId="288"/>
            <ac:spMk id="3" creationId="{ED3B41C6-E20E-421D-859F-4D1D3185FC75}"/>
          </ac:spMkLst>
        </pc:spChg>
        <pc:spChg chg="mod">
          <ac:chgData name="Harinen Henri" userId="fd3b207c-c6a3-466a-abfa-4fc86693bee5" providerId="ADAL" clId="{3B94FDA7-2643-47B1-AF2D-E20C1F16A54C}" dt="2020-06-16T13:40:42.870" v="204" actId="14100"/>
          <ac:spMkLst>
            <pc:docMk/>
            <pc:sldMk cId="858413216" sldId="288"/>
            <ac:spMk id="4" creationId="{7F2ACB9C-D5F5-4A09-A011-D8944C8ED2B0}"/>
          </ac:spMkLst>
        </pc:spChg>
        <pc:spChg chg="mod">
          <ac:chgData name="Harinen Henri" userId="fd3b207c-c6a3-466a-abfa-4fc86693bee5" providerId="ADAL" clId="{3B94FDA7-2643-47B1-AF2D-E20C1F16A54C}" dt="2020-06-16T13:41:30.958" v="206" actId="255"/>
          <ac:spMkLst>
            <pc:docMk/>
            <pc:sldMk cId="858413216" sldId="288"/>
            <ac:spMk id="9218" creationId="{B354E79A-9448-4811-ABD7-496CD9F5D926}"/>
          </ac:spMkLst>
        </pc:spChg>
      </pc:sldChg>
      <pc:sldChg chg="modSp modAnim">
        <pc:chgData name="Harinen Henri" userId="fd3b207c-c6a3-466a-abfa-4fc86693bee5" providerId="ADAL" clId="{3B94FDA7-2643-47B1-AF2D-E20C1F16A54C}" dt="2020-06-16T13:54:26.209" v="257"/>
        <pc:sldMkLst>
          <pc:docMk/>
          <pc:sldMk cId="3039166127" sldId="289"/>
        </pc:sldMkLst>
        <pc:spChg chg="mod">
          <ac:chgData name="Harinen Henri" userId="fd3b207c-c6a3-466a-abfa-4fc86693bee5" providerId="ADAL" clId="{3B94FDA7-2643-47B1-AF2D-E20C1F16A54C}" dt="2020-06-16T13:48:33.571" v="223" actId="255"/>
          <ac:spMkLst>
            <pc:docMk/>
            <pc:sldMk cId="3039166127" sldId="289"/>
            <ac:spMk id="3" creationId="{ED3B41C6-E20E-421D-859F-4D1D3185FC75}"/>
          </ac:spMkLst>
        </pc:spChg>
        <pc:spChg chg="mod">
          <ac:chgData name="Harinen Henri" userId="fd3b207c-c6a3-466a-abfa-4fc86693bee5" providerId="ADAL" clId="{3B94FDA7-2643-47B1-AF2D-E20C1F16A54C}" dt="2020-06-16T13:51:13.091" v="235" actId="255"/>
          <ac:spMkLst>
            <pc:docMk/>
            <pc:sldMk cId="3039166127" sldId="289"/>
            <ac:spMk id="4" creationId="{7F2ACB9C-D5F5-4A09-A011-D8944C8ED2B0}"/>
          </ac:spMkLst>
        </pc:spChg>
        <pc:spChg chg="mod">
          <ac:chgData name="Harinen Henri" userId="fd3b207c-c6a3-466a-abfa-4fc86693bee5" providerId="ADAL" clId="{3B94FDA7-2643-47B1-AF2D-E20C1F16A54C}" dt="2020-06-16T13:44:22.513" v="207" actId="255"/>
          <ac:spMkLst>
            <pc:docMk/>
            <pc:sldMk cId="3039166127" sldId="289"/>
            <ac:spMk id="9218" creationId="{B354E79A-9448-4811-ABD7-496CD9F5D926}"/>
          </ac:spMkLst>
        </pc:spChg>
      </pc:sldChg>
      <pc:sldChg chg="modSp modAnim">
        <pc:chgData name="Harinen Henri" userId="fd3b207c-c6a3-466a-abfa-4fc86693bee5" providerId="ADAL" clId="{3B94FDA7-2643-47B1-AF2D-E20C1F16A54C}" dt="2020-06-16T13:56:53.326" v="262" actId="14100"/>
        <pc:sldMkLst>
          <pc:docMk/>
          <pc:sldMk cId="3786531491" sldId="290"/>
        </pc:sldMkLst>
        <pc:spChg chg="mod">
          <ac:chgData name="Harinen Henri" userId="fd3b207c-c6a3-466a-abfa-4fc86693bee5" providerId="ADAL" clId="{3B94FDA7-2643-47B1-AF2D-E20C1F16A54C}" dt="2020-06-16T13:56:43.238" v="259" actId="20577"/>
          <ac:spMkLst>
            <pc:docMk/>
            <pc:sldMk cId="3786531491" sldId="290"/>
            <ac:spMk id="3" creationId="{ED3B41C6-E20E-421D-859F-4D1D3185FC75}"/>
          </ac:spMkLst>
        </pc:spChg>
        <pc:spChg chg="mod">
          <ac:chgData name="Harinen Henri" userId="fd3b207c-c6a3-466a-abfa-4fc86693bee5" providerId="ADAL" clId="{3B94FDA7-2643-47B1-AF2D-E20C1F16A54C}" dt="2020-06-16T13:56:53.326" v="262" actId="14100"/>
          <ac:spMkLst>
            <pc:docMk/>
            <pc:sldMk cId="3786531491" sldId="290"/>
            <ac:spMk id="4" creationId="{7F2ACB9C-D5F5-4A09-A011-D8944C8ED2B0}"/>
          </ac:spMkLst>
        </pc:spChg>
        <pc:spChg chg="mod">
          <ac:chgData name="Harinen Henri" userId="fd3b207c-c6a3-466a-abfa-4fc86693bee5" providerId="ADAL" clId="{3B94FDA7-2643-47B1-AF2D-E20C1F16A54C}" dt="2020-06-16T13:51:41.301" v="236" actId="255"/>
          <ac:spMkLst>
            <pc:docMk/>
            <pc:sldMk cId="3786531491" sldId="290"/>
            <ac:spMk id="9218" creationId="{B354E79A-9448-4811-ABD7-496CD9F5D9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F41B7E93-45D1-4C18-9EA6-92B3162B4942}"/>
              </a:ext>
            </a:extLst>
          </p:cNvPr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5" name="Shape 4">
            <a:extLst>
              <a:ext uri="{FF2B5EF4-FFF2-40B4-BE49-F238E27FC236}">
                <a16:creationId xmlns:a16="http://schemas.microsoft.com/office/drawing/2014/main" id="{E5445EE6-922D-43AA-AABB-9C81DA1AF620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6" name="Shape 5">
            <a:extLst>
              <a:ext uri="{FF2B5EF4-FFF2-40B4-BE49-F238E27FC236}">
                <a16:creationId xmlns:a16="http://schemas.microsoft.com/office/drawing/2014/main" id="{EC644E51-390D-48A2-B8E4-877D84C913A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544BFCF0-280D-4F9D-9CD0-7BD55F623A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078" name="Shape 7">
            <a:extLst>
              <a:ext uri="{FF2B5EF4-FFF2-40B4-BE49-F238E27FC236}">
                <a16:creationId xmlns:a16="http://schemas.microsoft.com/office/drawing/2014/main" id="{4A578EE2-E984-4969-BC3B-70E1107D93DC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079" name="Shape 8">
            <a:extLst>
              <a:ext uri="{FF2B5EF4-FFF2-40B4-BE49-F238E27FC236}">
                <a16:creationId xmlns:a16="http://schemas.microsoft.com/office/drawing/2014/main" id="{D4753D5E-FD3D-475B-86DE-29A4D382DE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25000"/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6776987-E8D5-49A3-A782-CB3DFEA59B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76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E8D156FB-4A9A-486A-98D3-4752ADE76C8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9A8E5BC5-7524-4265-83D8-A54C7CAF41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E8D156FB-4A9A-486A-98D3-4752ADE76C8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9A8E5BC5-7524-4265-83D8-A54C7CAF41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950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E8D156FB-4A9A-486A-98D3-4752ADE76C8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9A8E5BC5-7524-4265-83D8-A54C7CAF41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3754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66">
            <a:extLst>
              <a:ext uri="{FF2B5EF4-FFF2-40B4-BE49-F238E27FC236}">
                <a16:creationId xmlns:a16="http://schemas.microsoft.com/office/drawing/2014/main" id="{E8D156FB-4A9A-486A-98D3-4752ADE76C8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1" name="Shape 167">
            <a:extLst>
              <a:ext uri="{FF2B5EF4-FFF2-40B4-BE49-F238E27FC236}">
                <a16:creationId xmlns:a16="http://schemas.microsoft.com/office/drawing/2014/main" id="{9A8E5BC5-7524-4265-83D8-A54C7CAF41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232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75F797AA-7D51-4943-B87B-BF5941B037B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4EAD8555-5D22-44B3-A6F9-59512FAA64D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1C3A3B76-8D09-4F84-9D3E-7C3E1146FB5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EA65-C4E5-4165-89F2-5549C1E8B89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5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E398CFE1-3F36-4ADD-941B-5BDF0FB658C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08AC00BB-352B-4AF5-8A97-6530ADEF319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7C88AD4B-974B-4D42-8C79-0DB08A78CEE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306F8-32E9-40D8-946D-2235E2658D5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0642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3255D2DD-45F8-4B75-8E53-D9D57886A69C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C3A5B167-5D53-4120-8E4B-5C347FB96987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FDB3B63B-414E-4349-BCB4-D937359F886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3576-5746-43C3-B8C6-BA4759639F7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1459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45755C7D-63F1-47A8-89DF-6FB38076DAD9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D7C7788C-5E90-48B7-83AD-2614EB485C2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BEE557E8-0A12-41FF-A2E0-4D4ECA92BAE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80B9B-1F0F-463F-833E-AC1DA1233AA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473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9F7E88C6-4831-423D-9490-1195C5853E8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8B9B429B-F8F2-4221-BCC7-354EFE3D912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DED1F330-426E-428B-BE75-F4DA71872B2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955F-C9AA-423E-BE2C-606E94CDDB0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688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483A57CB-38F0-4428-9715-62EAF4C8BF1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8">
            <a:extLst>
              <a:ext uri="{FF2B5EF4-FFF2-40B4-BE49-F238E27FC236}">
                <a16:creationId xmlns:a16="http://schemas.microsoft.com/office/drawing/2014/main" id="{FEBC1873-86FA-4B9C-9B15-1E4009BBB8F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id="{81E53627-59DA-4777-AFB5-D8EE6A5FEFB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FCE7-46A6-4143-B810-3F1E9B13695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045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" name="Shape 87">
            <a:extLst>
              <a:ext uri="{FF2B5EF4-FFF2-40B4-BE49-F238E27FC236}">
                <a16:creationId xmlns:a16="http://schemas.microsoft.com/office/drawing/2014/main" id="{11C1AF86-81B3-4F54-886A-28FA5B40144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8">
            <a:extLst>
              <a:ext uri="{FF2B5EF4-FFF2-40B4-BE49-F238E27FC236}">
                <a16:creationId xmlns:a16="http://schemas.microsoft.com/office/drawing/2014/main" id="{842E558B-C4AB-4F45-A5C5-D6C935DBB7F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5F45FA62-E96F-4E1E-B026-98B3816C085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BD5B-6012-4A3F-AF6B-083FBB5499D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40172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>
            <a:extLst>
              <a:ext uri="{FF2B5EF4-FFF2-40B4-BE49-F238E27FC236}">
                <a16:creationId xmlns:a16="http://schemas.microsoft.com/office/drawing/2014/main" id="{42CCE8F6-F1E8-4D49-BCCB-AA15FFE6DF7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0E56734F-EB66-4DC1-8431-2387BC6BECD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9">
            <a:extLst>
              <a:ext uri="{FF2B5EF4-FFF2-40B4-BE49-F238E27FC236}">
                <a16:creationId xmlns:a16="http://schemas.microsoft.com/office/drawing/2014/main" id="{C5257C30-199D-4521-8C25-527DBD3E18B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55CE-D38B-48EA-8681-51648D6C10F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2394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338DCA5F-9774-4F50-93F4-6BF2519AA8B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88DCD5BD-88F1-4490-AD9E-A751305CB20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0711D668-B243-40FC-9DB4-C488FF61A72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2761-7393-4593-91C9-F2800531A5D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94857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88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7">
            <a:extLst>
              <a:ext uri="{FF2B5EF4-FFF2-40B4-BE49-F238E27FC236}">
                <a16:creationId xmlns:a16="http://schemas.microsoft.com/office/drawing/2014/main" id="{82A0DF50-3568-41A1-8F97-1FDA9BC06E8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28FFACCD-8D3A-41A6-8206-A6FADCBEA97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id="{441832D2-9068-4EB2-A967-CB6EB141673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C44C-272D-4148-AED0-DF7F2499B80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0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BC525A85-8BC2-4619-92C8-951E468A2DE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E747A0D3-1C40-4B53-AD40-287B5BA6D76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3814FFA8-1AA4-4FB8-9F8D-F7891D7991C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879F-0F35-4DE6-AD0C-B6813335CEF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03934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EFABF431-DFE8-4D3B-892B-EEE088F43FC6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9BCA4755-D252-4AED-BDE6-20827B6C080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780947A3-B810-4160-847E-F4AB82D0ECD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D5BC-31CA-4CE8-AB87-0CDA374B647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2164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38730F37-2341-476F-89C5-4BD91888B3B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2172C960-9F51-4B7F-9F8B-2DB0F8284E9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F93A751D-49BB-4D67-BAEF-CC8A2BF852E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40F8-AA38-46A6-B214-27EAED53B3C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733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6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1C765513-4820-4D87-B706-F798509DAF3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13">
            <a:extLst>
              <a:ext uri="{FF2B5EF4-FFF2-40B4-BE49-F238E27FC236}">
                <a16:creationId xmlns:a16="http://schemas.microsoft.com/office/drawing/2014/main" id="{02E6AD11-076A-4AD2-886E-0846836EBCF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8B2105D6-92E3-4D18-AE78-0D5FD138C2F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5859-8632-4A96-A590-4A44C41B0A1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2845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12">
            <a:extLst>
              <a:ext uri="{FF2B5EF4-FFF2-40B4-BE49-F238E27FC236}">
                <a16:creationId xmlns:a16="http://schemas.microsoft.com/office/drawing/2014/main" id="{1F225060-CC94-4590-A3E5-20EF86DAAF7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3">
            <a:extLst>
              <a:ext uri="{FF2B5EF4-FFF2-40B4-BE49-F238E27FC236}">
                <a16:creationId xmlns:a16="http://schemas.microsoft.com/office/drawing/2014/main" id="{6BF37459-E522-4211-93A8-067BCDD1050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F7157D08-2D1F-4B74-9F75-48A5D242347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61C08-B131-4F17-82DF-099DC13D63E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4079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8CACC839-8338-4551-88C1-81D5A0BD1A52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13">
            <a:extLst>
              <a:ext uri="{FF2B5EF4-FFF2-40B4-BE49-F238E27FC236}">
                <a16:creationId xmlns:a16="http://schemas.microsoft.com/office/drawing/2014/main" id="{AD67913C-C10E-489E-B84F-46423ADCACD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23A92727-161F-4B70-AB0F-61DCEB1997E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91986-FAC8-4C8E-BA16-3FAEDA12F0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706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45D134C8-6D5F-42BF-86F7-593D07FA0B6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4AF5B4C0-FE04-45C5-BDCE-7D4349E39C3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191FEE4E-2C85-4E14-B1B8-C9711E2EFDD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C888-51CB-4E85-A764-394782E6A8F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386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○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F28882BE-E6D7-4771-93B9-4704AD557E3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F9D25547-CAA3-46BF-82E7-B4C70002232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9A6B3798-481D-4612-8F12-70826E60DAA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1C27-0C20-496A-AFD4-A5B64F9612B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5105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4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334EBC4C-BBC5-4EED-B7D9-61B2F9048A1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88203282-7C06-41E9-BC03-3E4ED656B85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548C93FD-CBE5-4F28-B88C-C5397BC8B25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202E-66B8-4973-9C76-1BC37864DA4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698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0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D33616D9-35F2-4E98-AC2F-EC40B7B1CD3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13">
            <a:extLst>
              <a:ext uri="{FF2B5EF4-FFF2-40B4-BE49-F238E27FC236}">
                <a16:creationId xmlns:a16="http://schemas.microsoft.com/office/drawing/2014/main" id="{19634A20-6939-4ED4-823D-A301374B355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3D8A2FEC-FAD9-4604-B0CD-F6514110273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5047-AC64-4A62-BD5E-F3306403FF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035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>
            <a:extLst>
              <a:ext uri="{FF2B5EF4-FFF2-40B4-BE49-F238E27FC236}">
                <a16:creationId xmlns:a16="http://schemas.microsoft.com/office/drawing/2014/main" id="{88077295-7BDC-47D9-B8A6-F835E3F9DAD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id="{96E0F6FD-40F9-49EF-BEFE-ACE308246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27DFAB79-32EC-4822-B8DA-4D87A4935085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68DF3721-E998-4479-BD07-434985FF6E4A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35B2B28D-C2A6-468A-820B-C7B9C2D90E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471D166A-D766-426D-A618-6D4A6F2B8B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85">
            <a:extLst>
              <a:ext uri="{FF2B5EF4-FFF2-40B4-BE49-F238E27FC236}">
                <a16:creationId xmlns:a16="http://schemas.microsoft.com/office/drawing/2014/main" id="{D14D3222-02F1-4A17-94B2-D31CAFAFD48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1" name="Shape 86">
            <a:extLst>
              <a:ext uri="{FF2B5EF4-FFF2-40B4-BE49-F238E27FC236}">
                <a16:creationId xmlns:a16="http://schemas.microsoft.com/office/drawing/2014/main" id="{BD8CE179-89A5-4E87-827E-D13A93F4AAF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2052" name="Shape 87">
            <a:extLst>
              <a:ext uri="{FF2B5EF4-FFF2-40B4-BE49-F238E27FC236}">
                <a16:creationId xmlns:a16="http://schemas.microsoft.com/office/drawing/2014/main" id="{9FF0B16B-47C7-47CB-9B30-4442E7ACFB72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3" name="Shape 88">
            <a:extLst>
              <a:ext uri="{FF2B5EF4-FFF2-40B4-BE49-F238E27FC236}">
                <a16:creationId xmlns:a16="http://schemas.microsoft.com/office/drawing/2014/main" id="{5830B173-4E1F-4FD8-9B45-A4BE7AF4F348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888888"/>
              </a:buClr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2054" name="Shape 89">
            <a:extLst>
              <a:ext uri="{FF2B5EF4-FFF2-40B4-BE49-F238E27FC236}">
                <a16:creationId xmlns:a16="http://schemas.microsoft.com/office/drawing/2014/main" id="{6AC894FD-0634-45DD-A48B-7344B151F0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88888"/>
              </a:buClr>
              <a:buSzPct val="25000"/>
              <a:buFont typeface="Calibri" panose="020F050202020403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C9943DB-2A94-467F-B9EE-EC528149F5A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</a:t>
            </a:r>
            <a:r>
              <a:rPr lang="sv-SE" altLang="fi-F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sv-SE" altLang="fi-FI" sz="4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perfekti</a:t>
            </a:r>
            <a:endParaRPr lang="fi-FI" altLang="fi-FI" sz="42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0C845B"/>
          </a:solidFill>
        </p:spPr>
        <p:txBody>
          <a:bodyPr>
            <a:normAutofit fontScale="85000" lnSpcReduction="20000"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B354E79A-9448-4811-ABD7-496CD9F5D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3B41C6-E20E-421D-859F-4D1D3185FC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09204"/>
            <a:ext cx="4624528" cy="4667759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köpa</a:t>
            </a:r>
            <a:r>
              <a:rPr lang="fi-FI" sz="2400" dirty="0"/>
              <a:t> </a:t>
            </a:r>
            <a:r>
              <a:rPr lang="fi-FI" sz="2400" dirty="0" err="1"/>
              <a:t>ekologiskt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etiskt</a:t>
            </a:r>
            <a:r>
              <a:rPr lang="fi-FI" sz="2400" dirty="0"/>
              <a:t> </a:t>
            </a:r>
            <a:r>
              <a:rPr lang="fi-FI" sz="2400" i="1" dirty="0"/>
              <a:t>(valmistettu)</a:t>
            </a:r>
            <a:r>
              <a:rPr lang="fi-FI" sz="2400" dirty="0"/>
              <a:t> </a:t>
            </a:r>
            <a:r>
              <a:rPr lang="fi-FI" sz="2400" dirty="0" err="1"/>
              <a:t>produkter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Blir</a:t>
            </a:r>
            <a:r>
              <a:rPr lang="fi-FI" sz="2400" dirty="0"/>
              <a:t> alla </a:t>
            </a:r>
            <a:r>
              <a:rPr lang="fi-FI" sz="2400" dirty="0" err="1"/>
              <a:t>våra</a:t>
            </a:r>
            <a:r>
              <a:rPr lang="fi-FI" sz="2400" dirty="0"/>
              <a:t> </a:t>
            </a:r>
            <a:r>
              <a:rPr lang="fi-FI" sz="2400" dirty="0" err="1"/>
              <a:t>regnskogar</a:t>
            </a:r>
            <a:r>
              <a:rPr lang="fi-FI" sz="2400" dirty="0"/>
              <a:t> </a:t>
            </a:r>
            <a:r>
              <a:rPr lang="fi-FI" sz="2400" i="1" dirty="0"/>
              <a:t>(tuhottu) </a:t>
            </a:r>
            <a:r>
              <a:rPr lang="fi-FI" sz="2400" dirty="0"/>
              <a:t>av </a:t>
            </a:r>
            <a:r>
              <a:rPr lang="fi-FI" sz="2400" dirty="0" err="1"/>
              <a:t>människor</a:t>
            </a:r>
            <a:r>
              <a:rPr lang="fi-FI" sz="2400" dirty="0"/>
              <a:t>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Miljöaktivister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i="1" dirty="0"/>
              <a:t>(huolestunut) </a:t>
            </a:r>
            <a:r>
              <a:rPr lang="fi-FI" sz="2400" dirty="0"/>
              <a:t>för </a:t>
            </a:r>
            <a:r>
              <a:rPr lang="fi-FI" sz="2400" dirty="0" err="1"/>
              <a:t>jordens</a:t>
            </a:r>
            <a:r>
              <a:rPr lang="fi-FI" sz="2400" dirty="0"/>
              <a:t> </a:t>
            </a:r>
            <a:r>
              <a:rPr lang="fi-FI" sz="2400" dirty="0" err="1"/>
              <a:t>framtid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/>
              <a:t>Greta </a:t>
            </a:r>
            <a:r>
              <a:rPr lang="fi-FI" sz="2400" dirty="0" err="1"/>
              <a:t>Thunberg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en </a:t>
            </a:r>
            <a:r>
              <a:rPr lang="fi-FI" sz="2400" i="1" dirty="0"/>
              <a:t>(tunnettu) </a:t>
            </a:r>
            <a:r>
              <a:rPr lang="fi-FI" sz="2400" dirty="0" err="1"/>
              <a:t>miljökämpe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blivit</a:t>
            </a:r>
            <a:r>
              <a:rPr lang="fi-FI" sz="2400" dirty="0"/>
              <a:t> </a:t>
            </a:r>
            <a:r>
              <a:rPr lang="fi-FI" sz="2400" i="1" dirty="0"/>
              <a:t>(kutsuttu)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miljökonferenser</a:t>
            </a:r>
            <a:r>
              <a:rPr lang="fi-FI" sz="2400" dirty="0"/>
              <a:t>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dock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i="1" dirty="0"/>
              <a:t>(pidetty) </a:t>
            </a:r>
            <a:r>
              <a:rPr lang="fi-FI" sz="2400" dirty="0"/>
              <a:t>av alla.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ACB9C-D5F5-4A09-A011-D8944C8ED2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69318" y="1509204"/>
            <a:ext cx="5084482" cy="466775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Vi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köpa</a:t>
            </a:r>
            <a:r>
              <a:rPr lang="fi-FI" sz="2400" dirty="0"/>
              <a:t> </a:t>
            </a:r>
            <a:r>
              <a:rPr lang="fi-FI" sz="2400" dirty="0" err="1"/>
              <a:t>ekologiskt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etiskt</a:t>
            </a:r>
            <a:r>
              <a:rPr lang="fi-FI" sz="2400" dirty="0"/>
              <a:t> </a:t>
            </a:r>
            <a:r>
              <a:rPr lang="fi-FI" sz="2400" b="1" dirty="0" err="1"/>
              <a:t>tillverkade</a:t>
            </a:r>
            <a:r>
              <a:rPr lang="fi-FI" sz="2400" dirty="0"/>
              <a:t> </a:t>
            </a:r>
            <a:r>
              <a:rPr lang="fi-FI" sz="2400" dirty="0" err="1"/>
              <a:t>produkter</a:t>
            </a:r>
            <a:r>
              <a:rPr lang="fi-FI" sz="2400" i="1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 err="1"/>
              <a:t>Blir</a:t>
            </a:r>
            <a:r>
              <a:rPr lang="fi-FI" sz="2400" dirty="0"/>
              <a:t> alla </a:t>
            </a:r>
            <a:r>
              <a:rPr lang="fi-FI" sz="2400" dirty="0" err="1"/>
              <a:t>våra</a:t>
            </a:r>
            <a:r>
              <a:rPr lang="fi-FI" sz="2400" dirty="0"/>
              <a:t> </a:t>
            </a:r>
            <a:r>
              <a:rPr lang="fi-FI" sz="2400" dirty="0" err="1"/>
              <a:t>regnskogar</a:t>
            </a:r>
            <a:r>
              <a:rPr lang="fi-FI" sz="2400" dirty="0"/>
              <a:t> </a:t>
            </a:r>
            <a:r>
              <a:rPr lang="fi-FI" sz="2400" b="1" dirty="0" err="1"/>
              <a:t>förstörda</a:t>
            </a:r>
            <a:r>
              <a:rPr lang="fi-FI" sz="2400" i="1" dirty="0"/>
              <a:t> </a:t>
            </a:r>
            <a:r>
              <a:rPr lang="fi-FI" sz="2400" dirty="0"/>
              <a:t>av </a:t>
            </a:r>
            <a:r>
              <a:rPr lang="fi-FI" sz="2400" dirty="0" err="1"/>
              <a:t>människor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 err="1"/>
              <a:t>Miljöaktivister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oroade</a:t>
            </a:r>
            <a:r>
              <a:rPr lang="fi-FI" sz="2400" i="1" dirty="0"/>
              <a:t> </a:t>
            </a:r>
            <a:r>
              <a:rPr lang="fi-FI" sz="2400" dirty="0"/>
              <a:t>för </a:t>
            </a:r>
            <a:r>
              <a:rPr lang="fi-FI" sz="2400" dirty="0" err="1"/>
              <a:t>jordens</a:t>
            </a:r>
            <a:r>
              <a:rPr lang="fi-FI" sz="2400" dirty="0"/>
              <a:t> </a:t>
            </a:r>
            <a:r>
              <a:rPr lang="fi-FI" sz="2400" dirty="0" err="1"/>
              <a:t>framtid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Greta </a:t>
            </a:r>
            <a:r>
              <a:rPr lang="fi-FI" sz="2400" dirty="0" err="1"/>
              <a:t>Thunberg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en </a:t>
            </a:r>
            <a:r>
              <a:rPr lang="fi-FI" sz="2400" b="1" dirty="0" err="1"/>
              <a:t>känd</a:t>
            </a:r>
            <a:r>
              <a:rPr lang="fi-FI" sz="2400" dirty="0"/>
              <a:t> </a:t>
            </a:r>
            <a:r>
              <a:rPr lang="fi-FI" sz="2400" dirty="0" err="1"/>
              <a:t>miljökämpe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blivit</a:t>
            </a:r>
            <a:r>
              <a:rPr lang="fi-FI" sz="2400" dirty="0"/>
              <a:t> </a:t>
            </a:r>
            <a:r>
              <a:rPr lang="fi-FI" sz="2400" b="1" dirty="0" err="1"/>
              <a:t>inbjuden</a:t>
            </a:r>
            <a:r>
              <a:rPr lang="fi-FI" sz="2400" i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miljökonferenser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dock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omtyckt</a:t>
            </a:r>
            <a:r>
              <a:rPr lang="fi-FI" sz="2400" i="1" dirty="0"/>
              <a:t> </a:t>
            </a:r>
            <a:r>
              <a:rPr lang="fi-FI" sz="2400" dirty="0"/>
              <a:t>av alla.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CF346954-A9A4-5075-3204-E1C827765A0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5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A830F820-D495-40AD-BC26-727C37FE5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perfekti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A2D5B4F4-10BF-4ABC-840F-35BE639D40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169756" cy="4351337"/>
          </a:xfrm>
        </p:spPr>
        <p:txBody>
          <a:bodyPr tIns="45700" bIns="45700"/>
          <a:lstStyle/>
          <a:p>
            <a:pPr marL="0" indent="0"/>
            <a:r>
              <a:rPr lang="fi-FI" sz="2400" b="1" dirty="0"/>
              <a:t>Partisiipin perfektimuodot ovat verbistä muodostettuja adjektiiveja.</a:t>
            </a:r>
          </a:p>
          <a:p>
            <a:pPr marL="0" indent="0"/>
            <a:endParaRPr lang="fi-FI" sz="2400" b="1" dirty="0"/>
          </a:p>
          <a:p>
            <a:pPr marL="0" indent="0"/>
            <a:r>
              <a:rPr lang="fi-FI" sz="2400" dirty="0" err="1"/>
              <a:t>förälsk</a:t>
            </a:r>
            <a:r>
              <a:rPr lang="fi-FI" sz="2400" b="1" dirty="0" err="1"/>
              <a:t>ad</a:t>
            </a:r>
            <a:r>
              <a:rPr lang="fi-FI" sz="2400" dirty="0"/>
              <a:t>, </a:t>
            </a:r>
            <a:r>
              <a:rPr lang="fi-FI" sz="2400" dirty="0" err="1"/>
              <a:t>förälsk</a:t>
            </a:r>
            <a:r>
              <a:rPr lang="fi-FI" sz="2400" b="1" dirty="0" err="1"/>
              <a:t>at</a:t>
            </a:r>
            <a:r>
              <a:rPr lang="fi-FI" sz="2400" dirty="0"/>
              <a:t>, </a:t>
            </a:r>
            <a:r>
              <a:rPr lang="fi-FI" sz="2400" dirty="0" err="1"/>
              <a:t>förälsk</a:t>
            </a:r>
            <a:r>
              <a:rPr lang="fi-FI" sz="2400" b="1" dirty="0" err="1"/>
              <a:t>ade</a:t>
            </a:r>
            <a:r>
              <a:rPr lang="fi-FI" sz="2400" dirty="0"/>
              <a:t>		</a:t>
            </a:r>
            <a:r>
              <a:rPr lang="fi-FI" sz="2400" i="1" dirty="0"/>
              <a:t>rakastunut</a:t>
            </a:r>
          </a:p>
          <a:p>
            <a:pPr marL="0" indent="0"/>
            <a:r>
              <a:rPr lang="fi-FI" sz="2400" dirty="0" err="1"/>
              <a:t>kän</a:t>
            </a:r>
            <a:r>
              <a:rPr lang="fi-FI" sz="2400" b="1" dirty="0" err="1"/>
              <a:t>d</a:t>
            </a:r>
            <a:r>
              <a:rPr lang="fi-FI" sz="2400" dirty="0"/>
              <a:t>, </a:t>
            </a:r>
            <a:r>
              <a:rPr lang="fi-FI" sz="2400" dirty="0" err="1"/>
              <a:t>kän</a:t>
            </a:r>
            <a:r>
              <a:rPr lang="fi-FI" sz="2400" b="1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kän</a:t>
            </a:r>
            <a:r>
              <a:rPr lang="fi-FI" sz="2400" b="1" dirty="0" err="1"/>
              <a:t>da</a:t>
            </a:r>
            <a:r>
              <a:rPr lang="fi-FI" sz="2400" dirty="0"/>
              <a:t>				</a:t>
            </a:r>
            <a:r>
              <a:rPr lang="fi-FI" sz="2400" i="1" dirty="0"/>
              <a:t>tunnettu</a:t>
            </a:r>
          </a:p>
          <a:p>
            <a:pPr marL="0" indent="0"/>
            <a:r>
              <a:rPr lang="fi-FI" sz="2400" dirty="0" err="1"/>
              <a:t>omtyck</a:t>
            </a:r>
            <a:r>
              <a:rPr lang="fi-FI" sz="2400" b="1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omtyck</a:t>
            </a:r>
            <a:r>
              <a:rPr lang="fi-FI" sz="2400" b="1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omtyck</a:t>
            </a:r>
            <a:r>
              <a:rPr lang="fi-FI" sz="2400" b="1" dirty="0" err="1"/>
              <a:t>ta</a:t>
            </a:r>
            <a:r>
              <a:rPr lang="fi-FI" sz="2400" dirty="0"/>
              <a:t>			</a:t>
            </a:r>
            <a:r>
              <a:rPr lang="fi-FI" sz="2400" i="1" dirty="0"/>
              <a:t>pidetty</a:t>
            </a:r>
          </a:p>
          <a:p>
            <a:pPr marL="0" indent="0"/>
            <a:r>
              <a:rPr lang="fi-FI" sz="2400" dirty="0" err="1"/>
              <a:t>välklä</a:t>
            </a:r>
            <a:r>
              <a:rPr lang="fi-FI" sz="2400" b="1" dirty="0" err="1"/>
              <a:t>dd</a:t>
            </a:r>
            <a:r>
              <a:rPr lang="fi-FI" sz="2400" dirty="0"/>
              <a:t>, </a:t>
            </a:r>
            <a:r>
              <a:rPr lang="fi-FI" sz="2400" dirty="0" err="1"/>
              <a:t>välklä</a:t>
            </a:r>
            <a:r>
              <a:rPr lang="fi-FI" sz="2400" b="1" dirty="0" err="1"/>
              <a:t>tt</a:t>
            </a:r>
            <a:r>
              <a:rPr lang="fi-FI" sz="2400" dirty="0"/>
              <a:t>, </a:t>
            </a:r>
            <a:r>
              <a:rPr lang="fi-FI" sz="2400" dirty="0" err="1"/>
              <a:t>välklä</a:t>
            </a:r>
            <a:r>
              <a:rPr lang="fi-FI" sz="2400" b="1" dirty="0" err="1"/>
              <a:t>dda</a:t>
            </a:r>
            <a:r>
              <a:rPr lang="fi-FI" sz="2400" dirty="0"/>
              <a:t>			</a:t>
            </a:r>
            <a:r>
              <a:rPr lang="fi-FI" sz="2400" i="1" dirty="0"/>
              <a:t>hyvin pukeutunut</a:t>
            </a:r>
          </a:p>
          <a:p>
            <a:pPr marL="0" indent="0"/>
            <a:r>
              <a:rPr lang="fi-FI" sz="2400" dirty="0" err="1"/>
              <a:t>försvunn</a:t>
            </a:r>
            <a:r>
              <a:rPr lang="fi-FI" sz="2400" b="1" dirty="0" err="1"/>
              <a:t>en</a:t>
            </a:r>
            <a:r>
              <a:rPr lang="fi-FI" sz="2400" dirty="0"/>
              <a:t>, </a:t>
            </a:r>
            <a:r>
              <a:rPr lang="fi-FI" sz="2400" dirty="0" err="1"/>
              <a:t>försvunn</a:t>
            </a:r>
            <a:r>
              <a:rPr lang="fi-FI" sz="2400" b="1" dirty="0" err="1"/>
              <a:t>et</a:t>
            </a:r>
            <a:r>
              <a:rPr lang="fi-FI" sz="2400" dirty="0"/>
              <a:t>, </a:t>
            </a:r>
            <a:r>
              <a:rPr lang="fi-FI" sz="2400" dirty="0" err="1"/>
              <a:t>försvun</a:t>
            </a:r>
            <a:r>
              <a:rPr lang="fi-FI" sz="2400" b="1" dirty="0" err="1"/>
              <a:t>na</a:t>
            </a:r>
            <a:r>
              <a:rPr lang="fi-FI" sz="2400" dirty="0"/>
              <a:t>		</a:t>
            </a:r>
            <a:r>
              <a:rPr lang="fi-FI" sz="2400" i="1" dirty="0"/>
              <a:t>kadonnut</a:t>
            </a:r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D5134354-C952-5246-2733-2B26DE2B2C6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A830F820-D495-40AD-BC26-727C37FE5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perfekti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A2D5B4F4-10BF-4ABC-840F-35BE639D40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196389" cy="4351337"/>
          </a:xfrm>
        </p:spPr>
        <p:txBody>
          <a:bodyPr tIns="45700" bIns="45700"/>
          <a:lstStyle/>
          <a:p>
            <a:pPr marL="0" indent="0"/>
            <a:r>
              <a:rPr lang="fi-FI" sz="2400" b="1" dirty="0"/>
              <a:t>Partisiipin perfekti ilmaisee toiminnan lopputulosta ja olotilaa.</a:t>
            </a:r>
          </a:p>
          <a:p>
            <a:pPr marL="0" indent="0"/>
            <a:endParaRPr lang="fi-FI" sz="800" b="1" dirty="0"/>
          </a:p>
          <a:p>
            <a:pPr marL="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städat</a:t>
            </a:r>
            <a:r>
              <a:rPr lang="fi-FI" sz="2400" dirty="0"/>
              <a:t> </a:t>
            </a:r>
            <a:r>
              <a:rPr lang="fi-FI" sz="2400" dirty="0" err="1"/>
              <a:t>hallen</a:t>
            </a:r>
            <a:r>
              <a:rPr lang="fi-FI" sz="2400" dirty="0"/>
              <a:t>.			</a:t>
            </a:r>
            <a:r>
              <a:rPr lang="fi-FI" sz="2400" dirty="0" err="1"/>
              <a:t>Nu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b="1" dirty="0" err="1"/>
              <a:t>städad</a:t>
            </a:r>
            <a:r>
              <a:rPr lang="fi-FI" sz="2400" dirty="0"/>
              <a:t>.</a:t>
            </a:r>
          </a:p>
          <a:p>
            <a:pPr marL="0" indent="0"/>
            <a:r>
              <a:rPr lang="fi-FI" sz="2000" i="1" dirty="0"/>
              <a:t>Olen siivonnut eteisen.			Nyt se on </a:t>
            </a:r>
            <a:r>
              <a:rPr lang="fi-FI" sz="2000" b="1" i="1" dirty="0"/>
              <a:t>siivottu</a:t>
            </a:r>
            <a:r>
              <a:rPr lang="fi-FI" sz="2000" i="1" dirty="0"/>
              <a:t>.</a:t>
            </a:r>
          </a:p>
          <a:p>
            <a:pPr marL="0" indent="0"/>
            <a:endParaRPr lang="fi-FI" sz="800" dirty="0"/>
          </a:p>
          <a:p>
            <a:pPr marL="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städat</a:t>
            </a:r>
            <a:r>
              <a:rPr lang="fi-FI" sz="2400" dirty="0"/>
              <a:t> </a:t>
            </a:r>
            <a:r>
              <a:rPr lang="fi-FI" sz="2400" dirty="0" err="1"/>
              <a:t>köket</a:t>
            </a:r>
            <a:r>
              <a:rPr lang="fi-FI" sz="2400" dirty="0"/>
              <a:t>.			</a:t>
            </a:r>
            <a:r>
              <a:rPr lang="fi-FI" sz="2400" dirty="0" err="1"/>
              <a:t>Nu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b="1" dirty="0" err="1"/>
              <a:t>städat</a:t>
            </a:r>
            <a:r>
              <a:rPr lang="fi-FI" sz="2400" dirty="0"/>
              <a:t>.</a:t>
            </a:r>
          </a:p>
          <a:p>
            <a:pPr marL="0" indent="0"/>
            <a:r>
              <a:rPr lang="fi-FI" sz="2000" i="1" dirty="0"/>
              <a:t>Olen siivonnut keittiön.			Nyt se on </a:t>
            </a:r>
            <a:r>
              <a:rPr lang="fi-FI" sz="2000" b="1" i="1" dirty="0"/>
              <a:t>siivottu</a:t>
            </a:r>
            <a:r>
              <a:rPr lang="fi-FI" sz="2000" i="1" dirty="0"/>
              <a:t>.</a:t>
            </a:r>
          </a:p>
          <a:p>
            <a:pPr marL="0" indent="0"/>
            <a:endParaRPr lang="fi-FI" sz="800" dirty="0"/>
          </a:p>
          <a:p>
            <a:pPr marL="0" indent="0"/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städat</a:t>
            </a:r>
            <a:r>
              <a:rPr lang="fi-FI" sz="2400" dirty="0"/>
              <a:t> </a:t>
            </a:r>
            <a:r>
              <a:rPr lang="fi-FI" sz="2400" dirty="0" err="1"/>
              <a:t>sovrummen</a:t>
            </a:r>
            <a:r>
              <a:rPr lang="fi-FI" sz="2400" dirty="0"/>
              <a:t>.		</a:t>
            </a:r>
            <a:r>
              <a:rPr lang="fi-FI" sz="2400" dirty="0" err="1"/>
              <a:t>Nu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de </a:t>
            </a:r>
            <a:r>
              <a:rPr lang="fi-FI" sz="2400" b="1" dirty="0" err="1"/>
              <a:t>städade</a:t>
            </a:r>
            <a:r>
              <a:rPr lang="fi-FI" sz="2400" dirty="0"/>
              <a:t>.</a:t>
            </a:r>
          </a:p>
          <a:p>
            <a:pPr marL="0" indent="0"/>
            <a:r>
              <a:rPr lang="fi-FI" sz="2000" i="1" dirty="0"/>
              <a:t>Olen siivonnut makuuhuoneet.		Nyt ne ovat </a:t>
            </a:r>
            <a:r>
              <a:rPr lang="fi-FI" sz="2000" b="1" i="1" dirty="0"/>
              <a:t>siivotut</a:t>
            </a:r>
            <a:r>
              <a:rPr lang="fi-FI" sz="2000" i="1" dirty="0"/>
              <a:t>.</a:t>
            </a:r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BB49E45E-0738-50DB-8B78-49D13A27649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11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A830F820-D495-40AD-BC26-727C37FE5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perfekti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A2D5B4F4-10BF-4ABC-840F-35BE639D40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7" y="1690688"/>
            <a:ext cx="10187511" cy="4351337"/>
          </a:xfrm>
        </p:spPr>
        <p:txBody>
          <a:bodyPr tIns="45700" bIns="45700"/>
          <a:lstStyle/>
          <a:p>
            <a:pPr marL="0" indent="0"/>
            <a:r>
              <a:rPr lang="fi-FI" sz="2400" b="1" dirty="0"/>
              <a:t>Partisiipin perfekti muodostetaan verbin imperfekti- tai supiinimuodosta. </a:t>
            </a:r>
          </a:p>
          <a:p>
            <a:pPr marL="0" indent="0"/>
            <a:endParaRPr lang="fi-FI" sz="800" b="1" dirty="0"/>
          </a:p>
          <a:p>
            <a:pPr marL="0" indent="0"/>
            <a:r>
              <a:rPr lang="fi-FI" sz="2400" dirty="0" err="1"/>
              <a:t>tvättad</a:t>
            </a:r>
            <a:r>
              <a:rPr lang="fi-FI" sz="2400" strike="sngStrike" dirty="0" err="1"/>
              <a:t>e</a:t>
            </a:r>
            <a:r>
              <a:rPr lang="fi-FI" sz="2400" dirty="0"/>
              <a:t>		</a:t>
            </a:r>
            <a:r>
              <a:rPr lang="fi-FI" sz="2400" dirty="0" err="1"/>
              <a:t>tvätt</a:t>
            </a:r>
            <a:r>
              <a:rPr lang="fi-FI" sz="2400" b="1" dirty="0" err="1"/>
              <a:t>ad</a:t>
            </a:r>
            <a:r>
              <a:rPr lang="fi-FI" sz="2400" dirty="0"/>
              <a:t>, </a:t>
            </a:r>
            <a:r>
              <a:rPr lang="fi-FI" sz="2400" dirty="0" err="1"/>
              <a:t>tvätt</a:t>
            </a:r>
            <a:r>
              <a:rPr lang="fi-FI" sz="2400" b="1" dirty="0" err="1"/>
              <a:t>at</a:t>
            </a:r>
            <a:r>
              <a:rPr lang="fi-FI" sz="2400" dirty="0"/>
              <a:t>, </a:t>
            </a:r>
            <a:r>
              <a:rPr lang="fi-FI" sz="2400" dirty="0" err="1"/>
              <a:t>tvätt</a:t>
            </a:r>
            <a:r>
              <a:rPr lang="fi-FI" sz="2400" b="1" dirty="0" err="1"/>
              <a:t>ade</a:t>
            </a:r>
            <a:r>
              <a:rPr lang="fi-FI" sz="2400" dirty="0"/>
              <a:t>		</a:t>
            </a:r>
            <a:r>
              <a:rPr lang="fi-FI" sz="2400" i="1" dirty="0"/>
              <a:t>pesty</a:t>
            </a:r>
            <a:endParaRPr lang="fi-FI" sz="2400" strike="sngStrike" dirty="0"/>
          </a:p>
          <a:p>
            <a:pPr marL="0" indent="0"/>
            <a:r>
              <a:rPr lang="fi-FI" sz="2400" dirty="0" err="1"/>
              <a:t>stängd</a:t>
            </a:r>
            <a:r>
              <a:rPr lang="fi-FI" sz="2400" strike="sngStrike" dirty="0" err="1"/>
              <a:t>e</a:t>
            </a:r>
            <a:r>
              <a:rPr lang="fi-FI" sz="2400" dirty="0"/>
              <a:t>		</a:t>
            </a:r>
            <a:r>
              <a:rPr lang="fi-FI" sz="2400" dirty="0" err="1"/>
              <a:t>stäng</a:t>
            </a:r>
            <a:r>
              <a:rPr lang="fi-FI" sz="2400" b="1" dirty="0" err="1"/>
              <a:t>d</a:t>
            </a:r>
            <a:r>
              <a:rPr lang="fi-FI" sz="2400" dirty="0"/>
              <a:t>, </a:t>
            </a:r>
            <a:r>
              <a:rPr lang="fi-FI" sz="2400" dirty="0" err="1"/>
              <a:t>stäng</a:t>
            </a:r>
            <a:r>
              <a:rPr lang="fi-FI" sz="2400" b="1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stäng</a:t>
            </a:r>
            <a:r>
              <a:rPr lang="fi-FI" sz="2400" b="1" dirty="0" err="1"/>
              <a:t>da</a:t>
            </a:r>
            <a:r>
              <a:rPr lang="fi-FI" sz="2400" dirty="0"/>
              <a:t>		</a:t>
            </a:r>
            <a:r>
              <a:rPr lang="fi-FI" sz="2400" i="1" dirty="0"/>
              <a:t>suljettu</a:t>
            </a:r>
            <a:endParaRPr lang="fi-FI" sz="2400" i="1" strike="sngStrike" dirty="0"/>
          </a:p>
          <a:p>
            <a:pPr marL="0" indent="0"/>
            <a:r>
              <a:rPr lang="fi-FI" sz="2400" dirty="0" err="1"/>
              <a:t>låst</a:t>
            </a:r>
            <a:r>
              <a:rPr lang="fi-FI" sz="2400" strike="sngStrike" dirty="0" err="1"/>
              <a:t>e</a:t>
            </a:r>
            <a:r>
              <a:rPr lang="fi-FI" sz="2400" dirty="0"/>
              <a:t>			</a:t>
            </a:r>
            <a:r>
              <a:rPr lang="fi-FI" sz="2400" dirty="0" err="1"/>
              <a:t>lås</a:t>
            </a:r>
            <a:r>
              <a:rPr lang="fi-FI" sz="2400" b="1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lås</a:t>
            </a:r>
            <a:r>
              <a:rPr lang="fi-FI" sz="2400" b="1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lås</a:t>
            </a:r>
            <a:r>
              <a:rPr lang="fi-FI" sz="2400" b="1" dirty="0" err="1"/>
              <a:t>ta</a:t>
            </a:r>
            <a:r>
              <a:rPr lang="fi-FI" sz="2400" dirty="0"/>
              <a:t>				</a:t>
            </a:r>
            <a:r>
              <a:rPr lang="fi-FI" sz="2400" i="1" dirty="0"/>
              <a:t>lukittu</a:t>
            </a:r>
            <a:endParaRPr lang="fi-FI" sz="2400" i="1" strike="sngStrike" dirty="0"/>
          </a:p>
          <a:p>
            <a:pPr marL="0" indent="0"/>
            <a:r>
              <a:rPr lang="fi-FI" sz="2400" dirty="0" err="1"/>
              <a:t>klädd</a:t>
            </a:r>
            <a:r>
              <a:rPr lang="fi-FI" sz="2400" strike="sngStrike" dirty="0" err="1"/>
              <a:t>e</a:t>
            </a:r>
            <a:r>
              <a:rPr lang="fi-FI" sz="2400" strike="sngStrike" dirty="0"/>
              <a:t> </a:t>
            </a:r>
            <a:r>
              <a:rPr lang="fi-FI" sz="2400" strike="sngStrike" dirty="0" err="1"/>
              <a:t>sig</a:t>
            </a:r>
            <a:r>
              <a:rPr lang="fi-FI" sz="2400" dirty="0"/>
              <a:t>		</a:t>
            </a:r>
            <a:r>
              <a:rPr lang="fi-FI" sz="2400" dirty="0" err="1"/>
              <a:t>klä</a:t>
            </a:r>
            <a:r>
              <a:rPr lang="fi-FI" sz="2400" b="1" dirty="0" err="1"/>
              <a:t>dd</a:t>
            </a:r>
            <a:r>
              <a:rPr lang="fi-FI" sz="2400" dirty="0"/>
              <a:t>, </a:t>
            </a:r>
            <a:r>
              <a:rPr lang="fi-FI" sz="2400" dirty="0" err="1"/>
              <a:t>klä</a:t>
            </a:r>
            <a:r>
              <a:rPr lang="fi-FI" sz="2400" b="1" dirty="0" err="1"/>
              <a:t>tt</a:t>
            </a:r>
            <a:r>
              <a:rPr lang="fi-FI" sz="2400" dirty="0"/>
              <a:t>, </a:t>
            </a:r>
            <a:r>
              <a:rPr lang="fi-FI" sz="2400" dirty="0" err="1"/>
              <a:t>klä</a:t>
            </a:r>
            <a:r>
              <a:rPr lang="fi-FI" sz="2400" b="1" dirty="0" err="1"/>
              <a:t>dda</a:t>
            </a:r>
            <a:r>
              <a:rPr lang="fi-FI" sz="2400" dirty="0"/>
              <a:t>			</a:t>
            </a:r>
            <a:r>
              <a:rPr lang="fi-FI" sz="2400" i="1" dirty="0"/>
              <a:t>pukeutunut</a:t>
            </a:r>
            <a:endParaRPr lang="fi-FI" sz="2400" i="1" strike="sngStrike" dirty="0"/>
          </a:p>
          <a:p>
            <a:pPr marL="0" indent="0"/>
            <a:r>
              <a:rPr lang="fi-FI" sz="2400" dirty="0" err="1"/>
              <a:t>såld</a:t>
            </a:r>
            <a:r>
              <a:rPr lang="fi-FI" sz="2400" strike="sngStrike" dirty="0" err="1"/>
              <a:t>e</a:t>
            </a:r>
            <a:r>
              <a:rPr lang="fi-FI" sz="2400" dirty="0"/>
              <a:t>			</a:t>
            </a:r>
            <a:r>
              <a:rPr lang="fi-FI" sz="2400" dirty="0" err="1"/>
              <a:t>sål</a:t>
            </a:r>
            <a:r>
              <a:rPr lang="fi-FI" sz="2400" b="1" dirty="0" err="1"/>
              <a:t>d</a:t>
            </a:r>
            <a:r>
              <a:rPr lang="fi-FI" sz="2400" dirty="0"/>
              <a:t>, </a:t>
            </a:r>
            <a:r>
              <a:rPr lang="fi-FI" sz="2400" dirty="0" err="1"/>
              <a:t>sål</a:t>
            </a:r>
            <a:r>
              <a:rPr lang="fi-FI" sz="2400" b="1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sål</a:t>
            </a:r>
            <a:r>
              <a:rPr lang="fi-FI" sz="2400" b="1" dirty="0" err="1"/>
              <a:t>da</a:t>
            </a:r>
            <a:r>
              <a:rPr lang="fi-FI" sz="2400" dirty="0"/>
              <a:t>			</a:t>
            </a:r>
            <a:r>
              <a:rPr lang="fi-FI" sz="2400" i="1" dirty="0"/>
              <a:t>myyty</a:t>
            </a:r>
            <a:endParaRPr lang="fi-FI" sz="2400" i="1" strike="sngStrike" dirty="0"/>
          </a:p>
          <a:p>
            <a:pPr marL="0" indent="0"/>
            <a:endParaRPr lang="fi-FI" sz="800" dirty="0"/>
          </a:p>
          <a:p>
            <a:pPr marL="0" indent="0"/>
            <a:r>
              <a:rPr lang="fi-FI" sz="2400" dirty="0" err="1"/>
              <a:t>försvunn</a:t>
            </a:r>
            <a:r>
              <a:rPr lang="fi-FI" sz="2400" strike="sngStrike" dirty="0" err="1"/>
              <a:t>it</a:t>
            </a:r>
            <a:r>
              <a:rPr lang="fi-FI" sz="2400" dirty="0"/>
              <a:t>		</a:t>
            </a:r>
            <a:r>
              <a:rPr lang="fi-FI" sz="2400" dirty="0" err="1"/>
              <a:t>försvunn</a:t>
            </a:r>
            <a:r>
              <a:rPr lang="fi-FI" sz="2400" b="1" dirty="0" err="1"/>
              <a:t>en</a:t>
            </a:r>
            <a:r>
              <a:rPr lang="fi-FI" sz="2400" dirty="0"/>
              <a:t>, </a:t>
            </a:r>
            <a:r>
              <a:rPr lang="fi-FI" sz="2400" dirty="0" err="1"/>
              <a:t>försvunn</a:t>
            </a:r>
            <a:r>
              <a:rPr lang="fi-FI" sz="2400" b="1" dirty="0" err="1"/>
              <a:t>et</a:t>
            </a:r>
            <a:r>
              <a:rPr lang="fi-FI" sz="2400" dirty="0"/>
              <a:t>, </a:t>
            </a:r>
            <a:r>
              <a:rPr lang="fi-FI" sz="2400" dirty="0" err="1"/>
              <a:t>försvun</a:t>
            </a:r>
            <a:r>
              <a:rPr lang="fi-FI" sz="2400" b="1" dirty="0" err="1"/>
              <a:t>na</a:t>
            </a:r>
            <a:r>
              <a:rPr lang="fi-FI" sz="2400" dirty="0"/>
              <a:t>	</a:t>
            </a:r>
            <a:r>
              <a:rPr lang="fi-FI" sz="2400" i="1" dirty="0"/>
              <a:t>kadonnut</a:t>
            </a:r>
            <a:endParaRPr lang="fi-FI" sz="2400" i="1" strike="sngStrike" dirty="0"/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13B6AF73-A3B2-8F2A-AF6B-49595157C097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5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69">
            <a:extLst>
              <a:ext uri="{FF2B5EF4-FFF2-40B4-BE49-F238E27FC236}">
                <a16:creationId xmlns:a16="http://schemas.microsoft.com/office/drawing/2014/main" id="{A830F820-D495-40AD-BC26-727C37FE5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Partisiipin perfekti</a:t>
            </a:r>
          </a:p>
        </p:txBody>
      </p:sp>
      <p:sp>
        <p:nvSpPr>
          <p:cNvPr id="170" name="Shape 170">
            <a:extLst>
              <a:ext uri="{FF2B5EF4-FFF2-40B4-BE49-F238E27FC236}">
                <a16:creationId xmlns:a16="http://schemas.microsoft.com/office/drawing/2014/main" id="{A2D5B4F4-10BF-4ABC-840F-35BE639D40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5188" y="1690688"/>
            <a:ext cx="10205266" cy="4351337"/>
          </a:xfrm>
        </p:spPr>
        <p:txBody>
          <a:bodyPr tIns="45700" bIns="45700"/>
          <a:lstStyle/>
          <a:p>
            <a:pPr marL="0" indent="0"/>
            <a:r>
              <a:rPr lang="fi-FI" sz="2400" b="1" dirty="0"/>
              <a:t>Partisiipin perfektin voi päätellä myös supiinimuodon perusteella.</a:t>
            </a:r>
          </a:p>
          <a:p>
            <a:pPr marL="0" indent="0"/>
            <a:endParaRPr lang="fi-FI" sz="800" b="1" dirty="0"/>
          </a:p>
          <a:p>
            <a:pPr marL="0" indent="0"/>
            <a:r>
              <a:rPr lang="fi-FI" sz="2400" dirty="0" err="1"/>
              <a:t>tvättat</a:t>
            </a:r>
            <a:r>
              <a:rPr lang="fi-FI" sz="2400" dirty="0"/>
              <a:t>			</a:t>
            </a:r>
            <a:r>
              <a:rPr lang="fi-FI" sz="2400" dirty="0" err="1"/>
              <a:t>tvätt</a:t>
            </a:r>
            <a:r>
              <a:rPr lang="fi-FI" sz="2400" b="1" dirty="0" err="1"/>
              <a:t>ad</a:t>
            </a:r>
            <a:r>
              <a:rPr lang="fi-FI" sz="2400" dirty="0"/>
              <a:t>, </a:t>
            </a:r>
            <a:r>
              <a:rPr lang="fi-FI" sz="2400" u="sng" dirty="0" err="1"/>
              <a:t>tvätt</a:t>
            </a:r>
            <a:r>
              <a:rPr lang="fi-FI" sz="2400" b="1" u="sng" dirty="0" err="1"/>
              <a:t>at</a:t>
            </a:r>
            <a:r>
              <a:rPr lang="fi-FI" sz="2400" dirty="0"/>
              <a:t>, </a:t>
            </a:r>
            <a:r>
              <a:rPr lang="fi-FI" sz="2400" dirty="0" err="1"/>
              <a:t>tvätt</a:t>
            </a:r>
            <a:r>
              <a:rPr lang="fi-FI" sz="2400" b="1" dirty="0" err="1"/>
              <a:t>ade</a:t>
            </a:r>
            <a:r>
              <a:rPr lang="fi-FI" sz="2400" b="1" dirty="0"/>
              <a:t>		</a:t>
            </a:r>
            <a:r>
              <a:rPr lang="fi-FI" sz="2400" i="1" dirty="0"/>
              <a:t>pesty</a:t>
            </a:r>
            <a:endParaRPr lang="fi-FI" sz="2400" i="1" strike="sngStrike" dirty="0"/>
          </a:p>
          <a:p>
            <a:pPr marL="0" indent="0"/>
            <a:r>
              <a:rPr lang="fi-FI" sz="2400" dirty="0" err="1"/>
              <a:t>stängt</a:t>
            </a:r>
            <a:r>
              <a:rPr lang="fi-FI" sz="2400" dirty="0"/>
              <a:t>			</a:t>
            </a:r>
            <a:r>
              <a:rPr lang="fi-FI" sz="2400" dirty="0" err="1"/>
              <a:t>stäng</a:t>
            </a:r>
            <a:r>
              <a:rPr lang="fi-FI" sz="2400" b="1" dirty="0" err="1"/>
              <a:t>d</a:t>
            </a:r>
            <a:r>
              <a:rPr lang="fi-FI" sz="2400" dirty="0"/>
              <a:t>, </a:t>
            </a:r>
            <a:r>
              <a:rPr lang="fi-FI" sz="2400" u="sng" dirty="0" err="1"/>
              <a:t>stäng</a:t>
            </a:r>
            <a:r>
              <a:rPr lang="fi-FI" sz="2400" b="1" u="sng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stäng</a:t>
            </a:r>
            <a:r>
              <a:rPr lang="fi-FI" sz="2400" b="1" dirty="0" err="1"/>
              <a:t>da</a:t>
            </a:r>
            <a:r>
              <a:rPr lang="fi-FI" sz="2400" b="1" dirty="0"/>
              <a:t>		</a:t>
            </a:r>
            <a:r>
              <a:rPr lang="fi-FI" sz="2400" i="1" dirty="0"/>
              <a:t>suljettu</a:t>
            </a:r>
            <a:endParaRPr lang="fi-FI" sz="2400" i="1" strike="sngStrike" dirty="0"/>
          </a:p>
          <a:p>
            <a:pPr marL="0" indent="0"/>
            <a:r>
              <a:rPr lang="fi-FI" sz="2400" dirty="0" err="1"/>
              <a:t>låst</a:t>
            </a:r>
            <a:r>
              <a:rPr lang="fi-FI" sz="2400" dirty="0"/>
              <a:t>			</a:t>
            </a:r>
            <a:r>
              <a:rPr lang="fi-FI" sz="2400" dirty="0" err="1"/>
              <a:t>lås</a:t>
            </a:r>
            <a:r>
              <a:rPr lang="fi-FI" sz="2400" b="1" dirty="0" err="1"/>
              <a:t>t</a:t>
            </a:r>
            <a:r>
              <a:rPr lang="fi-FI" sz="2400" dirty="0"/>
              <a:t>, </a:t>
            </a:r>
            <a:r>
              <a:rPr lang="fi-FI" sz="2400" u="sng" dirty="0" err="1"/>
              <a:t>lås</a:t>
            </a:r>
            <a:r>
              <a:rPr lang="fi-FI" sz="2400" b="1" u="sng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lås</a:t>
            </a:r>
            <a:r>
              <a:rPr lang="fi-FI" sz="2400" b="1" dirty="0" err="1"/>
              <a:t>ta</a:t>
            </a:r>
            <a:r>
              <a:rPr lang="fi-FI" sz="2400" b="1" dirty="0"/>
              <a:t>				</a:t>
            </a:r>
            <a:r>
              <a:rPr lang="fi-FI" sz="2400" i="1" dirty="0"/>
              <a:t>lukittu</a:t>
            </a:r>
            <a:endParaRPr lang="fi-FI" sz="2400" i="1" strike="sngStrike" dirty="0"/>
          </a:p>
          <a:p>
            <a:pPr marL="0" indent="0"/>
            <a:r>
              <a:rPr lang="fi-FI" sz="2400" dirty="0" err="1"/>
              <a:t>klätt</a:t>
            </a:r>
            <a:r>
              <a:rPr lang="fi-FI" sz="2400" dirty="0"/>
              <a:t> </a:t>
            </a:r>
            <a:r>
              <a:rPr lang="fi-FI" sz="2400" strike="sngStrike" dirty="0" err="1"/>
              <a:t>sig</a:t>
            </a:r>
            <a:r>
              <a:rPr lang="fi-FI" sz="2400" dirty="0"/>
              <a:t>		</a:t>
            </a:r>
            <a:r>
              <a:rPr lang="fi-FI" sz="2400" dirty="0" err="1"/>
              <a:t>klä</a:t>
            </a:r>
            <a:r>
              <a:rPr lang="fi-FI" sz="2400" b="1" dirty="0" err="1"/>
              <a:t>dd</a:t>
            </a:r>
            <a:r>
              <a:rPr lang="fi-FI" sz="2400" dirty="0"/>
              <a:t>, </a:t>
            </a:r>
            <a:r>
              <a:rPr lang="fi-FI" sz="2400" u="sng" dirty="0" err="1"/>
              <a:t>klä</a:t>
            </a:r>
            <a:r>
              <a:rPr lang="fi-FI" sz="2400" b="1" u="sng" dirty="0" err="1"/>
              <a:t>tt</a:t>
            </a:r>
            <a:r>
              <a:rPr lang="fi-FI" sz="2400" dirty="0"/>
              <a:t>, </a:t>
            </a:r>
            <a:r>
              <a:rPr lang="fi-FI" sz="2400" dirty="0" err="1"/>
              <a:t>klä</a:t>
            </a:r>
            <a:r>
              <a:rPr lang="fi-FI" sz="2400" b="1" dirty="0" err="1"/>
              <a:t>dda</a:t>
            </a:r>
            <a:r>
              <a:rPr lang="fi-FI" sz="2400" b="1" dirty="0"/>
              <a:t>			</a:t>
            </a:r>
            <a:r>
              <a:rPr lang="fi-FI" sz="2400" i="1" dirty="0"/>
              <a:t>pukeutunut</a:t>
            </a:r>
            <a:endParaRPr lang="fi-FI" sz="2400" i="1" strike="sngStrike" dirty="0"/>
          </a:p>
          <a:p>
            <a:pPr marL="0" indent="0"/>
            <a:r>
              <a:rPr lang="fi-FI" sz="2400" dirty="0" err="1"/>
              <a:t>sålt</a:t>
            </a:r>
            <a:r>
              <a:rPr lang="fi-FI" sz="2400" dirty="0"/>
              <a:t>			</a:t>
            </a:r>
            <a:r>
              <a:rPr lang="fi-FI" sz="2400" dirty="0" err="1"/>
              <a:t>sål</a:t>
            </a:r>
            <a:r>
              <a:rPr lang="fi-FI" sz="2400" b="1" dirty="0" err="1"/>
              <a:t>d</a:t>
            </a:r>
            <a:r>
              <a:rPr lang="fi-FI" sz="2400" dirty="0"/>
              <a:t>, </a:t>
            </a:r>
            <a:r>
              <a:rPr lang="fi-FI" sz="2400" u="sng" dirty="0" err="1"/>
              <a:t>sål</a:t>
            </a:r>
            <a:r>
              <a:rPr lang="fi-FI" sz="2400" b="1" u="sng" dirty="0" err="1"/>
              <a:t>t</a:t>
            </a:r>
            <a:r>
              <a:rPr lang="fi-FI" sz="2400" dirty="0"/>
              <a:t>, </a:t>
            </a:r>
            <a:r>
              <a:rPr lang="fi-FI" sz="2400" dirty="0" err="1"/>
              <a:t>sål</a:t>
            </a:r>
            <a:r>
              <a:rPr lang="fi-FI" sz="2400" b="1" dirty="0" err="1"/>
              <a:t>da</a:t>
            </a:r>
            <a:r>
              <a:rPr lang="fi-FI" sz="2400" b="1" dirty="0"/>
              <a:t>			</a:t>
            </a:r>
            <a:r>
              <a:rPr lang="fi-FI" sz="2400" i="1" dirty="0"/>
              <a:t>myyty</a:t>
            </a:r>
            <a:endParaRPr lang="fi-FI" sz="2400" i="1" strike="sngStrike" dirty="0"/>
          </a:p>
          <a:p>
            <a:pPr marL="0" indent="0"/>
            <a:endParaRPr lang="fi-FI" sz="800" dirty="0"/>
          </a:p>
          <a:p>
            <a:pPr marL="0" indent="0"/>
            <a:r>
              <a:rPr lang="fi-FI" sz="2400" dirty="0" err="1"/>
              <a:t>försvunn</a:t>
            </a:r>
            <a:r>
              <a:rPr lang="fi-FI" sz="2400" strike="sngStrike" dirty="0" err="1"/>
              <a:t>it</a:t>
            </a:r>
            <a:r>
              <a:rPr lang="fi-FI" sz="2400" dirty="0"/>
              <a:t>		</a:t>
            </a:r>
            <a:r>
              <a:rPr lang="fi-FI" sz="2400" dirty="0" err="1"/>
              <a:t>försvunn</a:t>
            </a:r>
            <a:r>
              <a:rPr lang="fi-FI" sz="2400" b="1" dirty="0" err="1"/>
              <a:t>en</a:t>
            </a:r>
            <a:r>
              <a:rPr lang="fi-FI" sz="2400" dirty="0"/>
              <a:t>, </a:t>
            </a:r>
            <a:r>
              <a:rPr lang="fi-FI" sz="2400" dirty="0" err="1"/>
              <a:t>försvunn</a:t>
            </a:r>
            <a:r>
              <a:rPr lang="fi-FI" sz="2400" b="1" dirty="0" err="1"/>
              <a:t>et</a:t>
            </a:r>
            <a:r>
              <a:rPr lang="fi-FI" sz="2400" dirty="0"/>
              <a:t>, </a:t>
            </a:r>
            <a:r>
              <a:rPr lang="fi-FI" sz="2400" dirty="0" err="1"/>
              <a:t>försvun</a:t>
            </a:r>
            <a:r>
              <a:rPr lang="fi-FI" sz="2400" b="1" dirty="0" err="1"/>
              <a:t>na</a:t>
            </a:r>
            <a:r>
              <a:rPr lang="fi-FI" sz="2400" b="1" dirty="0"/>
              <a:t>	</a:t>
            </a:r>
            <a:r>
              <a:rPr lang="fi-FI" sz="2400" i="1" dirty="0"/>
              <a:t>kadonnut</a:t>
            </a:r>
            <a:endParaRPr lang="fi-FI" sz="2400" i="1" strike="sngStrike" dirty="0"/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B2B904F1-18A8-5D1E-3648-B274C2BB50FB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97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B354E79A-9448-4811-ABD7-496CD9F5D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Suomenna.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3B41C6-E20E-421D-859F-4D1D3185FC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9572" y="1144476"/>
            <a:ext cx="5155109" cy="50324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1. </a:t>
            </a: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kläder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br>
              <a:rPr lang="fi-FI" sz="2400" dirty="0"/>
            </a:br>
            <a:r>
              <a:rPr lang="fi-FI" sz="2400" dirty="0"/>
              <a:t>     </a:t>
            </a:r>
            <a:r>
              <a:rPr lang="fi-FI" sz="2400" b="1" dirty="0" err="1"/>
              <a:t>tillverkade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2.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Finland </a:t>
            </a:r>
            <a:r>
              <a:rPr lang="fi-FI" sz="2400" b="1" dirty="0" err="1"/>
              <a:t>känt</a:t>
            </a:r>
            <a:r>
              <a:rPr lang="fi-FI" sz="2400" dirty="0"/>
              <a:t> för?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3.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någonsin</a:t>
            </a:r>
            <a:r>
              <a:rPr lang="fi-FI" sz="2400" dirty="0"/>
              <a:t> </a:t>
            </a:r>
            <a:r>
              <a:rPr lang="fi-FI" sz="2400" dirty="0" err="1"/>
              <a:t>blivit</a:t>
            </a:r>
            <a:r>
              <a:rPr lang="fi-FI" sz="2400" dirty="0"/>
              <a:t> </a:t>
            </a:r>
            <a:r>
              <a:rPr lang="fi-FI" sz="2400" b="1" dirty="0" err="1"/>
              <a:t>missförstådd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4.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någonsin</a:t>
            </a:r>
            <a:r>
              <a:rPr lang="fi-FI" sz="2400" dirty="0"/>
              <a:t> </a:t>
            </a:r>
            <a:r>
              <a:rPr lang="fi-FI" sz="2400" dirty="0" err="1"/>
              <a:t>känt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</a:t>
            </a:r>
            <a:r>
              <a:rPr lang="fi-FI" sz="2400" b="1" dirty="0" err="1"/>
              <a:t>misslyckad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5. </a:t>
            </a: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vara </a:t>
            </a:r>
            <a:r>
              <a:rPr lang="fi-FI" sz="2400" b="1" dirty="0" err="1"/>
              <a:t>klädd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   </a:t>
            </a:r>
            <a:br>
              <a:rPr lang="fi-FI" sz="2400" dirty="0"/>
            </a:br>
            <a:r>
              <a:rPr lang="fi-FI" sz="2400" dirty="0"/>
              <a:t>     </a:t>
            </a:r>
            <a:r>
              <a:rPr lang="fi-FI" sz="2400" dirty="0" err="1"/>
              <a:t>jobbintervju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6. </a:t>
            </a:r>
            <a:r>
              <a:rPr lang="fi-FI" sz="2400" dirty="0" err="1"/>
              <a:t>Får</a:t>
            </a:r>
            <a:r>
              <a:rPr lang="fi-FI" sz="2400" dirty="0"/>
              <a:t> du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skolarbeten</a:t>
            </a:r>
            <a:r>
              <a:rPr lang="fi-FI" sz="2400" dirty="0"/>
              <a:t> </a:t>
            </a:r>
            <a:r>
              <a:rPr lang="fi-FI" sz="2400" b="1" dirty="0" err="1"/>
              <a:t>gjorda</a:t>
            </a:r>
            <a:r>
              <a:rPr lang="fi-FI" sz="2400" dirty="0"/>
              <a:t> </a:t>
            </a:r>
            <a:br>
              <a:rPr lang="fi-FI" sz="2400" dirty="0"/>
            </a:br>
            <a:r>
              <a:rPr lang="fi-FI" sz="2400" dirty="0"/>
              <a:t>     i  </a:t>
            </a:r>
            <a:r>
              <a:rPr lang="fi-FI" sz="2400" dirty="0" err="1"/>
              <a:t>tid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7. </a:t>
            </a:r>
            <a:r>
              <a:rPr lang="fi-FI" sz="2400" dirty="0" err="1"/>
              <a:t>Vad</a:t>
            </a:r>
            <a:r>
              <a:rPr lang="fi-FI" sz="2400" dirty="0"/>
              <a:t> för </a:t>
            </a:r>
            <a:r>
              <a:rPr lang="fi-FI" sz="2400" dirty="0" err="1"/>
              <a:t>slags</a:t>
            </a:r>
            <a:r>
              <a:rPr lang="fi-FI" sz="2400" dirty="0"/>
              <a:t> </a:t>
            </a:r>
            <a:r>
              <a:rPr lang="fi-FI" sz="2400" dirty="0" err="1"/>
              <a:t>dataspel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förbjudna</a:t>
            </a:r>
            <a:br>
              <a:rPr lang="fi-FI" sz="2400" dirty="0"/>
            </a:br>
            <a:r>
              <a:rPr lang="fi-FI" sz="2400" dirty="0"/>
              <a:t>     för </a:t>
            </a:r>
            <a:r>
              <a:rPr lang="fi-FI" sz="2400" dirty="0" err="1"/>
              <a:t>barn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8. </a:t>
            </a:r>
            <a:r>
              <a:rPr lang="fi-FI" sz="2400" dirty="0" err="1"/>
              <a:t>Borde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vara </a:t>
            </a:r>
            <a:r>
              <a:rPr lang="fi-FI" sz="2400" b="1" dirty="0" err="1"/>
              <a:t>tillåtet</a:t>
            </a:r>
            <a:r>
              <a:rPr lang="fi-FI" sz="2400" dirty="0"/>
              <a:t> för 16-åringar</a:t>
            </a:r>
            <a:br>
              <a:rPr lang="fi-FI" sz="2400" dirty="0"/>
            </a:br>
            <a:r>
              <a:rPr lang="fi-FI" sz="2400" dirty="0"/>
              <a:t>    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ta</a:t>
            </a:r>
            <a:r>
              <a:rPr lang="fi-FI" sz="2400" dirty="0"/>
              <a:t> </a:t>
            </a:r>
            <a:r>
              <a:rPr lang="fi-FI" sz="2400" dirty="0" err="1"/>
              <a:t>körkort</a:t>
            </a:r>
            <a:r>
              <a:rPr lang="fi-FI" sz="2400" dirty="0"/>
              <a:t>?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ACB9C-D5F5-4A09-A011-D8944C8ED2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76047" y="1144476"/>
            <a:ext cx="6547128" cy="50324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Tiedätkö, missä ja miten vaatteesi on </a:t>
            </a:r>
            <a:r>
              <a:rPr lang="fi-FI" sz="2400" b="1" dirty="0"/>
              <a:t>valmistettu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br>
              <a:rPr lang="fi-FI" sz="2400" dirty="0"/>
            </a:br>
            <a:r>
              <a:rPr lang="fi-FI" sz="2400" dirty="0"/>
              <a:t>Mistä Suomi on </a:t>
            </a:r>
            <a:r>
              <a:rPr lang="fi-FI" sz="2400" b="1" dirty="0"/>
              <a:t>tunnettu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Oletko koskaan tullut </a:t>
            </a:r>
            <a:r>
              <a:rPr lang="fi-FI" sz="2400" b="1" dirty="0"/>
              <a:t>väärinymmärretyksi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Oletko koskaan tuntenut itseäsi </a:t>
            </a:r>
            <a:r>
              <a:rPr lang="fi-FI" sz="2400" b="1" dirty="0"/>
              <a:t>epäonnistuneeksi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Miten pitää olla </a:t>
            </a:r>
            <a:r>
              <a:rPr lang="fi-FI" sz="2400" b="1" dirty="0"/>
              <a:t>pukeutunut</a:t>
            </a:r>
            <a:r>
              <a:rPr lang="fi-FI" sz="2400" dirty="0"/>
              <a:t> työhaastatteluun?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br>
              <a:rPr lang="fi-FI" sz="2400" dirty="0"/>
            </a:br>
            <a:r>
              <a:rPr lang="fi-FI" sz="2400" dirty="0"/>
              <a:t>Saatko aina koulutyösi </a:t>
            </a:r>
            <a:r>
              <a:rPr lang="fi-FI" sz="2400" b="1" dirty="0"/>
              <a:t>tehdyksi</a:t>
            </a:r>
            <a:r>
              <a:rPr lang="fi-FI" sz="2400" dirty="0"/>
              <a:t> ajoissa?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br>
              <a:rPr lang="fi-FI" sz="2400" dirty="0"/>
            </a:br>
            <a:r>
              <a:rPr lang="fi-FI" sz="2400" dirty="0"/>
              <a:t>Millaiset tietokonepelit ovat </a:t>
            </a:r>
            <a:r>
              <a:rPr lang="fi-FI" sz="2400" b="1" dirty="0"/>
              <a:t>kiellettyjä</a:t>
            </a:r>
            <a:r>
              <a:rPr lang="fi-FI" sz="2400" dirty="0"/>
              <a:t> lapsilta?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br>
              <a:rPr lang="fi-FI" sz="2400" dirty="0"/>
            </a:br>
            <a:r>
              <a:rPr lang="fi-FI" sz="2400" dirty="0"/>
              <a:t>Pitäisikö olla </a:t>
            </a:r>
            <a:r>
              <a:rPr lang="fi-FI" sz="2400" b="1" dirty="0"/>
              <a:t>sallittua</a:t>
            </a:r>
            <a:r>
              <a:rPr lang="fi-FI" sz="2400" dirty="0"/>
              <a:t> 16-vuotiaille suorittaa ajokortti?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03117676-5A86-1311-3A20-1E8ACFC89EF5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B354E79A-9448-4811-ABD7-496CD9F5D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verbistä partisiipin perfekti.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3B41C6-E20E-421D-859F-4D1D3185FC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690688"/>
            <a:ext cx="4988511" cy="44862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tillverka</a:t>
            </a:r>
            <a:r>
              <a:rPr lang="fi-FI" sz="2400" dirty="0"/>
              <a:t> I 		</a:t>
            </a:r>
            <a:r>
              <a:rPr lang="fi-FI" sz="2400" i="1" dirty="0"/>
              <a:t>(valmistettu)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renovera</a:t>
            </a:r>
            <a:r>
              <a:rPr lang="fi-FI" sz="2400" dirty="0"/>
              <a:t> I 		</a:t>
            </a:r>
            <a:r>
              <a:rPr lang="fi-FI" sz="2400" i="1" dirty="0"/>
              <a:t>(remontoitu)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oroa</a:t>
            </a:r>
            <a:r>
              <a:rPr lang="fi-FI" sz="2400" dirty="0"/>
              <a:t> I </a:t>
            </a:r>
            <a:r>
              <a:rPr lang="fi-FI" sz="2400" dirty="0" err="1"/>
              <a:t>sig</a:t>
            </a:r>
            <a:r>
              <a:rPr lang="fi-FI" sz="2400" i="1" dirty="0"/>
              <a:t>		(huolestunut)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stänga</a:t>
            </a:r>
            <a:r>
              <a:rPr lang="fi-FI" sz="2400" dirty="0"/>
              <a:t> II av	</a:t>
            </a:r>
            <a:r>
              <a:rPr lang="fi-FI" sz="2400" i="1" dirty="0"/>
              <a:t>(suljettu)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känna</a:t>
            </a:r>
            <a:r>
              <a:rPr lang="fi-FI" sz="2400" dirty="0"/>
              <a:t> II 	 	</a:t>
            </a:r>
            <a:r>
              <a:rPr lang="fi-FI" sz="2400" i="1" dirty="0"/>
              <a:t>(tunnettu)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förstöra</a:t>
            </a:r>
            <a:r>
              <a:rPr lang="fi-FI" sz="2400" dirty="0"/>
              <a:t> II 		</a:t>
            </a:r>
            <a:r>
              <a:rPr lang="fi-FI" sz="2400" i="1" dirty="0"/>
              <a:t>(tuhoutunut)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tycka</a:t>
            </a:r>
            <a:r>
              <a:rPr lang="fi-FI" sz="2400" dirty="0"/>
              <a:t> II </a:t>
            </a:r>
            <a:r>
              <a:rPr lang="fi-FI" sz="2400" dirty="0" err="1"/>
              <a:t>om</a:t>
            </a:r>
            <a:r>
              <a:rPr lang="fi-FI" sz="2400" dirty="0"/>
              <a:t> 	</a:t>
            </a:r>
            <a:r>
              <a:rPr lang="fi-FI" sz="2400" i="1" dirty="0"/>
              <a:t>(pidetty)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uppnå</a:t>
            </a:r>
            <a:r>
              <a:rPr lang="fi-FI" sz="2400" dirty="0"/>
              <a:t> III		</a:t>
            </a:r>
            <a:r>
              <a:rPr lang="fi-FI" sz="2400" i="1" dirty="0"/>
              <a:t>(saavutettu)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bebo</a:t>
            </a:r>
            <a:r>
              <a:rPr lang="fi-FI" sz="2400" dirty="0"/>
              <a:t> III 		</a:t>
            </a:r>
            <a:r>
              <a:rPr lang="fi-FI" sz="2400" i="1" dirty="0"/>
              <a:t>(asutettu)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ACB9C-D5F5-4A09-A011-D8944C8ED2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65292" y="1690688"/>
            <a:ext cx="5140168" cy="4486275"/>
          </a:xfrm>
        </p:spPr>
        <p:txBody>
          <a:bodyPr/>
          <a:lstStyle/>
          <a:p>
            <a:pPr marL="0" indent="0"/>
            <a:r>
              <a:rPr lang="fi-FI" sz="2400" dirty="0" err="1"/>
              <a:t>tillverkad</a:t>
            </a:r>
            <a:r>
              <a:rPr lang="fi-FI" sz="2400" dirty="0"/>
              <a:t>, </a:t>
            </a:r>
            <a:r>
              <a:rPr lang="fi-FI" sz="2400" dirty="0" err="1"/>
              <a:t>tillverkat</a:t>
            </a:r>
            <a:r>
              <a:rPr lang="fi-FI" sz="2400" dirty="0"/>
              <a:t>, </a:t>
            </a:r>
            <a:r>
              <a:rPr lang="fi-FI" sz="2400" dirty="0" err="1"/>
              <a:t>tillverkade</a:t>
            </a:r>
            <a:endParaRPr lang="fi-FI" sz="2400" dirty="0"/>
          </a:p>
          <a:p>
            <a:pPr marL="0" indent="0"/>
            <a:r>
              <a:rPr lang="fi-FI" sz="2400" dirty="0" err="1"/>
              <a:t>renoverad</a:t>
            </a:r>
            <a:r>
              <a:rPr lang="fi-FI" sz="2400" dirty="0"/>
              <a:t>, </a:t>
            </a:r>
            <a:r>
              <a:rPr lang="fi-FI" sz="2400" dirty="0" err="1"/>
              <a:t>renoverat</a:t>
            </a:r>
            <a:r>
              <a:rPr lang="fi-FI" sz="2400" dirty="0"/>
              <a:t>, </a:t>
            </a:r>
            <a:r>
              <a:rPr lang="fi-FI" sz="2400" dirty="0" err="1"/>
              <a:t>renoverade</a:t>
            </a:r>
            <a:endParaRPr lang="fi-FI" sz="2400" dirty="0"/>
          </a:p>
          <a:p>
            <a:pPr marL="0" indent="0"/>
            <a:r>
              <a:rPr lang="fi-FI" sz="2400" dirty="0" err="1"/>
              <a:t>oroad</a:t>
            </a:r>
            <a:r>
              <a:rPr lang="fi-FI" sz="2400" dirty="0"/>
              <a:t>, </a:t>
            </a:r>
            <a:r>
              <a:rPr lang="fi-FI" sz="2400" dirty="0" err="1"/>
              <a:t>oroat</a:t>
            </a:r>
            <a:r>
              <a:rPr lang="fi-FI" sz="2400" dirty="0"/>
              <a:t>, </a:t>
            </a:r>
            <a:r>
              <a:rPr lang="fi-FI" sz="2400" dirty="0" err="1"/>
              <a:t>oroade</a:t>
            </a:r>
            <a:endParaRPr lang="fi-FI" sz="2400" dirty="0"/>
          </a:p>
          <a:p>
            <a:pPr marL="0" indent="0"/>
            <a:r>
              <a:rPr lang="fi-FI" sz="2400" dirty="0" err="1"/>
              <a:t>avstängd</a:t>
            </a:r>
            <a:r>
              <a:rPr lang="fi-FI" sz="2400" dirty="0"/>
              <a:t>, </a:t>
            </a:r>
            <a:r>
              <a:rPr lang="fi-FI" sz="2400" dirty="0" err="1"/>
              <a:t>avstängt</a:t>
            </a:r>
            <a:r>
              <a:rPr lang="fi-FI" sz="2400" dirty="0"/>
              <a:t>, </a:t>
            </a:r>
            <a:r>
              <a:rPr lang="fi-FI" sz="2400" dirty="0" err="1"/>
              <a:t>avstängda</a:t>
            </a:r>
            <a:endParaRPr lang="fi-FI" sz="2400" dirty="0"/>
          </a:p>
          <a:p>
            <a:pPr marL="0" indent="0"/>
            <a:r>
              <a:rPr lang="fi-FI" sz="2400" dirty="0" err="1"/>
              <a:t>känd</a:t>
            </a:r>
            <a:r>
              <a:rPr lang="fi-FI" sz="2400" dirty="0"/>
              <a:t>, </a:t>
            </a:r>
            <a:r>
              <a:rPr lang="fi-FI" sz="2400" dirty="0" err="1"/>
              <a:t>känt</a:t>
            </a:r>
            <a:r>
              <a:rPr lang="fi-FI" sz="2400" dirty="0"/>
              <a:t>, </a:t>
            </a:r>
            <a:r>
              <a:rPr lang="fi-FI" sz="2400" dirty="0" err="1"/>
              <a:t>kända</a:t>
            </a:r>
            <a:endParaRPr lang="fi-FI" sz="2400" dirty="0"/>
          </a:p>
          <a:p>
            <a:pPr marL="0" indent="0"/>
            <a:r>
              <a:rPr lang="fi-FI" sz="2400" dirty="0" err="1"/>
              <a:t>förstörd</a:t>
            </a:r>
            <a:r>
              <a:rPr lang="fi-FI" sz="2400" dirty="0"/>
              <a:t>, </a:t>
            </a:r>
            <a:r>
              <a:rPr lang="fi-FI" sz="2400" dirty="0" err="1"/>
              <a:t>förstört</a:t>
            </a:r>
            <a:r>
              <a:rPr lang="fi-FI" sz="2400" dirty="0"/>
              <a:t>, </a:t>
            </a:r>
            <a:r>
              <a:rPr lang="fi-FI" sz="2400" dirty="0" err="1"/>
              <a:t>förstörda</a:t>
            </a:r>
            <a:endParaRPr lang="fi-FI" sz="2400" dirty="0"/>
          </a:p>
          <a:p>
            <a:pPr marL="0" indent="0"/>
            <a:r>
              <a:rPr lang="fi-FI" sz="2400" dirty="0" err="1"/>
              <a:t>omtyckt</a:t>
            </a:r>
            <a:r>
              <a:rPr lang="fi-FI" sz="2400" dirty="0"/>
              <a:t>, </a:t>
            </a:r>
            <a:r>
              <a:rPr lang="fi-FI" sz="2400" dirty="0" err="1"/>
              <a:t>omtyckt</a:t>
            </a:r>
            <a:r>
              <a:rPr lang="fi-FI" sz="2400" dirty="0"/>
              <a:t>, </a:t>
            </a:r>
            <a:r>
              <a:rPr lang="fi-FI" sz="2400" dirty="0" err="1"/>
              <a:t>omtyckta</a:t>
            </a:r>
            <a:endParaRPr lang="fi-FI" sz="2400" dirty="0"/>
          </a:p>
          <a:p>
            <a:pPr marL="0" indent="0"/>
            <a:r>
              <a:rPr lang="fi-FI" sz="2400" dirty="0" err="1"/>
              <a:t>uppnådd</a:t>
            </a:r>
            <a:r>
              <a:rPr lang="fi-FI" sz="2400" dirty="0"/>
              <a:t>, </a:t>
            </a:r>
            <a:r>
              <a:rPr lang="fi-FI" sz="2400" dirty="0" err="1"/>
              <a:t>uppnått</a:t>
            </a:r>
            <a:r>
              <a:rPr lang="fi-FI" sz="2400" dirty="0"/>
              <a:t>, </a:t>
            </a:r>
            <a:r>
              <a:rPr lang="fi-FI" sz="2400" dirty="0" err="1"/>
              <a:t>uppnådda</a:t>
            </a:r>
            <a:endParaRPr lang="fi-FI" sz="2400" dirty="0"/>
          </a:p>
          <a:p>
            <a:pPr marL="0" indent="0"/>
            <a:r>
              <a:rPr lang="fi-FI" sz="2400" dirty="0" err="1"/>
              <a:t>bebodd</a:t>
            </a:r>
            <a:r>
              <a:rPr lang="fi-FI" sz="2400" dirty="0"/>
              <a:t>, </a:t>
            </a:r>
            <a:r>
              <a:rPr lang="fi-FI" sz="2400" dirty="0" err="1"/>
              <a:t>bebott</a:t>
            </a:r>
            <a:r>
              <a:rPr lang="fi-FI" sz="2400" dirty="0"/>
              <a:t>, </a:t>
            </a:r>
            <a:r>
              <a:rPr lang="fi-FI" sz="2400" dirty="0" err="1"/>
              <a:t>bebodda</a:t>
            </a:r>
            <a:endParaRPr lang="fi-FI" sz="2400" dirty="0"/>
          </a:p>
          <a:p>
            <a:pPr>
              <a:defRPr/>
            </a:pPr>
            <a:endParaRPr lang="fi-FI" dirty="0"/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22942812-213E-B7E3-1117-6C31C2965C1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B354E79A-9448-4811-ABD7-496CD9F5D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Muodosta verbistä partisiipin perfekti.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3B41C6-E20E-421D-859F-4D1D3185FC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690688"/>
            <a:ext cx="5383307" cy="44862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göra</a:t>
            </a:r>
            <a:r>
              <a:rPr lang="fi-FI" sz="2400" dirty="0"/>
              <a:t> IV 		</a:t>
            </a:r>
            <a:r>
              <a:rPr lang="fi-FI" sz="2400" i="1" dirty="0"/>
              <a:t>(tehty)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säga</a:t>
            </a:r>
            <a:r>
              <a:rPr lang="fi-FI" sz="2400" dirty="0"/>
              <a:t> IV		</a:t>
            </a:r>
            <a:r>
              <a:rPr lang="fi-FI" sz="2400" i="1" dirty="0"/>
              <a:t>(sanottu)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sälja</a:t>
            </a:r>
            <a:r>
              <a:rPr lang="fi-FI" sz="2400" i="1" dirty="0"/>
              <a:t> </a:t>
            </a:r>
            <a:r>
              <a:rPr lang="fi-FI" sz="2400" dirty="0"/>
              <a:t>IV</a:t>
            </a:r>
            <a:r>
              <a:rPr lang="fi-FI" sz="2400" i="1" dirty="0"/>
              <a:t>		(myyty)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missförstå</a:t>
            </a:r>
            <a:r>
              <a:rPr lang="fi-FI" sz="2400" dirty="0"/>
              <a:t> IV 	(</a:t>
            </a:r>
            <a:r>
              <a:rPr lang="fi-FI" sz="2400" i="1" dirty="0"/>
              <a:t>väärinymmärretty</a:t>
            </a:r>
            <a:r>
              <a:rPr lang="fi-FI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skriva</a:t>
            </a:r>
            <a:r>
              <a:rPr lang="fi-FI" sz="2400" dirty="0"/>
              <a:t> IV		(</a:t>
            </a:r>
            <a:r>
              <a:rPr lang="fi-FI" sz="2400" i="1" dirty="0"/>
              <a:t>kirjoitettu</a:t>
            </a:r>
            <a:r>
              <a:rPr lang="fi-FI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försvinna</a:t>
            </a:r>
            <a:r>
              <a:rPr lang="fi-FI" sz="2400" dirty="0"/>
              <a:t> IV 	</a:t>
            </a:r>
            <a:r>
              <a:rPr lang="fi-FI" sz="2400" i="1" dirty="0"/>
              <a:t>(kadonnut)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bjuda</a:t>
            </a:r>
            <a:r>
              <a:rPr lang="fi-FI" sz="2400" dirty="0"/>
              <a:t> IV in 	</a:t>
            </a:r>
            <a:r>
              <a:rPr lang="fi-FI" sz="2400" i="1" dirty="0"/>
              <a:t>(kutsuttu)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springa</a:t>
            </a:r>
            <a:r>
              <a:rPr lang="fi-FI" sz="2400" dirty="0"/>
              <a:t> IV </a:t>
            </a:r>
            <a:r>
              <a:rPr lang="fi-FI" sz="2400" dirty="0" err="1"/>
              <a:t>bort</a:t>
            </a:r>
            <a:r>
              <a:rPr lang="fi-FI" sz="2400" i="1" dirty="0"/>
              <a:t>	(karannut)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ACB9C-D5F5-4A09-A011-D8944C8ED2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26199" y="1690688"/>
            <a:ext cx="5484907" cy="4486275"/>
          </a:xfrm>
        </p:spPr>
        <p:txBody>
          <a:bodyPr/>
          <a:lstStyle/>
          <a:p>
            <a:pPr marL="0" indent="0"/>
            <a:r>
              <a:rPr lang="fi-FI" sz="2400" dirty="0" err="1"/>
              <a:t>gjord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r>
              <a:rPr lang="fi-FI" sz="2400" dirty="0"/>
              <a:t>, </a:t>
            </a:r>
            <a:r>
              <a:rPr lang="fi-FI" sz="2400" dirty="0" err="1"/>
              <a:t>gjorda</a:t>
            </a:r>
            <a:endParaRPr lang="fi-FI" sz="2400" dirty="0"/>
          </a:p>
          <a:p>
            <a:pPr marL="0" indent="0"/>
            <a:r>
              <a:rPr lang="fi-FI" sz="2400" dirty="0" err="1"/>
              <a:t>sagd</a:t>
            </a:r>
            <a:r>
              <a:rPr lang="fi-FI" sz="2400" dirty="0"/>
              <a:t>, </a:t>
            </a:r>
            <a:r>
              <a:rPr lang="fi-FI" sz="2400" dirty="0" err="1"/>
              <a:t>sagt</a:t>
            </a:r>
            <a:r>
              <a:rPr lang="fi-FI" sz="2400" dirty="0"/>
              <a:t>, </a:t>
            </a:r>
            <a:r>
              <a:rPr lang="fi-FI" sz="2400" dirty="0" err="1"/>
              <a:t>sagda</a:t>
            </a:r>
            <a:endParaRPr lang="fi-FI" sz="2400" dirty="0"/>
          </a:p>
          <a:p>
            <a:pPr marL="0" indent="0"/>
            <a:r>
              <a:rPr lang="fi-FI" sz="2400" dirty="0" err="1"/>
              <a:t>såld</a:t>
            </a:r>
            <a:r>
              <a:rPr lang="fi-FI" sz="2400" dirty="0"/>
              <a:t>, </a:t>
            </a:r>
            <a:r>
              <a:rPr lang="fi-FI" sz="2400" dirty="0" err="1"/>
              <a:t>sålt</a:t>
            </a:r>
            <a:r>
              <a:rPr lang="fi-FI" sz="2400" dirty="0"/>
              <a:t>, </a:t>
            </a:r>
            <a:r>
              <a:rPr lang="fi-FI" sz="2400" dirty="0" err="1"/>
              <a:t>sålda</a:t>
            </a:r>
            <a:endParaRPr lang="fi-FI" sz="2400" dirty="0"/>
          </a:p>
          <a:p>
            <a:pPr marL="0" indent="0"/>
            <a:r>
              <a:rPr lang="fi-FI" sz="2400" dirty="0" err="1"/>
              <a:t>missförstådd</a:t>
            </a:r>
            <a:r>
              <a:rPr lang="fi-FI" sz="2400" dirty="0"/>
              <a:t>, </a:t>
            </a:r>
            <a:r>
              <a:rPr lang="fi-FI" sz="2400" dirty="0" err="1"/>
              <a:t>missförstått</a:t>
            </a:r>
            <a:r>
              <a:rPr lang="fi-FI" sz="2400" dirty="0"/>
              <a:t>, </a:t>
            </a:r>
            <a:r>
              <a:rPr lang="fi-FI" sz="2400" dirty="0" err="1"/>
              <a:t>missförstådda</a:t>
            </a:r>
            <a:endParaRPr lang="fi-FI" sz="2400" dirty="0"/>
          </a:p>
          <a:p>
            <a:pPr marL="0" indent="0"/>
            <a:r>
              <a:rPr lang="fi-FI" sz="2400" dirty="0" err="1"/>
              <a:t>skriven</a:t>
            </a:r>
            <a:r>
              <a:rPr lang="fi-FI" sz="2400" dirty="0"/>
              <a:t>, </a:t>
            </a:r>
            <a:r>
              <a:rPr lang="fi-FI" sz="2400" dirty="0" err="1"/>
              <a:t>skrivet</a:t>
            </a:r>
            <a:r>
              <a:rPr lang="fi-FI" sz="2400" dirty="0"/>
              <a:t>, </a:t>
            </a:r>
            <a:r>
              <a:rPr lang="fi-FI" sz="2400" dirty="0" err="1"/>
              <a:t>skrivna</a:t>
            </a:r>
            <a:endParaRPr lang="fi-FI" sz="2400" dirty="0"/>
          </a:p>
          <a:p>
            <a:pPr marL="0" indent="0"/>
            <a:r>
              <a:rPr lang="fi-FI" sz="2400" dirty="0" err="1"/>
              <a:t>försvunnen</a:t>
            </a:r>
            <a:r>
              <a:rPr lang="fi-FI" sz="2400" dirty="0"/>
              <a:t>, </a:t>
            </a:r>
            <a:r>
              <a:rPr lang="fi-FI" sz="2400" dirty="0" err="1"/>
              <a:t>försvunnet</a:t>
            </a:r>
            <a:r>
              <a:rPr lang="fi-FI" sz="2400" dirty="0"/>
              <a:t>, </a:t>
            </a:r>
            <a:r>
              <a:rPr lang="fi-FI" sz="2400" dirty="0" err="1"/>
              <a:t>försvunna</a:t>
            </a:r>
            <a:endParaRPr lang="fi-FI" sz="2400" dirty="0"/>
          </a:p>
          <a:p>
            <a:pPr marL="0" indent="0"/>
            <a:r>
              <a:rPr lang="fi-FI" sz="2400" dirty="0" err="1"/>
              <a:t>inbjuden</a:t>
            </a:r>
            <a:r>
              <a:rPr lang="fi-FI" sz="2400" dirty="0"/>
              <a:t>, </a:t>
            </a:r>
            <a:r>
              <a:rPr lang="fi-FI" sz="2400" dirty="0" err="1"/>
              <a:t>inbjudet</a:t>
            </a:r>
            <a:r>
              <a:rPr lang="fi-FI" sz="2400" dirty="0"/>
              <a:t>, </a:t>
            </a:r>
            <a:r>
              <a:rPr lang="fi-FI" sz="2400" dirty="0" err="1"/>
              <a:t>inbjudna</a:t>
            </a:r>
            <a:endParaRPr lang="fi-FI" sz="2400" dirty="0"/>
          </a:p>
          <a:p>
            <a:pPr marL="0" indent="0"/>
            <a:r>
              <a:rPr lang="fi-FI" sz="2400" dirty="0" err="1"/>
              <a:t>bortsprungen</a:t>
            </a:r>
            <a:r>
              <a:rPr lang="fi-FI" sz="2400" dirty="0"/>
              <a:t>, </a:t>
            </a:r>
            <a:r>
              <a:rPr lang="fi-FI" sz="2400" dirty="0" err="1"/>
              <a:t>bortsprunget</a:t>
            </a:r>
            <a:r>
              <a:rPr lang="fi-FI" sz="2400" dirty="0"/>
              <a:t>, </a:t>
            </a:r>
            <a:r>
              <a:rPr lang="fi-FI" sz="2400" dirty="0" err="1"/>
              <a:t>bortsprungna</a:t>
            </a:r>
            <a:endParaRPr lang="fi-FI" sz="2400" dirty="0"/>
          </a:p>
          <a:p>
            <a:pPr>
              <a:defRPr/>
            </a:pPr>
            <a:endParaRPr lang="fi-FI" dirty="0"/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A86B0CC4-FE51-193D-3136-7661F5DF05B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4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B354E79A-9448-4811-ABD7-496CD9F5D9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3B41C6-E20E-421D-859F-4D1D3185FC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509204"/>
            <a:ext cx="4988511" cy="466775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Vi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renoverat</a:t>
            </a:r>
            <a:r>
              <a:rPr lang="fi-FI" sz="2400" dirty="0"/>
              <a:t> </a:t>
            </a:r>
            <a:r>
              <a:rPr lang="fi-FI" sz="2400" dirty="0" err="1"/>
              <a:t>vår</a:t>
            </a:r>
            <a:r>
              <a:rPr lang="fi-FI" sz="2400" dirty="0"/>
              <a:t> </a:t>
            </a:r>
            <a:r>
              <a:rPr lang="fi-FI" sz="2400" dirty="0" err="1"/>
              <a:t>lägenhet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1. Alla </a:t>
            </a:r>
            <a:r>
              <a:rPr lang="fi-FI" sz="2400" dirty="0" err="1"/>
              <a:t>rum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modernt</a:t>
            </a:r>
            <a:r>
              <a:rPr lang="fi-FI" sz="2400" dirty="0"/>
              <a:t> </a:t>
            </a:r>
            <a:r>
              <a:rPr lang="fi-FI" sz="2400" i="1" dirty="0"/>
              <a:t>(remontoitu).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stängt</a:t>
            </a:r>
            <a:r>
              <a:rPr lang="fi-FI" sz="2400" dirty="0"/>
              <a:t> av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telefon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2. Ja,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i="1" dirty="0"/>
              <a:t>(suljettu).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uppnått</a:t>
            </a:r>
            <a:r>
              <a:rPr lang="fi-FI" sz="2400" dirty="0"/>
              <a:t> </a:t>
            </a:r>
            <a:r>
              <a:rPr lang="fi-FI" sz="2400" dirty="0" err="1"/>
              <a:t>mitt</a:t>
            </a:r>
            <a:r>
              <a:rPr lang="fi-FI" sz="2400" dirty="0"/>
              <a:t> </a:t>
            </a:r>
            <a:r>
              <a:rPr lang="fi-FI" sz="2400" dirty="0" err="1"/>
              <a:t>mål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3. </a:t>
            </a:r>
            <a:r>
              <a:rPr lang="fi-FI" sz="2400" dirty="0" err="1"/>
              <a:t>Målet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i="1" dirty="0"/>
              <a:t>(saavutettu).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sålt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bil</a:t>
            </a:r>
            <a:r>
              <a:rPr lang="fi-FI" sz="24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4. </a:t>
            </a:r>
            <a:r>
              <a:rPr lang="fi-FI" sz="2400" dirty="0" err="1"/>
              <a:t>Nej</a:t>
            </a:r>
            <a:r>
              <a:rPr lang="fi-FI" sz="2400" dirty="0"/>
              <a:t>,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i="1" dirty="0"/>
              <a:t>(myyty) </a:t>
            </a:r>
            <a:r>
              <a:rPr lang="fi-FI" sz="2400" dirty="0" err="1"/>
              <a:t>än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fi-FI" sz="2400" dirty="0" err="1"/>
              <a:t>Vår</a:t>
            </a:r>
            <a:r>
              <a:rPr lang="fi-FI" sz="2400" dirty="0"/>
              <a:t> </a:t>
            </a:r>
            <a:r>
              <a:rPr lang="fi-FI" sz="2400" dirty="0" err="1"/>
              <a:t>katt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sprungit</a:t>
            </a:r>
            <a:r>
              <a:rPr lang="fi-FI" sz="2400" dirty="0"/>
              <a:t> </a:t>
            </a:r>
            <a:r>
              <a:rPr lang="fi-FI" sz="2400" dirty="0" err="1"/>
              <a:t>bort</a:t>
            </a:r>
            <a:r>
              <a:rPr lang="fi-FI" sz="2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2400" dirty="0"/>
              <a:t>5. </a:t>
            </a: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ser</a:t>
            </a:r>
            <a:r>
              <a:rPr lang="fi-FI" sz="2400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i="1" dirty="0"/>
              <a:t>(karannut) </a:t>
            </a:r>
            <a:r>
              <a:rPr lang="fi-FI" sz="2400" dirty="0" err="1"/>
              <a:t>katten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?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Calibri" panose="020F0502020204030204" pitchFamily="34" charset="0"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ACB9C-D5F5-4A09-A011-D8944C8ED2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01305" y="1559859"/>
            <a:ext cx="5504155" cy="4617104"/>
          </a:xfrm>
        </p:spPr>
        <p:txBody>
          <a:bodyPr/>
          <a:lstStyle/>
          <a:p>
            <a:pPr marL="0" indent="0"/>
            <a:endParaRPr lang="fi-FI" sz="2400" dirty="0"/>
          </a:p>
          <a:p>
            <a:pPr marL="0" indent="0"/>
            <a:r>
              <a:rPr lang="fi-FI" sz="2400" dirty="0"/>
              <a:t>Alla </a:t>
            </a:r>
            <a:r>
              <a:rPr lang="fi-FI" sz="2400" dirty="0" err="1"/>
              <a:t>rum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modernt</a:t>
            </a:r>
            <a:r>
              <a:rPr lang="fi-FI" sz="2400" dirty="0"/>
              <a:t> </a:t>
            </a:r>
            <a:r>
              <a:rPr lang="fi-FI" sz="2400" b="1" dirty="0" err="1"/>
              <a:t>renoverade</a:t>
            </a:r>
            <a:r>
              <a:rPr lang="fi-FI" sz="2400" dirty="0"/>
              <a:t>.</a:t>
            </a:r>
          </a:p>
          <a:p>
            <a:pPr marL="0" indent="0"/>
            <a:endParaRPr lang="fi-FI" sz="2600" dirty="0"/>
          </a:p>
          <a:p>
            <a:pPr marL="0" indent="0"/>
            <a:r>
              <a:rPr lang="fi-FI" sz="2400" dirty="0"/>
              <a:t>Ja,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avstängd</a:t>
            </a:r>
            <a:r>
              <a:rPr lang="fi-FI" sz="2400" dirty="0"/>
              <a:t>.</a:t>
            </a:r>
          </a:p>
          <a:p>
            <a:pPr marL="0" indent="0"/>
            <a:endParaRPr lang="fi-FI" sz="2600" dirty="0"/>
          </a:p>
          <a:p>
            <a:pPr marL="0" indent="0"/>
            <a:r>
              <a:rPr lang="fi-FI" sz="2400" dirty="0" err="1"/>
              <a:t>Målet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b="1" dirty="0" err="1"/>
              <a:t>uppnått</a:t>
            </a:r>
            <a:r>
              <a:rPr lang="fi-FI" sz="2400" dirty="0"/>
              <a:t>.</a:t>
            </a:r>
          </a:p>
          <a:p>
            <a:pPr marL="0" indent="0"/>
            <a:endParaRPr lang="fi-FI" sz="2600" dirty="0"/>
          </a:p>
          <a:p>
            <a:pPr marL="0" indent="0"/>
            <a:r>
              <a:rPr lang="fi-FI" sz="2400" dirty="0" err="1"/>
              <a:t>Nej</a:t>
            </a:r>
            <a:r>
              <a:rPr lang="fi-FI" sz="2400" dirty="0"/>
              <a:t>,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såld</a:t>
            </a:r>
            <a:r>
              <a:rPr lang="fi-FI" sz="2400" dirty="0"/>
              <a:t> </a:t>
            </a:r>
            <a:r>
              <a:rPr lang="fi-FI" sz="2400" dirty="0" err="1"/>
              <a:t>än</a:t>
            </a:r>
            <a:r>
              <a:rPr lang="fi-FI" sz="2400" dirty="0"/>
              <a:t>.</a:t>
            </a:r>
          </a:p>
          <a:p>
            <a:pPr marL="0" indent="0"/>
            <a:endParaRPr lang="fi-FI" sz="2600" dirty="0"/>
          </a:p>
          <a:p>
            <a:pPr marL="0" indent="0"/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ser</a:t>
            </a:r>
            <a:r>
              <a:rPr lang="fi-FI" sz="2400" dirty="0"/>
              <a:t> </a:t>
            </a:r>
            <a:r>
              <a:rPr lang="fi-FI" sz="2400" dirty="0" err="1"/>
              <a:t>den</a:t>
            </a:r>
            <a:r>
              <a:rPr lang="fi-FI" sz="2400" dirty="0"/>
              <a:t> </a:t>
            </a:r>
            <a:r>
              <a:rPr lang="fi-FI" sz="2400" b="1" dirty="0" err="1"/>
              <a:t>bortsprungna</a:t>
            </a:r>
            <a:r>
              <a:rPr lang="fi-FI" sz="2400" dirty="0"/>
              <a:t> </a:t>
            </a:r>
            <a:r>
              <a:rPr lang="fi-FI" sz="2400" dirty="0" err="1"/>
              <a:t>katten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?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2" name="Alatunnisteen paikkamerkki 2">
            <a:extLst>
              <a:ext uri="{FF2B5EF4-FFF2-40B4-BE49-F238E27FC236}">
                <a16:creationId xmlns:a16="http://schemas.microsoft.com/office/drawing/2014/main" id="{E0879748-ECE1-1263-AEB6-BF2B37E3EEF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88888"/>
              </a:buClr>
              <a:buFont typeface="Calibri" panose="020F0502020204030204" pitchFamily="34" charset="0"/>
              <a:buNone/>
              <a:defRPr sz="1200" kern="1200">
                <a:solidFill>
                  <a:srgbClr val="88888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fi-FI" dirty="0"/>
              <a:t>FOKUS 7 </a:t>
            </a:r>
            <a:r>
              <a:rPr lang="fi-FI" dirty="0" err="1"/>
              <a:t>grammatik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91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bbc4dd251b7253d68480054f2f88ce4d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d7952100132edd0651f11728c5c1396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5681B0-8671-47A2-A806-358BD81D5D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547CE4-73C2-4D27-B378-5D79C2B84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5CA2D3-7F60-4E16-8AE0-2CA1B20562F4}">
  <ds:schemaRefs>
    <ds:schemaRef ds:uri="http://schemas.microsoft.com/office/2006/documentManagement/types"/>
    <ds:schemaRef ds:uri="http://www.w3.org/XML/1998/namespace"/>
    <ds:schemaRef ds:uri="http://purl.org/dc/terms/"/>
    <ds:schemaRef ds:uri="71ab168a-e945-43f5-b28f-5956cebc55ca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3e1b5a8-2fe4-4eeb-9f27-4cc0a8a5516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914</Words>
  <Application>Microsoft Office PowerPoint</Application>
  <PresentationFormat>Laajakuva</PresentationFormat>
  <Paragraphs>138</Paragraphs>
  <Slides>10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2_Office-teema</vt:lpstr>
      <vt:lpstr>Office-teema</vt:lpstr>
      <vt:lpstr>Partisiipin perfekti</vt:lpstr>
      <vt:lpstr>Partisiipin perfekti</vt:lpstr>
      <vt:lpstr>Partisiipin perfekti</vt:lpstr>
      <vt:lpstr>Partisiipin perfekti</vt:lpstr>
      <vt:lpstr>Partisiipin perfekti</vt:lpstr>
      <vt:lpstr>Suomenna.</vt:lpstr>
      <vt:lpstr>Muodosta verbistä partisiipin perfekti.</vt:lpstr>
      <vt:lpstr>Muodosta verbistä partisiipin perfekti.</vt:lpstr>
      <vt:lpstr>Täydennä.</vt:lpstr>
      <vt:lpstr>Täydennä.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Valkama Anu</dc:creator>
  <cp:lastModifiedBy>Mäkinen Alisa</cp:lastModifiedBy>
  <cp:revision>28</cp:revision>
  <dcterms:modified xsi:type="dcterms:W3CDTF">2023-04-17T06:19:27Z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