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AB20FE-9399-7A72-ED26-8DBC8743F07F}" v="23" dt="2022-07-28T19:06:41.7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nterova Zuzana" userId="S::zuzana.pinterova@edu.juuka.fi::d7a2ac04-571b-46e2-964b-ec09f6d82b35" providerId="AD" clId="Web-{1FAB20FE-9399-7A72-ED26-8DBC8743F07F}"/>
    <pc:docChg chg="addSld delSld modSld">
      <pc:chgData name="Pinterova Zuzana" userId="S::zuzana.pinterova@edu.juuka.fi::d7a2ac04-571b-46e2-964b-ec09f6d82b35" providerId="AD" clId="Web-{1FAB20FE-9399-7A72-ED26-8DBC8743F07F}" dt="2022-07-28T19:06:41.763" v="22" actId="14100"/>
      <pc:docMkLst>
        <pc:docMk/>
      </pc:docMkLst>
      <pc:sldChg chg="addSp delSp modSp">
        <pc:chgData name="Pinterova Zuzana" userId="S::zuzana.pinterova@edu.juuka.fi::d7a2ac04-571b-46e2-964b-ec09f6d82b35" providerId="AD" clId="Web-{1FAB20FE-9399-7A72-ED26-8DBC8743F07F}" dt="2022-07-28T19:06:23.122" v="18"/>
        <pc:sldMkLst>
          <pc:docMk/>
          <pc:sldMk cId="3301847670" sldId="260"/>
        </pc:sldMkLst>
        <pc:picChg chg="add del mod">
          <ac:chgData name="Pinterova Zuzana" userId="S::zuzana.pinterova@edu.juuka.fi::d7a2ac04-571b-46e2-964b-ec09f6d82b35" providerId="AD" clId="Web-{1FAB20FE-9399-7A72-ED26-8DBC8743F07F}" dt="2022-07-28T19:06:23.122" v="18"/>
          <ac:picMkLst>
            <pc:docMk/>
            <pc:sldMk cId="3301847670" sldId="260"/>
            <ac:picMk id="17" creationId="{31A458AB-BD7A-A1DF-5875-23B1089D04C9}"/>
          </ac:picMkLst>
        </pc:picChg>
      </pc:sldChg>
      <pc:sldChg chg="del">
        <pc:chgData name="Pinterova Zuzana" userId="S::zuzana.pinterova@edu.juuka.fi::d7a2ac04-571b-46e2-964b-ec09f6d82b35" providerId="AD" clId="Web-{1FAB20FE-9399-7A72-ED26-8DBC8743F07F}" dt="2022-07-28T19:05:13.449" v="12"/>
        <pc:sldMkLst>
          <pc:docMk/>
          <pc:sldMk cId="459693456" sldId="262"/>
        </pc:sldMkLst>
      </pc:sldChg>
      <pc:sldChg chg="addSp modSp new">
        <pc:chgData name="Pinterova Zuzana" userId="S::zuzana.pinterova@edu.juuka.fi::d7a2ac04-571b-46e2-964b-ec09f6d82b35" providerId="AD" clId="Web-{1FAB20FE-9399-7A72-ED26-8DBC8743F07F}" dt="2022-07-28T19:06:41.763" v="22" actId="14100"/>
        <pc:sldMkLst>
          <pc:docMk/>
          <pc:sldMk cId="3999863428" sldId="262"/>
        </pc:sldMkLst>
        <pc:picChg chg="add mod">
          <ac:chgData name="Pinterova Zuzana" userId="S::zuzana.pinterova@edu.juuka.fi::d7a2ac04-571b-46e2-964b-ec09f6d82b35" providerId="AD" clId="Web-{1FAB20FE-9399-7A72-ED26-8DBC8743F07F}" dt="2022-07-28T19:06:41.763" v="22" actId="14100"/>
          <ac:picMkLst>
            <pc:docMk/>
            <pc:sldMk cId="3999863428" sldId="262"/>
            <ac:picMk id="2" creationId="{2894FBDC-8AF3-77AA-C9ED-367D86AD7663}"/>
          </ac:picMkLst>
        </pc:picChg>
      </pc:sldChg>
      <pc:sldChg chg="del">
        <pc:chgData name="Pinterova Zuzana" userId="S::zuzana.pinterova@edu.juuka.fi::d7a2ac04-571b-46e2-964b-ec09f6d82b35" providerId="AD" clId="Web-{1FAB20FE-9399-7A72-ED26-8DBC8743F07F}" dt="2022-07-28T19:04:02.853" v="1"/>
        <pc:sldMkLst>
          <pc:docMk/>
          <pc:sldMk cId="1779031884" sldId="264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3:58.994" v="0"/>
        <pc:sldMkLst>
          <pc:docMk/>
          <pc:sldMk cId="884692739" sldId="265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4:44.604" v="3"/>
        <pc:sldMkLst>
          <pc:docMk/>
          <pc:sldMk cId="4156092241" sldId="267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4:46.542" v="4"/>
        <pc:sldMkLst>
          <pc:docMk/>
          <pc:sldMk cId="3900373844" sldId="268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4:50.292" v="5"/>
        <pc:sldMkLst>
          <pc:docMk/>
          <pc:sldMk cId="285371727" sldId="269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4:52.526" v="6"/>
        <pc:sldMkLst>
          <pc:docMk/>
          <pc:sldMk cId="1962938034" sldId="270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5:04.183" v="9"/>
        <pc:sldMkLst>
          <pc:docMk/>
          <pc:sldMk cId="2220599494" sldId="271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4:54.964" v="7"/>
        <pc:sldMkLst>
          <pc:docMk/>
          <pc:sldMk cId="396397683" sldId="272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4:59.230" v="8"/>
        <pc:sldMkLst>
          <pc:docMk/>
          <pc:sldMk cId="3138826786" sldId="273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5:06.636" v="10"/>
        <pc:sldMkLst>
          <pc:docMk/>
          <pc:sldMk cId="1895409484" sldId="274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5:09.621" v="11"/>
        <pc:sldMkLst>
          <pc:docMk/>
          <pc:sldMk cId="1756104874" sldId="275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5:23.011" v="14"/>
        <pc:sldMkLst>
          <pc:docMk/>
          <pc:sldMk cId="789396815" sldId="276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4:15.088" v="2"/>
        <pc:sldMkLst>
          <pc:docMk/>
          <pc:sldMk cId="2518097178" sldId="278"/>
        </pc:sldMkLst>
      </pc:sldChg>
      <pc:sldChg chg="del">
        <pc:chgData name="Pinterova Zuzana" userId="S::zuzana.pinterova@edu.juuka.fi::d7a2ac04-571b-46e2-964b-ec09f6d82b35" providerId="AD" clId="Web-{1FAB20FE-9399-7A72-ED26-8DBC8743F07F}" dt="2022-07-28T19:05:19.496" v="13"/>
        <pc:sldMkLst>
          <pc:docMk/>
          <pc:sldMk cId="400734720" sldId="27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9FEBDD-25A4-4C43-9E6E-540C36F21BD2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39643C6-0DD5-4E89-95A2-361B4BAE5937}">
      <dgm:prSet phldrT="[Teksti]" custT="1"/>
      <dgm:spPr>
        <a:solidFill>
          <a:schemeClr val="accent6"/>
        </a:solidFill>
      </dgm:spPr>
      <dgm:t>
        <a:bodyPr/>
        <a:lstStyle/>
        <a:p>
          <a:r>
            <a:rPr lang="fi-FI" sz="2800" b="1"/>
            <a:t>ARKITIETO</a:t>
          </a:r>
        </a:p>
        <a:p>
          <a:r>
            <a:rPr lang="fi-FI" sz="2800" b="1"/>
            <a:t>s. 8</a:t>
          </a:r>
        </a:p>
      </dgm:t>
    </dgm:pt>
    <dgm:pt modelId="{9CAC1839-68AB-4389-8D6C-1555D74C2F40}" type="parTrans" cxnId="{0A70D15C-B437-4B2E-9487-DABC675A772B}">
      <dgm:prSet/>
      <dgm:spPr/>
      <dgm:t>
        <a:bodyPr/>
        <a:lstStyle/>
        <a:p>
          <a:endParaRPr lang="fi-FI"/>
        </a:p>
      </dgm:t>
    </dgm:pt>
    <dgm:pt modelId="{7CF44779-D8F2-4F76-B5C4-F326457918DF}" type="sibTrans" cxnId="{0A70D15C-B437-4B2E-9487-DABC675A772B}">
      <dgm:prSet/>
      <dgm:spPr/>
      <dgm:t>
        <a:bodyPr/>
        <a:lstStyle/>
        <a:p>
          <a:endParaRPr lang="fi-FI"/>
        </a:p>
      </dgm:t>
    </dgm:pt>
    <dgm:pt modelId="{FDCE0E40-3286-4789-A543-2EDDF3C91CBE}">
      <dgm:prSet phldrT="[Teksti]" custT="1"/>
      <dgm:spPr/>
      <dgm:t>
        <a:bodyPr/>
        <a:lstStyle/>
        <a:p>
          <a:r>
            <a:rPr lang="fi-FI" sz="1800"/>
            <a:t>perinteinen tapa, toimintakaava uskomukset, näkemykset</a:t>
          </a:r>
        </a:p>
      </dgm:t>
    </dgm:pt>
    <dgm:pt modelId="{0F4BC341-4D52-4723-A4DE-D50809E1160B}" type="parTrans" cxnId="{ACA2CC20-310D-4FE5-8FBE-8526CAC0D11A}">
      <dgm:prSet/>
      <dgm:spPr/>
      <dgm:t>
        <a:bodyPr/>
        <a:lstStyle/>
        <a:p>
          <a:endParaRPr lang="fi-FI"/>
        </a:p>
      </dgm:t>
    </dgm:pt>
    <dgm:pt modelId="{4050F136-AEBF-47D8-A942-B8F3F8CB620D}" type="sibTrans" cxnId="{ACA2CC20-310D-4FE5-8FBE-8526CAC0D11A}">
      <dgm:prSet/>
      <dgm:spPr/>
      <dgm:t>
        <a:bodyPr/>
        <a:lstStyle/>
        <a:p>
          <a:endParaRPr lang="fi-FI"/>
        </a:p>
      </dgm:t>
    </dgm:pt>
    <dgm:pt modelId="{5DFB0EA9-DED0-4758-AA07-635522ABBE65}">
      <dgm:prSet phldrT="[Teksti]" custT="1"/>
      <dgm:spPr/>
      <dgm:t>
        <a:bodyPr/>
        <a:lstStyle/>
        <a:p>
          <a:r>
            <a:rPr lang="fi-FI" sz="1800"/>
            <a:t>havainto,  kokemus, yritys ja erehdys</a:t>
          </a:r>
        </a:p>
      </dgm:t>
    </dgm:pt>
    <dgm:pt modelId="{74172ED9-3A5C-4BFC-A4E3-AD7A4E1B0D4E}" type="parTrans" cxnId="{814DE665-8059-4F94-A5B0-E9B3D8B94DC9}">
      <dgm:prSet/>
      <dgm:spPr/>
      <dgm:t>
        <a:bodyPr/>
        <a:lstStyle/>
        <a:p>
          <a:endParaRPr lang="fi-FI"/>
        </a:p>
      </dgm:t>
    </dgm:pt>
    <dgm:pt modelId="{9CDE7D7C-7F44-44CF-A02A-ADA5BEAFF84F}" type="sibTrans" cxnId="{814DE665-8059-4F94-A5B0-E9B3D8B94DC9}">
      <dgm:prSet/>
      <dgm:spPr/>
      <dgm:t>
        <a:bodyPr/>
        <a:lstStyle/>
        <a:p>
          <a:endParaRPr lang="fi-FI"/>
        </a:p>
      </dgm:t>
    </dgm:pt>
    <dgm:pt modelId="{0D16B0FA-D093-4075-AB90-32F7B8B46941}">
      <dgm:prSet phldrT="[Teksti]" custT="1"/>
      <dgm:spPr/>
      <dgm:t>
        <a:bodyPr/>
        <a:lstStyle/>
        <a:p>
          <a:r>
            <a:rPr lang="fi-FI" sz="1800"/>
            <a:t>neuvon kysyminen, opittu</a:t>
          </a:r>
        </a:p>
      </dgm:t>
    </dgm:pt>
    <dgm:pt modelId="{FD3C9242-6DDC-4E31-8C41-2349328943F5}" type="parTrans" cxnId="{122FC3FD-B730-4F62-B23E-2333D1A34234}">
      <dgm:prSet/>
      <dgm:spPr/>
      <dgm:t>
        <a:bodyPr/>
        <a:lstStyle/>
        <a:p>
          <a:endParaRPr lang="fi-FI"/>
        </a:p>
      </dgm:t>
    </dgm:pt>
    <dgm:pt modelId="{6D4FDE96-ACFD-4B63-A9CA-6309AB82E55C}" type="sibTrans" cxnId="{122FC3FD-B730-4F62-B23E-2333D1A34234}">
      <dgm:prSet/>
      <dgm:spPr/>
      <dgm:t>
        <a:bodyPr/>
        <a:lstStyle/>
        <a:p>
          <a:endParaRPr lang="fi-FI"/>
        </a:p>
      </dgm:t>
    </dgm:pt>
    <dgm:pt modelId="{4B766386-200B-40AF-B776-25056B8DF63A}">
      <dgm:prSet phldrT="[Teksti]" custT="1"/>
      <dgm:spPr/>
      <dgm:t>
        <a:bodyPr/>
        <a:lstStyle/>
        <a:p>
          <a:r>
            <a:rPr lang="fi-FI" sz="1800"/>
            <a:t>Internetistä etsitty</a:t>
          </a:r>
        </a:p>
      </dgm:t>
    </dgm:pt>
    <dgm:pt modelId="{CB3A2408-7347-461C-9C17-A9E7A67EB53C}" type="parTrans" cxnId="{0E036723-EECE-40AF-98BA-35AE1CC68AC7}">
      <dgm:prSet/>
      <dgm:spPr/>
      <dgm:t>
        <a:bodyPr/>
        <a:lstStyle/>
        <a:p>
          <a:endParaRPr lang="fi-FI"/>
        </a:p>
      </dgm:t>
    </dgm:pt>
    <dgm:pt modelId="{5855F53C-42DF-4C69-92F0-28FBE271E998}" type="sibTrans" cxnId="{0E036723-EECE-40AF-98BA-35AE1CC68AC7}">
      <dgm:prSet/>
      <dgm:spPr/>
      <dgm:t>
        <a:bodyPr/>
        <a:lstStyle/>
        <a:p>
          <a:endParaRPr lang="fi-FI"/>
        </a:p>
      </dgm:t>
    </dgm:pt>
    <dgm:pt modelId="{7D0ED1B2-A578-45AA-8B45-1D489BB54B6E}">
      <dgm:prSet phldrT="[Teksti]" phldr="1"/>
      <dgm:spPr/>
      <dgm:t>
        <a:bodyPr/>
        <a:lstStyle/>
        <a:p>
          <a:endParaRPr lang="fi-FI"/>
        </a:p>
      </dgm:t>
    </dgm:pt>
    <dgm:pt modelId="{70B666EB-0EFD-4231-AC2D-A19281C73FBC}" type="parTrans" cxnId="{71869805-E030-4225-BE39-2A48EBDB2BE3}">
      <dgm:prSet/>
      <dgm:spPr/>
      <dgm:t>
        <a:bodyPr/>
        <a:lstStyle/>
        <a:p>
          <a:endParaRPr lang="fi-FI"/>
        </a:p>
      </dgm:t>
    </dgm:pt>
    <dgm:pt modelId="{D87BF077-8FA7-4B79-8008-FD9416F85860}" type="sibTrans" cxnId="{71869805-E030-4225-BE39-2A48EBDB2BE3}">
      <dgm:prSet/>
      <dgm:spPr/>
      <dgm:t>
        <a:bodyPr/>
        <a:lstStyle/>
        <a:p>
          <a:endParaRPr lang="fi-FI"/>
        </a:p>
      </dgm:t>
    </dgm:pt>
    <dgm:pt modelId="{0240EEE3-656F-4CEE-8933-4937E5663AAC}">
      <dgm:prSet phldrT="[Teksti]" custT="1"/>
      <dgm:spPr/>
      <dgm:t>
        <a:bodyPr/>
        <a:lstStyle/>
        <a:p>
          <a:r>
            <a:rPr lang="fi-FI" sz="1800"/>
            <a:t>tiedotus-välineistä nähty, kuultu, luettu</a:t>
          </a:r>
        </a:p>
      </dgm:t>
    </dgm:pt>
    <dgm:pt modelId="{99DBCBD6-163E-434F-8CD2-6580277C338B}" type="parTrans" cxnId="{B6134A02-5514-4AB8-9909-EA0EBB7803FD}">
      <dgm:prSet/>
      <dgm:spPr/>
      <dgm:t>
        <a:bodyPr/>
        <a:lstStyle/>
        <a:p>
          <a:endParaRPr lang="fi-FI"/>
        </a:p>
      </dgm:t>
    </dgm:pt>
    <dgm:pt modelId="{D13856D8-1469-41AB-93E3-16C66747A033}" type="sibTrans" cxnId="{B6134A02-5514-4AB8-9909-EA0EBB7803FD}">
      <dgm:prSet/>
      <dgm:spPr/>
      <dgm:t>
        <a:bodyPr/>
        <a:lstStyle/>
        <a:p>
          <a:endParaRPr lang="fi-FI"/>
        </a:p>
      </dgm:t>
    </dgm:pt>
    <dgm:pt modelId="{584FCAC6-5B19-4FA4-8C16-0E6802270239}" type="pres">
      <dgm:prSet presAssocID="{739FEBDD-25A4-4C43-9E6E-540C36F21BD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2FB98B4-2ECE-4C46-8002-55835AE96383}" type="pres">
      <dgm:prSet presAssocID="{539643C6-0DD5-4E89-95A2-361B4BAE5937}" presName="centerShape" presStyleLbl="node0" presStyleIdx="0" presStyleCnt="1" custScaleX="122285" custScaleY="115429" custLinFactNeighborX="-58530" custLinFactNeighborY="-44654"/>
      <dgm:spPr/>
    </dgm:pt>
    <dgm:pt modelId="{8576365D-E39A-4D7E-B90E-0E7E33501DAF}" type="pres">
      <dgm:prSet presAssocID="{0F4BC341-4D52-4723-A4DE-D50809E1160B}" presName="Name9" presStyleLbl="parChTrans1D2" presStyleIdx="0" presStyleCnt="5"/>
      <dgm:spPr/>
    </dgm:pt>
    <dgm:pt modelId="{3E054843-AB6F-4C80-A599-D32748276ACF}" type="pres">
      <dgm:prSet presAssocID="{0F4BC341-4D52-4723-A4DE-D50809E1160B}" presName="connTx" presStyleLbl="parChTrans1D2" presStyleIdx="0" presStyleCnt="5"/>
      <dgm:spPr/>
    </dgm:pt>
    <dgm:pt modelId="{D28B77D2-2ABC-472D-AE21-FBDD732A53D5}" type="pres">
      <dgm:prSet presAssocID="{FDCE0E40-3286-4789-A543-2EDDF3C91CBE}" presName="node" presStyleLbl="node1" presStyleIdx="0" presStyleCnt="5" custScaleX="115142">
        <dgm:presLayoutVars>
          <dgm:bulletEnabled val="1"/>
        </dgm:presLayoutVars>
      </dgm:prSet>
      <dgm:spPr/>
    </dgm:pt>
    <dgm:pt modelId="{B4A59A8C-56B2-4AE2-A1F3-83CEA81DE567}" type="pres">
      <dgm:prSet presAssocID="{74172ED9-3A5C-4BFC-A4E3-AD7A4E1B0D4E}" presName="Name9" presStyleLbl="parChTrans1D2" presStyleIdx="1" presStyleCnt="5"/>
      <dgm:spPr/>
    </dgm:pt>
    <dgm:pt modelId="{764C8C2E-1D5E-41E8-BEA0-A3C13622877B}" type="pres">
      <dgm:prSet presAssocID="{74172ED9-3A5C-4BFC-A4E3-AD7A4E1B0D4E}" presName="connTx" presStyleLbl="parChTrans1D2" presStyleIdx="1" presStyleCnt="5"/>
      <dgm:spPr/>
    </dgm:pt>
    <dgm:pt modelId="{6D3EC1B2-530C-4EDD-8727-A8BAE6857C8F}" type="pres">
      <dgm:prSet presAssocID="{5DFB0EA9-DED0-4758-AA07-635522ABBE65}" presName="node" presStyleLbl="node1" presStyleIdx="1" presStyleCnt="5" custRadScaleRad="107598" custRadScaleInc="1198">
        <dgm:presLayoutVars>
          <dgm:bulletEnabled val="1"/>
        </dgm:presLayoutVars>
      </dgm:prSet>
      <dgm:spPr/>
    </dgm:pt>
    <dgm:pt modelId="{52CE979B-2D46-4880-8A8D-C26CB2242D8C}" type="pres">
      <dgm:prSet presAssocID="{FD3C9242-6DDC-4E31-8C41-2349328943F5}" presName="Name9" presStyleLbl="parChTrans1D2" presStyleIdx="2" presStyleCnt="5"/>
      <dgm:spPr/>
    </dgm:pt>
    <dgm:pt modelId="{AA9B4FBE-50B2-4744-9BDA-A181E58B4BA4}" type="pres">
      <dgm:prSet presAssocID="{FD3C9242-6DDC-4E31-8C41-2349328943F5}" presName="connTx" presStyleLbl="parChTrans1D2" presStyleIdx="2" presStyleCnt="5"/>
      <dgm:spPr/>
    </dgm:pt>
    <dgm:pt modelId="{8419B553-3B73-4E84-9207-C54FA3516E6D}" type="pres">
      <dgm:prSet presAssocID="{0D16B0FA-D093-4075-AB90-32F7B8B46941}" presName="node" presStyleLbl="node1" presStyleIdx="2" presStyleCnt="5" custRadScaleRad="105381" custRadScaleInc="-50538">
        <dgm:presLayoutVars>
          <dgm:bulletEnabled val="1"/>
        </dgm:presLayoutVars>
      </dgm:prSet>
      <dgm:spPr/>
    </dgm:pt>
    <dgm:pt modelId="{FAD7A3F5-1807-4A37-B212-667DFEAFF60E}" type="pres">
      <dgm:prSet presAssocID="{99DBCBD6-163E-434F-8CD2-6580277C338B}" presName="Name9" presStyleLbl="parChTrans1D2" presStyleIdx="3" presStyleCnt="5"/>
      <dgm:spPr/>
    </dgm:pt>
    <dgm:pt modelId="{55F3ADAC-8C29-4B0F-A79E-AE6F90BE38A4}" type="pres">
      <dgm:prSet presAssocID="{99DBCBD6-163E-434F-8CD2-6580277C338B}" presName="connTx" presStyleLbl="parChTrans1D2" presStyleIdx="3" presStyleCnt="5"/>
      <dgm:spPr/>
    </dgm:pt>
    <dgm:pt modelId="{E26B4F10-AB6B-43C4-816F-DF68D2A7267A}" type="pres">
      <dgm:prSet presAssocID="{0240EEE3-656F-4CEE-8933-4937E5663AAC}" presName="node" presStyleLbl="node1" presStyleIdx="3" presStyleCnt="5" custRadScaleRad="78158" custRadScaleInc="-27604">
        <dgm:presLayoutVars>
          <dgm:bulletEnabled val="1"/>
        </dgm:presLayoutVars>
      </dgm:prSet>
      <dgm:spPr/>
    </dgm:pt>
    <dgm:pt modelId="{55234098-47EA-4D2E-A214-639F539D52C6}" type="pres">
      <dgm:prSet presAssocID="{CB3A2408-7347-461C-9C17-A9E7A67EB53C}" presName="Name9" presStyleLbl="parChTrans1D2" presStyleIdx="4" presStyleCnt="5"/>
      <dgm:spPr/>
    </dgm:pt>
    <dgm:pt modelId="{B80096BA-D8E0-4F6F-B9A8-A4432655607F}" type="pres">
      <dgm:prSet presAssocID="{CB3A2408-7347-461C-9C17-A9E7A67EB53C}" presName="connTx" presStyleLbl="parChTrans1D2" presStyleIdx="4" presStyleCnt="5"/>
      <dgm:spPr/>
    </dgm:pt>
    <dgm:pt modelId="{5E62B543-048D-4D75-A170-3756CA18D33D}" type="pres">
      <dgm:prSet presAssocID="{4B766386-200B-40AF-B776-25056B8DF63A}" presName="node" presStyleLbl="node1" presStyleIdx="4" presStyleCnt="5" custRadScaleRad="124844" custRadScaleInc="-54940">
        <dgm:presLayoutVars>
          <dgm:bulletEnabled val="1"/>
        </dgm:presLayoutVars>
      </dgm:prSet>
      <dgm:spPr/>
    </dgm:pt>
  </dgm:ptLst>
  <dgm:cxnLst>
    <dgm:cxn modelId="{B6134A02-5514-4AB8-9909-EA0EBB7803FD}" srcId="{539643C6-0DD5-4E89-95A2-361B4BAE5937}" destId="{0240EEE3-656F-4CEE-8933-4937E5663AAC}" srcOrd="3" destOrd="0" parTransId="{99DBCBD6-163E-434F-8CD2-6580277C338B}" sibTransId="{D13856D8-1469-41AB-93E3-16C66747A033}"/>
    <dgm:cxn modelId="{71869805-E030-4225-BE39-2A48EBDB2BE3}" srcId="{739FEBDD-25A4-4C43-9E6E-540C36F21BD2}" destId="{7D0ED1B2-A578-45AA-8B45-1D489BB54B6E}" srcOrd="1" destOrd="0" parTransId="{70B666EB-0EFD-4231-AC2D-A19281C73FBC}" sibTransId="{D87BF077-8FA7-4B79-8008-FD9416F85860}"/>
    <dgm:cxn modelId="{3442890B-05D9-4E7B-A453-874D9FF2FF7C}" type="presOf" srcId="{99DBCBD6-163E-434F-8CD2-6580277C338B}" destId="{55F3ADAC-8C29-4B0F-A79E-AE6F90BE38A4}" srcOrd="1" destOrd="0" presId="urn:microsoft.com/office/officeart/2005/8/layout/radial1"/>
    <dgm:cxn modelId="{59353719-823E-46C6-9EBB-7AF6BEC0CFE4}" type="presOf" srcId="{74172ED9-3A5C-4BFC-A4E3-AD7A4E1B0D4E}" destId="{B4A59A8C-56B2-4AE2-A1F3-83CEA81DE567}" srcOrd="0" destOrd="0" presId="urn:microsoft.com/office/officeart/2005/8/layout/radial1"/>
    <dgm:cxn modelId="{1AC40C1B-E611-4E38-BEA9-031A2F28B08D}" type="presOf" srcId="{FDCE0E40-3286-4789-A543-2EDDF3C91CBE}" destId="{D28B77D2-2ABC-472D-AE21-FBDD732A53D5}" srcOrd="0" destOrd="0" presId="urn:microsoft.com/office/officeart/2005/8/layout/radial1"/>
    <dgm:cxn modelId="{2B0F6920-E469-4ACA-9CF7-33C268E6278D}" type="presOf" srcId="{FD3C9242-6DDC-4E31-8C41-2349328943F5}" destId="{52CE979B-2D46-4880-8A8D-C26CB2242D8C}" srcOrd="0" destOrd="0" presId="urn:microsoft.com/office/officeart/2005/8/layout/radial1"/>
    <dgm:cxn modelId="{ACA2CC20-310D-4FE5-8FBE-8526CAC0D11A}" srcId="{539643C6-0DD5-4E89-95A2-361B4BAE5937}" destId="{FDCE0E40-3286-4789-A543-2EDDF3C91CBE}" srcOrd="0" destOrd="0" parTransId="{0F4BC341-4D52-4723-A4DE-D50809E1160B}" sibTransId="{4050F136-AEBF-47D8-A942-B8F3F8CB620D}"/>
    <dgm:cxn modelId="{0E036723-EECE-40AF-98BA-35AE1CC68AC7}" srcId="{539643C6-0DD5-4E89-95A2-361B4BAE5937}" destId="{4B766386-200B-40AF-B776-25056B8DF63A}" srcOrd="4" destOrd="0" parTransId="{CB3A2408-7347-461C-9C17-A9E7A67EB53C}" sibTransId="{5855F53C-42DF-4C69-92F0-28FBE271E998}"/>
    <dgm:cxn modelId="{0108EE2D-910A-46F3-80E2-5334F224C854}" type="presOf" srcId="{539643C6-0DD5-4E89-95A2-361B4BAE5937}" destId="{12FB98B4-2ECE-4C46-8002-55835AE96383}" srcOrd="0" destOrd="0" presId="urn:microsoft.com/office/officeart/2005/8/layout/radial1"/>
    <dgm:cxn modelId="{0A70D15C-B437-4B2E-9487-DABC675A772B}" srcId="{739FEBDD-25A4-4C43-9E6E-540C36F21BD2}" destId="{539643C6-0DD5-4E89-95A2-361B4BAE5937}" srcOrd="0" destOrd="0" parTransId="{9CAC1839-68AB-4389-8D6C-1555D74C2F40}" sibTransId="{7CF44779-D8F2-4F76-B5C4-F326457918DF}"/>
    <dgm:cxn modelId="{8CD3565E-DAA2-4321-B645-B91EB2B3F1ED}" type="presOf" srcId="{FD3C9242-6DDC-4E31-8C41-2349328943F5}" destId="{AA9B4FBE-50B2-4744-9BDA-A181E58B4BA4}" srcOrd="1" destOrd="0" presId="urn:microsoft.com/office/officeart/2005/8/layout/radial1"/>
    <dgm:cxn modelId="{748FCC41-A786-4786-B261-D49A54EF0EE4}" type="presOf" srcId="{CB3A2408-7347-461C-9C17-A9E7A67EB53C}" destId="{55234098-47EA-4D2E-A214-639F539D52C6}" srcOrd="0" destOrd="0" presId="urn:microsoft.com/office/officeart/2005/8/layout/radial1"/>
    <dgm:cxn modelId="{7E738863-E5B8-4937-930A-FEC2C29BA8C5}" type="presOf" srcId="{0F4BC341-4D52-4723-A4DE-D50809E1160B}" destId="{8576365D-E39A-4D7E-B90E-0E7E33501DAF}" srcOrd="0" destOrd="0" presId="urn:microsoft.com/office/officeart/2005/8/layout/radial1"/>
    <dgm:cxn modelId="{814DE665-8059-4F94-A5B0-E9B3D8B94DC9}" srcId="{539643C6-0DD5-4E89-95A2-361B4BAE5937}" destId="{5DFB0EA9-DED0-4758-AA07-635522ABBE65}" srcOrd="1" destOrd="0" parTransId="{74172ED9-3A5C-4BFC-A4E3-AD7A4E1B0D4E}" sibTransId="{9CDE7D7C-7F44-44CF-A02A-ADA5BEAFF84F}"/>
    <dgm:cxn modelId="{A06C5557-D605-4471-AB1A-6EC692F08728}" type="presOf" srcId="{4B766386-200B-40AF-B776-25056B8DF63A}" destId="{5E62B543-048D-4D75-A170-3756CA18D33D}" srcOrd="0" destOrd="0" presId="urn:microsoft.com/office/officeart/2005/8/layout/radial1"/>
    <dgm:cxn modelId="{4122388A-8036-4199-B9C4-9C03F75C2BFE}" type="presOf" srcId="{74172ED9-3A5C-4BFC-A4E3-AD7A4E1B0D4E}" destId="{764C8C2E-1D5E-41E8-BEA0-A3C13622877B}" srcOrd="1" destOrd="0" presId="urn:microsoft.com/office/officeart/2005/8/layout/radial1"/>
    <dgm:cxn modelId="{3DF3BB8E-259E-40C0-BE48-CFAFF6532161}" type="presOf" srcId="{0F4BC341-4D52-4723-A4DE-D50809E1160B}" destId="{3E054843-AB6F-4C80-A599-D32748276ACF}" srcOrd="1" destOrd="0" presId="urn:microsoft.com/office/officeart/2005/8/layout/radial1"/>
    <dgm:cxn modelId="{E7469CAD-EE5D-4E7E-B39E-4257D403DCBC}" type="presOf" srcId="{CB3A2408-7347-461C-9C17-A9E7A67EB53C}" destId="{B80096BA-D8E0-4F6F-B9A8-A4432655607F}" srcOrd="1" destOrd="0" presId="urn:microsoft.com/office/officeart/2005/8/layout/radial1"/>
    <dgm:cxn modelId="{D14027B7-9261-4691-9F76-308F575DD94A}" type="presOf" srcId="{739FEBDD-25A4-4C43-9E6E-540C36F21BD2}" destId="{584FCAC6-5B19-4FA4-8C16-0E6802270239}" srcOrd="0" destOrd="0" presId="urn:microsoft.com/office/officeart/2005/8/layout/radial1"/>
    <dgm:cxn modelId="{4DA293CE-3B3D-4703-B68F-B04AAC30BAEF}" type="presOf" srcId="{99DBCBD6-163E-434F-8CD2-6580277C338B}" destId="{FAD7A3F5-1807-4A37-B212-667DFEAFF60E}" srcOrd="0" destOrd="0" presId="urn:microsoft.com/office/officeart/2005/8/layout/radial1"/>
    <dgm:cxn modelId="{FB60E5D6-8409-4B06-8D2F-0C45AA824348}" type="presOf" srcId="{5DFB0EA9-DED0-4758-AA07-635522ABBE65}" destId="{6D3EC1B2-530C-4EDD-8727-A8BAE6857C8F}" srcOrd="0" destOrd="0" presId="urn:microsoft.com/office/officeart/2005/8/layout/radial1"/>
    <dgm:cxn modelId="{7CD859E0-EC72-459F-968C-FEF062C4C9E2}" type="presOf" srcId="{0240EEE3-656F-4CEE-8933-4937E5663AAC}" destId="{E26B4F10-AB6B-43C4-816F-DF68D2A7267A}" srcOrd="0" destOrd="0" presId="urn:microsoft.com/office/officeart/2005/8/layout/radial1"/>
    <dgm:cxn modelId="{1CEF14F3-4F6D-48D4-9EA1-13AFFFEC0953}" type="presOf" srcId="{0D16B0FA-D093-4075-AB90-32F7B8B46941}" destId="{8419B553-3B73-4E84-9207-C54FA3516E6D}" srcOrd="0" destOrd="0" presId="urn:microsoft.com/office/officeart/2005/8/layout/radial1"/>
    <dgm:cxn modelId="{122FC3FD-B730-4F62-B23E-2333D1A34234}" srcId="{539643C6-0DD5-4E89-95A2-361B4BAE5937}" destId="{0D16B0FA-D093-4075-AB90-32F7B8B46941}" srcOrd="2" destOrd="0" parTransId="{FD3C9242-6DDC-4E31-8C41-2349328943F5}" sibTransId="{6D4FDE96-ACFD-4B63-A9CA-6309AB82E55C}"/>
    <dgm:cxn modelId="{D6744E75-9CD5-45AE-B4D4-FD06642088E4}" type="presParOf" srcId="{584FCAC6-5B19-4FA4-8C16-0E6802270239}" destId="{12FB98B4-2ECE-4C46-8002-55835AE96383}" srcOrd="0" destOrd="0" presId="urn:microsoft.com/office/officeart/2005/8/layout/radial1"/>
    <dgm:cxn modelId="{2FD77DF9-4831-4A48-8351-5238EFEEAD94}" type="presParOf" srcId="{584FCAC6-5B19-4FA4-8C16-0E6802270239}" destId="{8576365D-E39A-4D7E-B90E-0E7E33501DAF}" srcOrd="1" destOrd="0" presId="urn:microsoft.com/office/officeart/2005/8/layout/radial1"/>
    <dgm:cxn modelId="{24F34B46-BE9E-41E6-8EFB-229CAD5CEFF4}" type="presParOf" srcId="{8576365D-E39A-4D7E-B90E-0E7E33501DAF}" destId="{3E054843-AB6F-4C80-A599-D32748276ACF}" srcOrd="0" destOrd="0" presId="urn:microsoft.com/office/officeart/2005/8/layout/radial1"/>
    <dgm:cxn modelId="{05ADE8B6-A534-49E3-B5A5-821FA94E711B}" type="presParOf" srcId="{584FCAC6-5B19-4FA4-8C16-0E6802270239}" destId="{D28B77D2-2ABC-472D-AE21-FBDD732A53D5}" srcOrd="2" destOrd="0" presId="urn:microsoft.com/office/officeart/2005/8/layout/radial1"/>
    <dgm:cxn modelId="{C6900187-93A9-44A2-ADCD-EE66818CB876}" type="presParOf" srcId="{584FCAC6-5B19-4FA4-8C16-0E6802270239}" destId="{B4A59A8C-56B2-4AE2-A1F3-83CEA81DE567}" srcOrd="3" destOrd="0" presId="urn:microsoft.com/office/officeart/2005/8/layout/radial1"/>
    <dgm:cxn modelId="{17CF872D-D138-4DC1-9FE2-469FB442D5B2}" type="presParOf" srcId="{B4A59A8C-56B2-4AE2-A1F3-83CEA81DE567}" destId="{764C8C2E-1D5E-41E8-BEA0-A3C13622877B}" srcOrd="0" destOrd="0" presId="urn:microsoft.com/office/officeart/2005/8/layout/radial1"/>
    <dgm:cxn modelId="{EED7F783-E1A2-4C0A-8C9B-7E4C5707E40A}" type="presParOf" srcId="{584FCAC6-5B19-4FA4-8C16-0E6802270239}" destId="{6D3EC1B2-530C-4EDD-8727-A8BAE6857C8F}" srcOrd="4" destOrd="0" presId="urn:microsoft.com/office/officeart/2005/8/layout/radial1"/>
    <dgm:cxn modelId="{1452F412-BBB8-413E-AAA6-48BC6B72498C}" type="presParOf" srcId="{584FCAC6-5B19-4FA4-8C16-0E6802270239}" destId="{52CE979B-2D46-4880-8A8D-C26CB2242D8C}" srcOrd="5" destOrd="0" presId="urn:microsoft.com/office/officeart/2005/8/layout/radial1"/>
    <dgm:cxn modelId="{ECB96C13-719F-44BF-A4E8-A0B49457B92E}" type="presParOf" srcId="{52CE979B-2D46-4880-8A8D-C26CB2242D8C}" destId="{AA9B4FBE-50B2-4744-9BDA-A181E58B4BA4}" srcOrd="0" destOrd="0" presId="urn:microsoft.com/office/officeart/2005/8/layout/radial1"/>
    <dgm:cxn modelId="{F4A4BC8E-29E0-40C5-84D7-E094FE0D759E}" type="presParOf" srcId="{584FCAC6-5B19-4FA4-8C16-0E6802270239}" destId="{8419B553-3B73-4E84-9207-C54FA3516E6D}" srcOrd="6" destOrd="0" presId="urn:microsoft.com/office/officeart/2005/8/layout/radial1"/>
    <dgm:cxn modelId="{1CEAB2DA-A12A-464E-B6E2-40C2254471A9}" type="presParOf" srcId="{584FCAC6-5B19-4FA4-8C16-0E6802270239}" destId="{FAD7A3F5-1807-4A37-B212-667DFEAFF60E}" srcOrd="7" destOrd="0" presId="urn:microsoft.com/office/officeart/2005/8/layout/radial1"/>
    <dgm:cxn modelId="{93318480-B502-42DF-BE2F-90FCDA5C8BE9}" type="presParOf" srcId="{FAD7A3F5-1807-4A37-B212-667DFEAFF60E}" destId="{55F3ADAC-8C29-4B0F-A79E-AE6F90BE38A4}" srcOrd="0" destOrd="0" presId="urn:microsoft.com/office/officeart/2005/8/layout/radial1"/>
    <dgm:cxn modelId="{E12CA789-BC42-40CD-B571-956933FA8F7A}" type="presParOf" srcId="{584FCAC6-5B19-4FA4-8C16-0E6802270239}" destId="{E26B4F10-AB6B-43C4-816F-DF68D2A7267A}" srcOrd="8" destOrd="0" presId="urn:microsoft.com/office/officeart/2005/8/layout/radial1"/>
    <dgm:cxn modelId="{15BE8BDF-00F9-4299-BC3C-149976CEA2C1}" type="presParOf" srcId="{584FCAC6-5B19-4FA4-8C16-0E6802270239}" destId="{55234098-47EA-4D2E-A214-639F539D52C6}" srcOrd="9" destOrd="0" presId="urn:microsoft.com/office/officeart/2005/8/layout/radial1"/>
    <dgm:cxn modelId="{5D7420CD-BDA6-4738-AAA0-7E84C6733281}" type="presParOf" srcId="{55234098-47EA-4D2E-A214-639F539D52C6}" destId="{B80096BA-D8E0-4F6F-B9A8-A4432655607F}" srcOrd="0" destOrd="0" presId="urn:microsoft.com/office/officeart/2005/8/layout/radial1"/>
    <dgm:cxn modelId="{34A43C74-722E-44E6-BD2C-BEA6CD01B94C}" type="presParOf" srcId="{584FCAC6-5B19-4FA4-8C16-0E6802270239}" destId="{5E62B543-048D-4D75-A170-3756CA18D33D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8E02DB-AC34-4AC6-BDDE-7EFFB3DF3FA5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5B624C1-E47F-4C41-932E-0BEF16316BDF}">
      <dgm:prSet phldrT="[Teksti]" custT="1"/>
      <dgm:spPr>
        <a:solidFill>
          <a:schemeClr val="accent6"/>
        </a:solidFill>
      </dgm:spPr>
      <dgm:t>
        <a:bodyPr/>
        <a:lstStyle/>
        <a:p>
          <a:r>
            <a:rPr lang="fi-FI" sz="2800" b="1"/>
            <a:t>TIETEELLINEN TIETO</a:t>
          </a:r>
        </a:p>
        <a:p>
          <a:r>
            <a:rPr lang="fi-FI" sz="2800" b="1"/>
            <a:t>s. 8</a:t>
          </a:r>
        </a:p>
      </dgm:t>
    </dgm:pt>
    <dgm:pt modelId="{8D8FC36B-B706-4CDA-8BCF-4599667CA23E}" type="parTrans" cxnId="{9F60D3DA-985E-45F8-B716-D1E749D63348}">
      <dgm:prSet/>
      <dgm:spPr/>
      <dgm:t>
        <a:bodyPr/>
        <a:lstStyle/>
        <a:p>
          <a:endParaRPr lang="fi-FI"/>
        </a:p>
      </dgm:t>
    </dgm:pt>
    <dgm:pt modelId="{2D8BBEE6-572E-4298-8007-268959046C6C}" type="sibTrans" cxnId="{9F60D3DA-985E-45F8-B716-D1E749D63348}">
      <dgm:prSet/>
      <dgm:spPr/>
      <dgm:t>
        <a:bodyPr/>
        <a:lstStyle/>
        <a:p>
          <a:endParaRPr lang="fi-FI"/>
        </a:p>
      </dgm:t>
    </dgm:pt>
    <dgm:pt modelId="{E487B010-61F0-4F19-A2E9-0C440082DA65}">
      <dgm:prSet phldrT="[Teksti]" custT="1"/>
      <dgm:spPr/>
      <dgm:t>
        <a:bodyPr/>
        <a:lstStyle/>
        <a:p>
          <a:r>
            <a:rPr lang="fi-FI" sz="1800"/>
            <a:t>Perustana tutkimus</a:t>
          </a:r>
        </a:p>
        <a:p>
          <a:r>
            <a:rPr lang="fi-FI" sz="1800"/>
            <a:t>- tavoite ja tarkoitus</a:t>
          </a:r>
        </a:p>
      </dgm:t>
    </dgm:pt>
    <dgm:pt modelId="{C031034A-A96F-4FA9-AF13-48A7E018353C}" type="parTrans" cxnId="{D4C9A44C-FA9D-43A2-AA8D-EC549D7DAC26}">
      <dgm:prSet/>
      <dgm:spPr/>
      <dgm:t>
        <a:bodyPr/>
        <a:lstStyle/>
        <a:p>
          <a:endParaRPr lang="fi-FI"/>
        </a:p>
      </dgm:t>
    </dgm:pt>
    <dgm:pt modelId="{43C6F8F7-208B-4D29-8FEF-BCFE3FDD1901}" type="sibTrans" cxnId="{D4C9A44C-FA9D-43A2-AA8D-EC549D7DAC26}">
      <dgm:prSet/>
      <dgm:spPr/>
      <dgm:t>
        <a:bodyPr/>
        <a:lstStyle/>
        <a:p>
          <a:endParaRPr lang="fi-FI"/>
        </a:p>
      </dgm:t>
    </dgm:pt>
    <dgm:pt modelId="{84142176-C3E6-4A3C-B6CA-0344E3427AF8}">
      <dgm:prSet phldrT="[Teksti]" custT="1"/>
      <dgm:spPr/>
      <dgm:t>
        <a:bodyPr/>
        <a:lstStyle/>
        <a:p>
          <a:r>
            <a:rPr lang="fi-FI" sz="1800"/>
            <a:t>Tavoitteena</a:t>
          </a:r>
        </a:p>
        <a:p>
          <a:r>
            <a:rPr lang="fi-FI" sz="1600"/>
            <a:t>* totuus, oikeaksi todistaminen</a:t>
          </a:r>
        </a:p>
        <a:p>
          <a:r>
            <a:rPr lang="fi-FI" sz="1600"/>
            <a:t>* objektiivisuus, riippumattomuus, puolueettomuus</a:t>
          </a:r>
        </a:p>
        <a:p>
          <a:r>
            <a:rPr lang="fi-FI" sz="1600"/>
            <a:t>* kontrolloitavuus, kriittisyys</a:t>
          </a:r>
        </a:p>
        <a:p>
          <a:r>
            <a:rPr lang="fi-FI" sz="1600"/>
            <a:t>* yleispätevyys, loogisuus</a:t>
          </a:r>
        </a:p>
        <a:p>
          <a:r>
            <a:rPr lang="fi-FI" sz="1600"/>
            <a:t>* eettinen kestävyys</a:t>
          </a:r>
        </a:p>
      </dgm:t>
    </dgm:pt>
    <dgm:pt modelId="{CDF655D3-A7AD-4A06-838F-3CE02EF367EC}" type="parTrans" cxnId="{F5B4F8F6-5A98-49CC-BF36-6EEA6252C8EC}">
      <dgm:prSet/>
      <dgm:spPr/>
      <dgm:t>
        <a:bodyPr/>
        <a:lstStyle/>
        <a:p>
          <a:endParaRPr lang="fi-FI"/>
        </a:p>
      </dgm:t>
    </dgm:pt>
    <dgm:pt modelId="{C2DFF929-8BC8-4392-A4C5-B99F94FA1D5B}" type="sibTrans" cxnId="{F5B4F8F6-5A98-49CC-BF36-6EEA6252C8EC}">
      <dgm:prSet/>
      <dgm:spPr/>
      <dgm:t>
        <a:bodyPr/>
        <a:lstStyle/>
        <a:p>
          <a:endParaRPr lang="fi-FI"/>
        </a:p>
      </dgm:t>
    </dgm:pt>
    <dgm:pt modelId="{49C6DCDF-0F90-4D4A-839E-0F36E3DD52B8}">
      <dgm:prSet phldrT="[Teksti]" custT="1"/>
      <dgm:spPr/>
      <dgm:t>
        <a:bodyPr/>
        <a:lstStyle/>
        <a:p>
          <a:r>
            <a:rPr lang="fi-FI" sz="1800"/>
            <a:t>Kumulatiivista</a:t>
          </a:r>
        </a:p>
      </dgm:t>
    </dgm:pt>
    <dgm:pt modelId="{0B5D3F0E-30EC-4F84-A5A5-DE6547DFDF82}" type="parTrans" cxnId="{41A89CE7-1BB3-4106-8921-ECB5456224BF}">
      <dgm:prSet/>
      <dgm:spPr/>
      <dgm:t>
        <a:bodyPr/>
        <a:lstStyle/>
        <a:p>
          <a:endParaRPr lang="fi-FI"/>
        </a:p>
      </dgm:t>
    </dgm:pt>
    <dgm:pt modelId="{618E027E-D1EA-477B-8E8C-EF4163E31E21}" type="sibTrans" cxnId="{41A89CE7-1BB3-4106-8921-ECB5456224BF}">
      <dgm:prSet/>
      <dgm:spPr/>
      <dgm:t>
        <a:bodyPr/>
        <a:lstStyle/>
        <a:p>
          <a:endParaRPr lang="fi-FI"/>
        </a:p>
      </dgm:t>
    </dgm:pt>
    <dgm:pt modelId="{6745D619-D4D0-4AD2-B62D-4FA4587A2494}">
      <dgm:prSet phldrT="[Teksti]" custT="1"/>
      <dgm:spPr/>
      <dgm:t>
        <a:bodyPr/>
        <a:lstStyle/>
        <a:p>
          <a:r>
            <a:rPr lang="fi-FI" sz="1800"/>
            <a:t>Systemaattinen ja suunniteltu tiedonhankinta – eri tavoin</a:t>
          </a:r>
        </a:p>
      </dgm:t>
    </dgm:pt>
    <dgm:pt modelId="{1C225EB1-314C-42C4-89A1-5B464214840F}" type="parTrans" cxnId="{D8B1E522-8AAA-4ECE-8BBE-C2AABE287499}">
      <dgm:prSet/>
      <dgm:spPr/>
      <dgm:t>
        <a:bodyPr/>
        <a:lstStyle/>
        <a:p>
          <a:endParaRPr lang="fi-FI"/>
        </a:p>
      </dgm:t>
    </dgm:pt>
    <dgm:pt modelId="{DA83A078-9D45-4104-A728-A26E6AD77429}" type="sibTrans" cxnId="{D8B1E522-8AAA-4ECE-8BBE-C2AABE287499}">
      <dgm:prSet/>
      <dgm:spPr/>
      <dgm:t>
        <a:bodyPr/>
        <a:lstStyle/>
        <a:p>
          <a:endParaRPr lang="fi-FI"/>
        </a:p>
      </dgm:t>
    </dgm:pt>
    <dgm:pt modelId="{A41C2397-1E6D-4A5D-9614-C90D951277FE}">
      <dgm:prSet phldrT="[Teksti]" custT="1"/>
      <dgm:spPr/>
      <dgm:t>
        <a:bodyPr/>
        <a:lstStyle/>
        <a:p>
          <a:r>
            <a:rPr lang="fi-FI" sz="1800"/>
            <a:t>Hyväksytyt ja tarkasti kuvatut menetelmät</a:t>
          </a:r>
        </a:p>
      </dgm:t>
    </dgm:pt>
    <dgm:pt modelId="{744C1FFD-4C86-4BE8-B664-51B28A92F4F7}" type="parTrans" cxnId="{88597DAF-AA90-4E5E-BAD7-FE46C0346AC2}">
      <dgm:prSet/>
      <dgm:spPr/>
      <dgm:t>
        <a:bodyPr/>
        <a:lstStyle/>
        <a:p>
          <a:endParaRPr lang="fi-FI"/>
        </a:p>
      </dgm:t>
    </dgm:pt>
    <dgm:pt modelId="{5EC1BE1B-7AC9-4166-BCF9-5FF5E9378DE2}" type="sibTrans" cxnId="{88597DAF-AA90-4E5E-BAD7-FE46C0346AC2}">
      <dgm:prSet/>
      <dgm:spPr/>
      <dgm:t>
        <a:bodyPr/>
        <a:lstStyle/>
        <a:p>
          <a:endParaRPr lang="fi-FI"/>
        </a:p>
      </dgm:t>
    </dgm:pt>
    <dgm:pt modelId="{C5FC862E-725E-48EE-B733-14E1F005AE1B}">
      <dgm:prSet phldrT="[Teksti]" custT="1"/>
      <dgm:spPr/>
      <dgm:t>
        <a:bodyPr/>
        <a:lstStyle/>
        <a:p>
          <a:r>
            <a:rPr lang="fi-FI" sz="1800"/>
            <a:t>Täsmällinen terminologia, käsitteet</a:t>
          </a:r>
        </a:p>
      </dgm:t>
    </dgm:pt>
    <dgm:pt modelId="{6BC17C2D-7A38-43BC-B9C1-1B488D717433}" type="parTrans" cxnId="{957EF5ED-63BA-47B3-92EA-D4E03669FCA2}">
      <dgm:prSet/>
      <dgm:spPr/>
      <dgm:t>
        <a:bodyPr/>
        <a:lstStyle/>
        <a:p>
          <a:endParaRPr lang="fi-FI"/>
        </a:p>
      </dgm:t>
    </dgm:pt>
    <dgm:pt modelId="{967AAD86-4DB0-4D6D-AE5C-B5021853A49C}" type="sibTrans" cxnId="{957EF5ED-63BA-47B3-92EA-D4E03669FCA2}">
      <dgm:prSet/>
      <dgm:spPr/>
      <dgm:t>
        <a:bodyPr/>
        <a:lstStyle/>
        <a:p>
          <a:endParaRPr lang="fi-FI"/>
        </a:p>
      </dgm:t>
    </dgm:pt>
    <dgm:pt modelId="{4C8BFAB4-B5D7-4B28-A906-6C821C86D8F6}">
      <dgm:prSet phldrT="[Teksti]" custT="1"/>
      <dgm:spPr/>
      <dgm:t>
        <a:bodyPr/>
        <a:lstStyle/>
        <a:p>
          <a:r>
            <a:rPr lang="fi-FI" sz="1800"/>
            <a:t>Luotettavuus-arviot</a:t>
          </a:r>
        </a:p>
      </dgm:t>
    </dgm:pt>
    <dgm:pt modelId="{46D6F78C-87B2-4E4A-A16B-14A6CE3B4EED}" type="parTrans" cxnId="{B3FC81E6-1F64-4A84-B6C2-E6B102CAC8A8}">
      <dgm:prSet/>
      <dgm:spPr/>
      <dgm:t>
        <a:bodyPr/>
        <a:lstStyle/>
        <a:p>
          <a:endParaRPr lang="fi-FI"/>
        </a:p>
      </dgm:t>
    </dgm:pt>
    <dgm:pt modelId="{7F29E632-5120-4C84-9112-E1C2B48FE183}" type="sibTrans" cxnId="{B3FC81E6-1F64-4A84-B6C2-E6B102CAC8A8}">
      <dgm:prSet/>
      <dgm:spPr/>
      <dgm:t>
        <a:bodyPr/>
        <a:lstStyle/>
        <a:p>
          <a:endParaRPr lang="fi-FI"/>
        </a:p>
      </dgm:t>
    </dgm:pt>
    <dgm:pt modelId="{451BEFDC-9D91-46B4-A886-86036F9D4895}">
      <dgm:prSet phldrT="[Teksti]" custT="1"/>
      <dgm:spPr/>
      <dgm:t>
        <a:bodyPr/>
        <a:lstStyle/>
        <a:p>
          <a:r>
            <a:rPr lang="fi-FI" sz="1800"/>
            <a:t>Julkaistaan</a:t>
          </a:r>
        </a:p>
      </dgm:t>
    </dgm:pt>
    <dgm:pt modelId="{40DF4DDF-E877-4868-9333-D6920274FC20}" type="parTrans" cxnId="{9B873712-3DBC-4824-98DB-EB8D15737185}">
      <dgm:prSet/>
      <dgm:spPr/>
      <dgm:t>
        <a:bodyPr/>
        <a:lstStyle/>
        <a:p>
          <a:endParaRPr lang="fi-FI"/>
        </a:p>
      </dgm:t>
    </dgm:pt>
    <dgm:pt modelId="{557DC730-9A45-42F8-810D-F2A6A7639861}" type="sibTrans" cxnId="{9B873712-3DBC-4824-98DB-EB8D15737185}">
      <dgm:prSet/>
      <dgm:spPr/>
      <dgm:t>
        <a:bodyPr/>
        <a:lstStyle/>
        <a:p>
          <a:endParaRPr lang="fi-FI"/>
        </a:p>
      </dgm:t>
    </dgm:pt>
    <dgm:pt modelId="{BE2D9237-9972-4819-A3B3-5DC5915EF1EA}" type="pres">
      <dgm:prSet presAssocID="{EB8E02DB-AC34-4AC6-BDDE-7EFFB3DF3FA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DE51723-8D2E-46A9-B675-09E429DD5670}" type="pres">
      <dgm:prSet presAssocID="{A5B624C1-E47F-4C41-932E-0BEF16316BDF}" presName="centerShape" presStyleLbl="node0" presStyleIdx="0" presStyleCnt="1" custScaleX="212238" custScaleY="150407" custLinFactNeighborX="63951" custLinFactNeighborY="-35020"/>
      <dgm:spPr/>
    </dgm:pt>
    <dgm:pt modelId="{B9CE3976-C91E-47E6-93BA-CD9CA748FC3B}" type="pres">
      <dgm:prSet presAssocID="{C031034A-A96F-4FA9-AF13-48A7E018353C}" presName="Name9" presStyleLbl="parChTrans1D2" presStyleIdx="0" presStyleCnt="8"/>
      <dgm:spPr/>
    </dgm:pt>
    <dgm:pt modelId="{22C6A7B9-6034-4620-9C0B-8FE74020C589}" type="pres">
      <dgm:prSet presAssocID="{C031034A-A96F-4FA9-AF13-48A7E018353C}" presName="connTx" presStyleLbl="parChTrans1D2" presStyleIdx="0" presStyleCnt="8"/>
      <dgm:spPr/>
    </dgm:pt>
    <dgm:pt modelId="{2D38276F-A472-4368-BC09-F855E2E71BF7}" type="pres">
      <dgm:prSet presAssocID="{E487B010-61F0-4F19-A2E9-0C440082DA65}" presName="node" presStyleLbl="node1" presStyleIdx="0" presStyleCnt="8" custScaleX="141604" custScaleY="80760" custRadScaleRad="103466" custRadScaleInc="22687">
        <dgm:presLayoutVars>
          <dgm:bulletEnabled val="1"/>
        </dgm:presLayoutVars>
      </dgm:prSet>
      <dgm:spPr/>
    </dgm:pt>
    <dgm:pt modelId="{D4D595DD-FD85-43A0-A829-1AB38228A79B}" type="pres">
      <dgm:prSet presAssocID="{46D6F78C-87B2-4E4A-A16B-14A6CE3B4EED}" presName="Name9" presStyleLbl="parChTrans1D2" presStyleIdx="1" presStyleCnt="8"/>
      <dgm:spPr/>
    </dgm:pt>
    <dgm:pt modelId="{68469D6B-2FFE-40FB-B77B-262FB6A81D7D}" type="pres">
      <dgm:prSet presAssocID="{46D6F78C-87B2-4E4A-A16B-14A6CE3B4EED}" presName="connTx" presStyleLbl="parChTrans1D2" presStyleIdx="1" presStyleCnt="8"/>
      <dgm:spPr/>
    </dgm:pt>
    <dgm:pt modelId="{EFF7D24D-78CD-42E4-AAD6-9737D8A90257}" type="pres">
      <dgm:prSet presAssocID="{4C8BFAB4-B5D7-4B28-A906-6C821C86D8F6}" presName="node" presStyleLbl="node1" presStyleIdx="1" presStyleCnt="8" custScaleX="127414" custScaleY="108414" custRadScaleRad="162575" custRadScaleInc="-455205">
        <dgm:presLayoutVars>
          <dgm:bulletEnabled val="1"/>
        </dgm:presLayoutVars>
      </dgm:prSet>
      <dgm:spPr/>
    </dgm:pt>
    <dgm:pt modelId="{4D57336E-7DFC-4E72-914C-74E06029F642}" type="pres">
      <dgm:prSet presAssocID="{1C225EB1-314C-42C4-89A1-5B464214840F}" presName="Name9" presStyleLbl="parChTrans1D2" presStyleIdx="2" presStyleCnt="8"/>
      <dgm:spPr/>
    </dgm:pt>
    <dgm:pt modelId="{3F95F1AD-418D-40B9-8E48-1D6F573972CE}" type="pres">
      <dgm:prSet presAssocID="{1C225EB1-314C-42C4-89A1-5B464214840F}" presName="connTx" presStyleLbl="parChTrans1D2" presStyleIdx="2" presStyleCnt="8"/>
      <dgm:spPr/>
    </dgm:pt>
    <dgm:pt modelId="{6A5010B5-47C6-4CC7-9E40-17F344E6D175}" type="pres">
      <dgm:prSet presAssocID="{6745D619-D4D0-4AD2-B62D-4FA4587A2494}" presName="node" presStyleLbl="node1" presStyleIdx="2" presStyleCnt="8" custScaleX="142249" custScaleY="148110" custRadScaleRad="139497" custRadScaleInc="59531">
        <dgm:presLayoutVars>
          <dgm:bulletEnabled val="1"/>
        </dgm:presLayoutVars>
      </dgm:prSet>
      <dgm:spPr/>
    </dgm:pt>
    <dgm:pt modelId="{7B0854DE-9A84-49A5-9D62-54BEB5A3AA25}" type="pres">
      <dgm:prSet presAssocID="{744C1FFD-4C86-4BE8-B664-51B28A92F4F7}" presName="Name9" presStyleLbl="parChTrans1D2" presStyleIdx="3" presStyleCnt="8"/>
      <dgm:spPr/>
    </dgm:pt>
    <dgm:pt modelId="{5AD84A6A-C86D-4C08-9F42-33D56367A9AD}" type="pres">
      <dgm:prSet presAssocID="{744C1FFD-4C86-4BE8-B664-51B28A92F4F7}" presName="connTx" presStyleLbl="parChTrans1D2" presStyleIdx="3" presStyleCnt="8"/>
      <dgm:spPr/>
    </dgm:pt>
    <dgm:pt modelId="{02D8DE0F-ACAF-470C-944F-6F860AC6C6A1}" type="pres">
      <dgm:prSet presAssocID="{A41C2397-1E6D-4A5D-9614-C90D951277FE}" presName="node" presStyleLbl="node1" presStyleIdx="3" presStyleCnt="8" custScaleX="116829" custScaleY="101954" custRadScaleRad="111071" custRadScaleInc="25825">
        <dgm:presLayoutVars>
          <dgm:bulletEnabled val="1"/>
        </dgm:presLayoutVars>
      </dgm:prSet>
      <dgm:spPr/>
    </dgm:pt>
    <dgm:pt modelId="{EFDCDAF2-F810-44E9-9349-6E63CEC0D4A2}" type="pres">
      <dgm:prSet presAssocID="{6BC17C2D-7A38-43BC-B9C1-1B488D717433}" presName="Name9" presStyleLbl="parChTrans1D2" presStyleIdx="4" presStyleCnt="8"/>
      <dgm:spPr/>
    </dgm:pt>
    <dgm:pt modelId="{ACC15796-C262-4056-940C-45C88A7CA966}" type="pres">
      <dgm:prSet presAssocID="{6BC17C2D-7A38-43BC-B9C1-1B488D717433}" presName="connTx" presStyleLbl="parChTrans1D2" presStyleIdx="4" presStyleCnt="8"/>
      <dgm:spPr/>
    </dgm:pt>
    <dgm:pt modelId="{9E50D906-18AF-4B80-9B32-EBC8258889A6}" type="pres">
      <dgm:prSet presAssocID="{C5FC862E-725E-48EE-B733-14E1F005AE1B}" presName="node" presStyleLbl="node1" presStyleIdx="4" presStyleCnt="8" custScaleX="128863" custScaleY="101210" custRadScaleRad="47658" custRadScaleInc="-248118">
        <dgm:presLayoutVars>
          <dgm:bulletEnabled val="1"/>
        </dgm:presLayoutVars>
      </dgm:prSet>
      <dgm:spPr/>
    </dgm:pt>
    <dgm:pt modelId="{986BD408-BE39-4358-9435-A7CEF9CB37E8}" type="pres">
      <dgm:prSet presAssocID="{CDF655D3-A7AD-4A06-838F-3CE02EF367EC}" presName="Name9" presStyleLbl="parChTrans1D2" presStyleIdx="5" presStyleCnt="8"/>
      <dgm:spPr/>
    </dgm:pt>
    <dgm:pt modelId="{CA74614A-70A7-4D28-85C3-7D287FC1C1E5}" type="pres">
      <dgm:prSet presAssocID="{CDF655D3-A7AD-4A06-838F-3CE02EF367EC}" presName="connTx" presStyleLbl="parChTrans1D2" presStyleIdx="5" presStyleCnt="8"/>
      <dgm:spPr/>
    </dgm:pt>
    <dgm:pt modelId="{F03D171F-2BDC-484D-98EC-45C9D4214CC4}" type="pres">
      <dgm:prSet presAssocID="{84142176-C3E6-4A3C-B6CA-0344E3427AF8}" presName="node" presStyleLbl="node1" presStyleIdx="5" presStyleCnt="8" custScaleX="274756" custScaleY="202724" custRadScaleRad="124735" custRadScaleInc="23632">
        <dgm:presLayoutVars>
          <dgm:bulletEnabled val="1"/>
        </dgm:presLayoutVars>
      </dgm:prSet>
      <dgm:spPr/>
    </dgm:pt>
    <dgm:pt modelId="{63E1EFBC-2BA6-4A6B-B1A0-3CDF831ECFA3}" type="pres">
      <dgm:prSet presAssocID="{0B5D3F0E-30EC-4F84-A5A5-DE6547DFDF82}" presName="Name9" presStyleLbl="parChTrans1D2" presStyleIdx="6" presStyleCnt="8"/>
      <dgm:spPr/>
    </dgm:pt>
    <dgm:pt modelId="{77C85628-7111-480D-A204-6FC9BBB09B81}" type="pres">
      <dgm:prSet presAssocID="{0B5D3F0E-30EC-4F84-A5A5-DE6547DFDF82}" presName="connTx" presStyleLbl="parChTrans1D2" presStyleIdx="6" presStyleCnt="8"/>
      <dgm:spPr/>
    </dgm:pt>
    <dgm:pt modelId="{5AEB02B2-C424-4041-911E-4C0973DA68C8}" type="pres">
      <dgm:prSet presAssocID="{49C6DCDF-0F90-4D4A-839E-0F36E3DD52B8}" presName="node" presStyleLbl="node1" presStyleIdx="6" presStyleCnt="8" custScaleX="134553" custScaleY="94966" custRadScaleRad="99161" custRadScaleInc="44965">
        <dgm:presLayoutVars>
          <dgm:bulletEnabled val="1"/>
        </dgm:presLayoutVars>
      </dgm:prSet>
      <dgm:spPr/>
    </dgm:pt>
    <dgm:pt modelId="{5A7D3FFC-7200-4A8A-8140-C9DC89620386}" type="pres">
      <dgm:prSet presAssocID="{40DF4DDF-E877-4868-9333-D6920274FC20}" presName="Name9" presStyleLbl="parChTrans1D2" presStyleIdx="7" presStyleCnt="8"/>
      <dgm:spPr/>
    </dgm:pt>
    <dgm:pt modelId="{9969ECD3-F3CB-43E3-9B50-3C3479DB2114}" type="pres">
      <dgm:prSet presAssocID="{40DF4DDF-E877-4868-9333-D6920274FC20}" presName="connTx" presStyleLbl="parChTrans1D2" presStyleIdx="7" presStyleCnt="8"/>
      <dgm:spPr/>
    </dgm:pt>
    <dgm:pt modelId="{DDECF52B-8F63-4545-B994-7A5E121A20A5}" type="pres">
      <dgm:prSet presAssocID="{451BEFDC-9D91-46B4-A886-86036F9D4895}" presName="node" presStyleLbl="node1" presStyleIdx="7" presStyleCnt="8" custScaleX="109621" custScaleY="73165" custRadScaleRad="77792" custRadScaleInc="15627">
        <dgm:presLayoutVars>
          <dgm:bulletEnabled val="1"/>
        </dgm:presLayoutVars>
      </dgm:prSet>
      <dgm:spPr/>
    </dgm:pt>
  </dgm:ptLst>
  <dgm:cxnLst>
    <dgm:cxn modelId="{D254E102-9B30-4C8B-B29A-FC8C87C97D76}" type="presOf" srcId="{1C225EB1-314C-42C4-89A1-5B464214840F}" destId="{4D57336E-7DFC-4E72-914C-74E06029F642}" srcOrd="0" destOrd="0" presId="urn:microsoft.com/office/officeart/2005/8/layout/radial1"/>
    <dgm:cxn modelId="{A04FE40A-7E77-47B6-98DB-F3F2F278FE20}" type="presOf" srcId="{6BC17C2D-7A38-43BC-B9C1-1B488D717433}" destId="{ACC15796-C262-4056-940C-45C88A7CA966}" srcOrd="1" destOrd="0" presId="urn:microsoft.com/office/officeart/2005/8/layout/radial1"/>
    <dgm:cxn modelId="{9B873712-3DBC-4824-98DB-EB8D15737185}" srcId="{A5B624C1-E47F-4C41-932E-0BEF16316BDF}" destId="{451BEFDC-9D91-46B4-A886-86036F9D4895}" srcOrd="7" destOrd="0" parTransId="{40DF4DDF-E877-4868-9333-D6920274FC20}" sibTransId="{557DC730-9A45-42F8-810D-F2A6A7639861}"/>
    <dgm:cxn modelId="{D9232C1C-3213-422C-9EE2-8ABD06D18C22}" type="presOf" srcId="{A5B624C1-E47F-4C41-932E-0BEF16316BDF}" destId="{2DE51723-8D2E-46A9-B675-09E429DD5670}" srcOrd="0" destOrd="0" presId="urn:microsoft.com/office/officeart/2005/8/layout/radial1"/>
    <dgm:cxn modelId="{D8B1E522-8AAA-4ECE-8BBE-C2AABE287499}" srcId="{A5B624C1-E47F-4C41-932E-0BEF16316BDF}" destId="{6745D619-D4D0-4AD2-B62D-4FA4587A2494}" srcOrd="2" destOrd="0" parTransId="{1C225EB1-314C-42C4-89A1-5B464214840F}" sibTransId="{DA83A078-9D45-4104-A728-A26E6AD77429}"/>
    <dgm:cxn modelId="{A422B331-9C58-423F-8067-B064EA05FA72}" type="presOf" srcId="{6745D619-D4D0-4AD2-B62D-4FA4587A2494}" destId="{6A5010B5-47C6-4CC7-9E40-17F344E6D175}" srcOrd="0" destOrd="0" presId="urn:microsoft.com/office/officeart/2005/8/layout/radial1"/>
    <dgm:cxn modelId="{A9BBEE3A-6597-4324-B772-85241A594EC4}" type="presOf" srcId="{451BEFDC-9D91-46B4-A886-86036F9D4895}" destId="{DDECF52B-8F63-4545-B994-7A5E121A20A5}" srcOrd="0" destOrd="0" presId="urn:microsoft.com/office/officeart/2005/8/layout/radial1"/>
    <dgm:cxn modelId="{3641C85B-D664-41E3-ABFF-E9D152D76509}" type="presOf" srcId="{CDF655D3-A7AD-4A06-838F-3CE02EF367EC}" destId="{CA74614A-70A7-4D28-85C3-7D287FC1C1E5}" srcOrd="1" destOrd="0" presId="urn:microsoft.com/office/officeart/2005/8/layout/radial1"/>
    <dgm:cxn modelId="{D4C9A44C-FA9D-43A2-AA8D-EC549D7DAC26}" srcId="{A5B624C1-E47F-4C41-932E-0BEF16316BDF}" destId="{E487B010-61F0-4F19-A2E9-0C440082DA65}" srcOrd="0" destOrd="0" parTransId="{C031034A-A96F-4FA9-AF13-48A7E018353C}" sibTransId="{43C6F8F7-208B-4D29-8FEF-BCFE3FDD1901}"/>
    <dgm:cxn modelId="{D21CF26F-4153-486C-A3A3-854A61D1BD97}" type="presOf" srcId="{A41C2397-1E6D-4A5D-9614-C90D951277FE}" destId="{02D8DE0F-ACAF-470C-944F-6F860AC6C6A1}" srcOrd="0" destOrd="0" presId="urn:microsoft.com/office/officeart/2005/8/layout/radial1"/>
    <dgm:cxn modelId="{A7B77257-A98E-4635-AED7-B788A7151E87}" type="presOf" srcId="{C031034A-A96F-4FA9-AF13-48A7E018353C}" destId="{B9CE3976-C91E-47E6-93BA-CD9CA748FC3B}" srcOrd="0" destOrd="0" presId="urn:microsoft.com/office/officeart/2005/8/layout/radial1"/>
    <dgm:cxn modelId="{ABFA4F58-CD93-4B89-8564-34DB84738FBF}" type="presOf" srcId="{40DF4DDF-E877-4868-9333-D6920274FC20}" destId="{5A7D3FFC-7200-4A8A-8140-C9DC89620386}" srcOrd="0" destOrd="0" presId="urn:microsoft.com/office/officeart/2005/8/layout/radial1"/>
    <dgm:cxn modelId="{C548B083-EB61-4D09-93F0-363DAAAED55A}" type="presOf" srcId="{46D6F78C-87B2-4E4A-A16B-14A6CE3B4EED}" destId="{D4D595DD-FD85-43A0-A829-1AB38228A79B}" srcOrd="0" destOrd="0" presId="urn:microsoft.com/office/officeart/2005/8/layout/radial1"/>
    <dgm:cxn modelId="{78F7CD9D-5CFB-461F-B281-7ECE923DD626}" type="presOf" srcId="{4C8BFAB4-B5D7-4B28-A906-6C821C86D8F6}" destId="{EFF7D24D-78CD-42E4-AAD6-9737D8A90257}" srcOrd="0" destOrd="0" presId="urn:microsoft.com/office/officeart/2005/8/layout/radial1"/>
    <dgm:cxn modelId="{F65E449F-AB89-41F0-B9F9-012E733185F3}" type="presOf" srcId="{C5FC862E-725E-48EE-B733-14E1F005AE1B}" destId="{9E50D906-18AF-4B80-9B32-EBC8258889A6}" srcOrd="0" destOrd="0" presId="urn:microsoft.com/office/officeart/2005/8/layout/radial1"/>
    <dgm:cxn modelId="{E9DF52A5-1240-44AD-B8AD-C498758093A9}" type="presOf" srcId="{6BC17C2D-7A38-43BC-B9C1-1B488D717433}" destId="{EFDCDAF2-F810-44E9-9349-6E63CEC0D4A2}" srcOrd="0" destOrd="0" presId="urn:microsoft.com/office/officeart/2005/8/layout/radial1"/>
    <dgm:cxn modelId="{E60562AA-22A7-48DC-8FC4-411C9F897B21}" type="presOf" srcId="{40DF4DDF-E877-4868-9333-D6920274FC20}" destId="{9969ECD3-F3CB-43E3-9B50-3C3479DB2114}" srcOrd="1" destOrd="0" presId="urn:microsoft.com/office/officeart/2005/8/layout/radial1"/>
    <dgm:cxn modelId="{88597DAF-AA90-4E5E-BAD7-FE46C0346AC2}" srcId="{A5B624C1-E47F-4C41-932E-0BEF16316BDF}" destId="{A41C2397-1E6D-4A5D-9614-C90D951277FE}" srcOrd="3" destOrd="0" parTransId="{744C1FFD-4C86-4BE8-B664-51B28A92F4F7}" sibTransId="{5EC1BE1B-7AC9-4166-BCF9-5FF5E9378DE2}"/>
    <dgm:cxn modelId="{241DEFB0-3A51-427F-914B-17B0829736D5}" type="presOf" srcId="{744C1FFD-4C86-4BE8-B664-51B28A92F4F7}" destId="{5AD84A6A-C86D-4C08-9F42-33D56367A9AD}" srcOrd="1" destOrd="0" presId="urn:microsoft.com/office/officeart/2005/8/layout/radial1"/>
    <dgm:cxn modelId="{7F2351C1-0091-4B89-8605-BE74A3B0E040}" type="presOf" srcId="{1C225EB1-314C-42C4-89A1-5B464214840F}" destId="{3F95F1AD-418D-40B9-8E48-1D6F573972CE}" srcOrd="1" destOrd="0" presId="urn:microsoft.com/office/officeart/2005/8/layout/radial1"/>
    <dgm:cxn modelId="{831419C8-C744-47C9-B950-2C00A87451DD}" type="presOf" srcId="{EB8E02DB-AC34-4AC6-BDDE-7EFFB3DF3FA5}" destId="{BE2D9237-9972-4819-A3B3-5DC5915EF1EA}" srcOrd="0" destOrd="0" presId="urn:microsoft.com/office/officeart/2005/8/layout/radial1"/>
    <dgm:cxn modelId="{4F50E8CA-5562-4F61-A708-F32EA15DDF84}" type="presOf" srcId="{49C6DCDF-0F90-4D4A-839E-0F36E3DD52B8}" destId="{5AEB02B2-C424-4041-911E-4C0973DA68C8}" srcOrd="0" destOrd="0" presId="urn:microsoft.com/office/officeart/2005/8/layout/radial1"/>
    <dgm:cxn modelId="{11982FCF-4D46-48CA-9C27-C4932398FFE8}" type="presOf" srcId="{C031034A-A96F-4FA9-AF13-48A7E018353C}" destId="{22C6A7B9-6034-4620-9C0B-8FE74020C589}" srcOrd="1" destOrd="0" presId="urn:microsoft.com/office/officeart/2005/8/layout/radial1"/>
    <dgm:cxn modelId="{6399AAD2-34D4-4B1A-84E2-3C03C854DBF8}" type="presOf" srcId="{46D6F78C-87B2-4E4A-A16B-14A6CE3B4EED}" destId="{68469D6B-2FFE-40FB-B77B-262FB6A81D7D}" srcOrd="1" destOrd="0" presId="urn:microsoft.com/office/officeart/2005/8/layout/radial1"/>
    <dgm:cxn modelId="{F4585DD3-4575-4CCD-865F-C39C7315D063}" type="presOf" srcId="{CDF655D3-A7AD-4A06-838F-3CE02EF367EC}" destId="{986BD408-BE39-4358-9435-A7CEF9CB37E8}" srcOrd="0" destOrd="0" presId="urn:microsoft.com/office/officeart/2005/8/layout/radial1"/>
    <dgm:cxn modelId="{9F60D3DA-985E-45F8-B716-D1E749D63348}" srcId="{EB8E02DB-AC34-4AC6-BDDE-7EFFB3DF3FA5}" destId="{A5B624C1-E47F-4C41-932E-0BEF16316BDF}" srcOrd="0" destOrd="0" parTransId="{8D8FC36B-B706-4CDA-8BCF-4599667CA23E}" sibTransId="{2D8BBEE6-572E-4298-8007-268959046C6C}"/>
    <dgm:cxn modelId="{04CE05DD-D50C-4DC5-9CC0-0F2C923FDDE7}" type="presOf" srcId="{E487B010-61F0-4F19-A2E9-0C440082DA65}" destId="{2D38276F-A472-4368-BC09-F855E2E71BF7}" srcOrd="0" destOrd="0" presId="urn:microsoft.com/office/officeart/2005/8/layout/radial1"/>
    <dgm:cxn modelId="{3C6C05E2-D733-46C3-9BB7-8C19A6E00060}" type="presOf" srcId="{84142176-C3E6-4A3C-B6CA-0344E3427AF8}" destId="{F03D171F-2BDC-484D-98EC-45C9D4214CC4}" srcOrd="0" destOrd="0" presId="urn:microsoft.com/office/officeart/2005/8/layout/radial1"/>
    <dgm:cxn modelId="{B3FC81E6-1F64-4A84-B6C2-E6B102CAC8A8}" srcId="{A5B624C1-E47F-4C41-932E-0BEF16316BDF}" destId="{4C8BFAB4-B5D7-4B28-A906-6C821C86D8F6}" srcOrd="1" destOrd="0" parTransId="{46D6F78C-87B2-4E4A-A16B-14A6CE3B4EED}" sibTransId="{7F29E632-5120-4C84-9112-E1C2B48FE183}"/>
    <dgm:cxn modelId="{41A89CE7-1BB3-4106-8921-ECB5456224BF}" srcId="{A5B624C1-E47F-4C41-932E-0BEF16316BDF}" destId="{49C6DCDF-0F90-4D4A-839E-0F36E3DD52B8}" srcOrd="6" destOrd="0" parTransId="{0B5D3F0E-30EC-4F84-A5A5-DE6547DFDF82}" sibTransId="{618E027E-D1EA-477B-8E8C-EF4163E31E21}"/>
    <dgm:cxn modelId="{7A303BE8-A143-482C-8324-F3E3B1DAF24C}" type="presOf" srcId="{744C1FFD-4C86-4BE8-B664-51B28A92F4F7}" destId="{7B0854DE-9A84-49A5-9D62-54BEB5A3AA25}" srcOrd="0" destOrd="0" presId="urn:microsoft.com/office/officeart/2005/8/layout/radial1"/>
    <dgm:cxn modelId="{200AC9EA-F0E7-401B-8894-21D19D9A2A46}" type="presOf" srcId="{0B5D3F0E-30EC-4F84-A5A5-DE6547DFDF82}" destId="{63E1EFBC-2BA6-4A6B-B1A0-3CDF831ECFA3}" srcOrd="0" destOrd="0" presId="urn:microsoft.com/office/officeart/2005/8/layout/radial1"/>
    <dgm:cxn modelId="{1785B0ED-CCCE-4C52-BA29-075A52E6FB54}" type="presOf" srcId="{0B5D3F0E-30EC-4F84-A5A5-DE6547DFDF82}" destId="{77C85628-7111-480D-A204-6FC9BBB09B81}" srcOrd="1" destOrd="0" presId="urn:microsoft.com/office/officeart/2005/8/layout/radial1"/>
    <dgm:cxn modelId="{957EF5ED-63BA-47B3-92EA-D4E03669FCA2}" srcId="{A5B624C1-E47F-4C41-932E-0BEF16316BDF}" destId="{C5FC862E-725E-48EE-B733-14E1F005AE1B}" srcOrd="4" destOrd="0" parTransId="{6BC17C2D-7A38-43BC-B9C1-1B488D717433}" sibTransId="{967AAD86-4DB0-4D6D-AE5C-B5021853A49C}"/>
    <dgm:cxn modelId="{F5B4F8F6-5A98-49CC-BF36-6EEA6252C8EC}" srcId="{A5B624C1-E47F-4C41-932E-0BEF16316BDF}" destId="{84142176-C3E6-4A3C-B6CA-0344E3427AF8}" srcOrd="5" destOrd="0" parTransId="{CDF655D3-A7AD-4A06-838F-3CE02EF367EC}" sibTransId="{C2DFF929-8BC8-4392-A4C5-B99F94FA1D5B}"/>
    <dgm:cxn modelId="{2D1E9218-2F32-4207-96FC-FCB51527C52F}" type="presParOf" srcId="{BE2D9237-9972-4819-A3B3-5DC5915EF1EA}" destId="{2DE51723-8D2E-46A9-B675-09E429DD5670}" srcOrd="0" destOrd="0" presId="urn:microsoft.com/office/officeart/2005/8/layout/radial1"/>
    <dgm:cxn modelId="{BF568FC8-5851-4C41-B59D-C2898615EC66}" type="presParOf" srcId="{BE2D9237-9972-4819-A3B3-5DC5915EF1EA}" destId="{B9CE3976-C91E-47E6-93BA-CD9CA748FC3B}" srcOrd="1" destOrd="0" presId="urn:microsoft.com/office/officeart/2005/8/layout/radial1"/>
    <dgm:cxn modelId="{D8BA3BFA-4702-4C9D-8745-CE6D8CCD2B65}" type="presParOf" srcId="{B9CE3976-C91E-47E6-93BA-CD9CA748FC3B}" destId="{22C6A7B9-6034-4620-9C0B-8FE74020C589}" srcOrd="0" destOrd="0" presId="urn:microsoft.com/office/officeart/2005/8/layout/radial1"/>
    <dgm:cxn modelId="{2C3A24B5-E8E3-4500-9C36-F9041D7AFC8D}" type="presParOf" srcId="{BE2D9237-9972-4819-A3B3-5DC5915EF1EA}" destId="{2D38276F-A472-4368-BC09-F855E2E71BF7}" srcOrd="2" destOrd="0" presId="urn:microsoft.com/office/officeart/2005/8/layout/radial1"/>
    <dgm:cxn modelId="{8D9D2E0F-BBB0-4369-9954-30AE36F846D3}" type="presParOf" srcId="{BE2D9237-9972-4819-A3B3-5DC5915EF1EA}" destId="{D4D595DD-FD85-43A0-A829-1AB38228A79B}" srcOrd="3" destOrd="0" presId="urn:microsoft.com/office/officeart/2005/8/layout/radial1"/>
    <dgm:cxn modelId="{F19B1042-3E92-4795-84AC-003C84E1DE06}" type="presParOf" srcId="{D4D595DD-FD85-43A0-A829-1AB38228A79B}" destId="{68469D6B-2FFE-40FB-B77B-262FB6A81D7D}" srcOrd="0" destOrd="0" presId="urn:microsoft.com/office/officeart/2005/8/layout/radial1"/>
    <dgm:cxn modelId="{ABBDD963-1569-4544-ACB7-9523F072689C}" type="presParOf" srcId="{BE2D9237-9972-4819-A3B3-5DC5915EF1EA}" destId="{EFF7D24D-78CD-42E4-AAD6-9737D8A90257}" srcOrd="4" destOrd="0" presId="urn:microsoft.com/office/officeart/2005/8/layout/radial1"/>
    <dgm:cxn modelId="{274C672D-365E-43D2-B302-842A45D9B384}" type="presParOf" srcId="{BE2D9237-9972-4819-A3B3-5DC5915EF1EA}" destId="{4D57336E-7DFC-4E72-914C-74E06029F642}" srcOrd="5" destOrd="0" presId="urn:microsoft.com/office/officeart/2005/8/layout/radial1"/>
    <dgm:cxn modelId="{D8656283-B5CA-4E7B-BEA7-A767AA228CC3}" type="presParOf" srcId="{4D57336E-7DFC-4E72-914C-74E06029F642}" destId="{3F95F1AD-418D-40B9-8E48-1D6F573972CE}" srcOrd="0" destOrd="0" presId="urn:microsoft.com/office/officeart/2005/8/layout/radial1"/>
    <dgm:cxn modelId="{F33A3953-0455-493C-8B7C-9A6E7D4F36F2}" type="presParOf" srcId="{BE2D9237-9972-4819-A3B3-5DC5915EF1EA}" destId="{6A5010B5-47C6-4CC7-9E40-17F344E6D175}" srcOrd="6" destOrd="0" presId="urn:microsoft.com/office/officeart/2005/8/layout/radial1"/>
    <dgm:cxn modelId="{7336BB67-4C9C-465A-9F5C-A01FC1270B56}" type="presParOf" srcId="{BE2D9237-9972-4819-A3B3-5DC5915EF1EA}" destId="{7B0854DE-9A84-49A5-9D62-54BEB5A3AA25}" srcOrd="7" destOrd="0" presId="urn:microsoft.com/office/officeart/2005/8/layout/radial1"/>
    <dgm:cxn modelId="{5DE0D196-5761-43DA-ADE8-348791AC70B0}" type="presParOf" srcId="{7B0854DE-9A84-49A5-9D62-54BEB5A3AA25}" destId="{5AD84A6A-C86D-4C08-9F42-33D56367A9AD}" srcOrd="0" destOrd="0" presId="urn:microsoft.com/office/officeart/2005/8/layout/radial1"/>
    <dgm:cxn modelId="{3AAC986E-27CD-49C8-B3E4-14CF9C196947}" type="presParOf" srcId="{BE2D9237-9972-4819-A3B3-5DC5915EF1EA}" destId="{02D8DE0F-ACAF-470C-944F-6F860AC6C6A1}" srcOrd="8" destOrd="0" presId="urn:microsoft.com/office/officeart/2005/8/layout/radial1"/>
    <dgm:cxn modelId="{0C22E7D8-32DB-4132-9738-5369087A7391}" type="presParOf" srcId="{BE2D9237-9972-4819-A3B3-5DC5915EF1EA}" destId="{EFDCDAF2-F810-44E9-9349-6E63CEC0D4A2}" srcOrd="9" destOrd="0" presId="urn:microsoft.com/office/officeart/2005/8/layout/radial1"/>
    <dgm:cxn modelId="{E39FDAA7-2B27-4451-AD59-D588F19B31B0}" type="presParOf" srcId="{EFDCDAF2-F810-44E9-9349-6E63CEC0D4A2}" destId="{ACC15796-C262-4056-940C-45C88A7CA966}" srcOrd="0" destOrd="0" presId="urn:microsoft.com/office/officeart/2005/8/layout/radial1"/>
    <dgm:cxn modelId="{C0FED1EF-B133-4A90-B02D-66524DE2CF10}" type="presParOf" srcId="{BE2D9237-9972-4819-A3B3-5DC5915EF1EA}" destId="{9E50D906-18AF-4B80-9B32-EBC8258889A6}" srcOrd="10" destOrd="0" presId="urn:microsoft.com/office/officeart/2005/8/layout/radial1"/>
    <dgm:cxn modelId="{D5AEE843-00E3-42C1-BD26-224822EBE91F}" type="presParOf" srcId="{BE2D9237-9972-4819-A3B3-5DC5915EF1EA}" destId="{986BD408-BE39-4358-9435-A7CEF9CB37E8}" srcOrd="11" destOrd="0" presId="urn:microsoft.com/office/officeart/2005/8/layout/radial1"/>
    <dgm:cxn modelId="{ADB32D60-1F09-4003-9BA5-070FC9C2647F}" type="presParOf" srcId="{986BD408-BE39-4358-9435-A7CEF9CB37E8}" destId="{CA74614A-70A7-4D28-85C3-7D287FC1C1E5}" srcOrd="0" destOrd="0" presId="urn:microsoft.com/office/officeart/2005/8/layout/radial1"/>
    <dgm:cxn modelId="{E3BC8044-298D-47ED-97F6-62E0EDBFB4A0}" type="presParOf" srcId="{BE2D9237-9972-4819-A3B3-5DC5915EF1EA}" destId="{F03D171F-2BDC-484D-98EC-45C9D4214CC4}" srcOrd="12" destOrd="0" presId="urn:microsoft.com/office/officeart/2005/8/layout/radial1"/>
    <dgm:cxn modelId="{92888191-80FD-4C99-98C9-06A4BE6F6A27}" type="presParOf" srcId="{BE2D9237-9972-4819-A3B3-5DC5915EF1EA}" destId="{63E1EFBC-2BA6-4A6B-B1A0-3CDF831ECFA3}" srcOrd="13" destOrd="0" presId="urn:microsoft.com/office/officeart/2005/8/layout/radial1"/>
    <dgm:cxn modelId="{1F08E3E2-0E2C-40EC-A963-6B8320A4ACF5}" type="presParOf" srcId="{63E1EFBC-2BA6-4A6B-B1A0-3CDF831ECFA3}" destId="{77C85628-7111-480D-A204-6FC9BBB09B81}" srcOrd="0" destOrd="0" presId="urn:microsoft.com/office/officeart/2005/8/layout/radial1"/>
    <dgm:cxn modelId="{756D13AE-072C-45F1-B547-A2A8B292D427}" type="presParOf" srcId="{BE2D9237-9972-4819-A3B3-5DC5915EF1EA}" destId="{5AEB02B2-C424-4041-911E-4C0973DA68C8}" srcOrd="14" destOrd="0" presId="urn:microsoft.com/office/officeart/2005/8/layout/radial1"/>
    <dgm:cxn modelId="{B7F96D9C-403E-431F-A8EE-93DF51554B02}" type="presParOf" srcId="{BE2D9237-9972-4819-A3B3-5DC5915EF1EA}" destId="{5A7D3FFC-7200-4A8A-8140-C9DC89620386}" srcOrd="15" destOrd="0" presId="urn:microsoft.com/office/officeart/2005/8/layout/radial1"/>
    <dgm:cxn modelId="{83FF74AB-DCFF-4208-8609-EDF2E1F8057E}" type="presParOf" srcId="{5A7D3FFC-7200-4A8A-8140-C9DC89620386}" destId="{9969ECD3-F3CB-43E3-9B50-3C3479DB2114}" srcOrd="0" destOrd="0" presId="urn:microsoft.com/office/officeart/2005/8/layout/radial1"/>
    <dgm:cxn modelId="{F8392529-10AC-4DE3-B318-7E7DC99055E4}" type="presParOf" srcId="{BE2D9237-9972-4819-A3B3-5DC5915EF1EA}" destId="{DDECF52B-8F63-4545-B994-7A5E121A20A5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1DA7F6-9A1E-4FD1-B146-D2AE00F4C1D3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B7DB2587-C4E6-4A48-BBE3-349BF7B66245}">
      <dgm:prSet phldrT="[Teksti]" custT="1"/>
      <dgm:spPr/>
      <dgm:t>
        <a:bodyPr/>
        <a:lstStyle/>
        <a:p>
          <a:r>
            <a:rPr lang="fi-FI" sz="1600"/>
            <a:t>Biologinen lääketiede</a:t>
          </a:r>
        </a:p>
      </dgm:t>
    </dgm:pt>
    <dgm:pt modelId="{361A6645-9308-47AA-9D9B-6C4072347C05}" type="parTrans" cxnId="{31672EF7-C7F4-4586-8C03-03E090321DD2}">
      <dgm:prSet/>
      <dgm:spPr/>
      <dgm:t>
        <a:bodyPr/>
        <a:lstStyle/>
        <a:p>
          <a:endParaRPr lang="fi-FI"/>
        </a:p>
      </dgm:t>
    </dgm:pt>
    <dgm:pt modelId="{64E617CD-2500-42AD-94C2-DF177D53D139}" type="sibTrans" cxnId="{31672EF7-C7F4-4586-8C03-03E090321DD2}">
      <dgm:prSet custT="1"/>
      <dgm:spPr/>
      <dgm:t>
        <a:bodyPr/>
        <a:lstStyle/>
        <a:p>
          <a:r>
            <a:rPr lang="fi-FI" sz="1600"/>
            <a:t>Kliininen</a:t>
          </a:r>
          <a:r>
            <a:rPr lang="fi-FI" sz="1200"/>
            <a:t> </a:t>
          </a:r>
          <a:r>
            <a:rPr lang="fi-FI" sz="1600"/>
            <a:t>lääketiede</a:t>
          </a:r>
        </a:p>
      </dgm:t>
    </dgm:pt>
    <dgm:pt modelId="{7A5FF310-30A0-4366-8D1E-ECCC235C5C84}">
      <dgm:prSet phldrT="[Teksti]" custT="1"/>
      <dgm:spPr/>
      <dgm:t>
        <a:bodyPr/>
        <a:lstStyle/>
        <a:p>
          <a:r>
            <a:rPr lang="fi-FI" sz="2800" b="1"/>
            <a:t>Diabetes </a:t>
          </a:r>
          <a:r>
            <a:rPr lang="fi-FI" sz="1800" b="1"/>
            <a:t>vrt. s. 6</a:t>
          </a:r>
        </a:p>
      </dgm:t>
    </dgm:pt>
    <dgm:pt modelId="{0ADCEFE0-2D0C-4BB6-92B1-5ACE936B2F54}" type="parTrans" cxnId="{71E053BC-6400-4C1D-AD13-64346263FB2A}">
      <dgm:prSet/>
      <dgm:spPr/>
      <dgm:t>
        <a:bodyPr/>
        <a:lstStyle/>
        <a:p>
          <a:endParaRPr lang="fi-FI"/>
        </a:p>
      </dgm:t>
    </dgm:pt>
    <dgm:pt modelId="{8E9C9DA9-23F0-46BA-8CFF-09841E11ADA1}" type="sibTrans" cxnId="{71E053BC-6400-4C1D-AD13-64346263FB2A}">
      <dgm:prSet custT="1"/>
      <dgm:spPr/>
      <dgm:t>
        <a:bodyPr/>
        <a:lstStyle/>
        <a:p>
          <a:r>
            <a:rPr lang="fi-FI" sz="1600"/>
            <a:t>Sosiologia</a:t>
          </a:r>
        </a:p>
      </dgm:t>
    </dgm:pt>
    <dgm:pt modelId="{33458714-ED8E-4697-8A04-EE56B1667200}">
      <dgm:prSet phldrT="[Teksti]" phldr="1"/>
      <dgm:spPr/>
      <dgm:t>
        <a:bodyPr/>
        <a:lstStyle/>
        <a:p>
          <a:endParaRPr lang="fi-FI"/>
        </a:p>
      </dgm:t>
    </dgm:pt>
    <dgm:pt modelId="{F0A6EE3B-4BFC-4411-B318-B71A4B4D104A}" type="parTrans" cxnId="{B8378925-34EE-4123-8857-3509FA171F5A}">
      <dgm:prSet/>
      <dgm:spPr/>
      <dgm:t>
        <a:bodyPr/>
        <a:lstStyle/>
        <a:p>
          <a:endParaRPr lang="fi-FI"/>
        </a:p>
      </dgm:t>
    </dgm:pt>
    <dgm:pt modelId="{CE90069C-8CD5-48F9-BAF2-FA448031AE82}" type="sibTrans" cxnId="{B8378925-34EE-4123-8857-3509FA171F5A}">
      <dgm:prSet/>
      <dgm:spPr/>
      <dgm:t>
        <a:bodyPr/>
        <a:lstStyle/>
        <a:p>
          <a:endParaRPr lang="fi-FI"/>
        </a:p>
      </dgm:t>
    </dgm:pt>
    <dgm:pt modelId="{C1A4D6D1-D0F2-4158-9A6C-5D0DAC08B620}">
      <dgm:prSet phldrT="[Teksti]" custT="1"/>
      <dgm:spPr/>
      <dgm:t>
        <a:bodyPr/>
        <a:lstStyle/>
        <a:p>
          <a:r>
            <a:rPr lang="fi-FI" sz="1600"/>
            <a:t>Maantiede</a:t>
          </a:r>
        </a:p>
      </dgm:t>
    </dgm:pt>
    <dgm:pt modelId="{D56AD415-96F1-49B6-9E4F-E5B8B4B50F57}" type="parTrans" cxnId="{47B6B3F9-4B9D-4F90-9536-0C0FFB3FADCB}">
      <dgm:prSet/>
      <dgm:spPr/>
      <dgm:t>
        <a:bodyPr/>
        <a:lstStyle/>
        <a:p>
          <a:endParaRPr lang="fi-FI"/>
        </a:p>
      </dgm:t>
    </dgm:pt>
    <dgm:pt modelId="{23DE0FD0-1093-43A0-A2F3-FB0FD120F49C}" type="sibTrans" cxnId="{47B6B3F9-4B9D-4F90-9536-0C0FFB3FADCB}">
      <dgm:prSet custT="1"/>
      <dgm:spPr/>
      <dgm:t>
        <a:bodyPr/>
        <a:lstStyle/>
        <a:p>
          <a:r>
            <a:rPr lang="fi-FI" sz="1600"/>
            <a:t>Tekniikka</a:t>
          </a:r>
        </a:p>
      </dgm:t>
    </dgm:pt>
    <dgm:pt modelId="{3BECC0B7-AE4A-4CCB-9C20-66CBC4D6A8DC}">
      <dgm:prSet phldrT="[Teksti]" phldr="1" custT="1"/>
      <dgm:spPr/>
      <dgm:t>
        <a:bodyPr/>
        <a:lstStyle/>
        <a:p>
          <a:endParaRPr lang="fi-FI" sz="1600"/>
        </a:p>
      </dgm:t>
    </dgm:pt>
    <dgm:pt modelId="{F4563EE9-48A6-4F5E-B547-6ACA4AAAC8E5}" type="parTrans" cxnId="{09497A59-BECF-443E-972E-EEABD04B7B23}">
      <dgm:prSet/>
      <dgm:spPr/>
      <dgm:t>
        <a:bodyPr/>
        <a:lstStyle/>
        <a:p>
          <a:endParaRPr lang="fi-FI"/>
        </a:p>
      </dgm:t>
    </dgm:pt>
    <dgm:pt modelId="{71491E93-3EDA-4C6F-937E-B5C7683493A3}" type="sibTrans" cxnId="{09497A59-BECF-443E-972E-EEABD04B7B23}">
      <dgm:prSet/>
      <dgm:spPr/>
      <dgm:t>
        <a:bodyPr/>
        <a:lstStyle/>
        <a:p>
          <a:endParaRPr lang="fi-FI"/>
        </a:p>
      </dgm:t>
    </dgm:pt>
    <dgm:pt modelId="{76389FCE-0726-429B-8BE1-A09CCD6D04EF}">
      <dgm:prSet custT="1"/>
      <dgm:spPr/>
      <dgm:t>
        <a:bodyPr/>
        <a:lstStyle/>
        <a:p>
          <a:br>
            <a:rPr lang="fi-FI" sz="1600"/>
          </a:br>
          <a:r>
            <a:rPr lang="fi-FI" sz="1600"/>
            <a:t>Psykologia</a:t>
          </a:r>
        </a:p>
      </dgm:t>
    </dgm:pt>
    <dgm:pt modelId="{D81AC2BC-910E-47E2-8964-FD2AE8D8F3CC}" type="parTrans" cxnId="{4727B8CD-5150-43D1-8645-6B113FC5743D}">
      <dgm:prSet/>
      <dgm:spPr/>
      <dgm:t>
        <a:bodyPr/>
        <a:lstStyle/>
        <a:p>
          <a:endParaRPr lang="fi-FI"/>
        </a:p>
      </dgm:t>
    </dgm:pt>
    <dgm:pt modelId="{CDC08CEF-954A-4D32-B874-D7166754414C}" type="sibTrans" cxnId="{4727B8CD-5150-43D1-8645-6B113FC5743D}">
      <dgm:prSet custT="1"/>
      <dgm:spPr/>
      <dgm:t>
        <a:bodyPr/>
        <a:lstStyle/>
        <a:p>
          <a:r>
            <a:rPr lang="fi-FI" sz="1600"/>
            <a:t>Etiikka</a:t>
          </a:r>
        </a:p>
      </dgm:t>
    </dgm:pt>
    <dgm:pt modelId="{7BA1155A-75DA-41B9-B6B1-43D634513CC0}" type="pres">
      <dgm:prSet presAssocID="{C41DA7F6-9A1E-4FD1-B146-D2AE00F4C1D3}" presName="Name0" presStyleCnt="0">
        <dgm:presLayoutVars>
          <dgm:chMax/>
          <dgm:chPref/>
          <dgm:dir/>
          <dgm:animLvl val="lvl"/>
        </dgm:presLayoutVars>
      </dgm:prSet>
      <dgm:spPr/>
    </dgm:pt>
    <dgm:pt modelId="{880104A0-2680-484A-B80F-C8053AA815ED}" type="pres">
      <dgm:prSet presAssocID="{B7DB2587-C4E6-4A48-BBE3-349BF7B66245}" presName="composite" presStyleCnt="0"/>
      <dgm:spPr/>
    </dgm:pt>
    <dgm:pt modelId="{7F7FBB8E-3560-400F-8341-5566E5FF2E18}" type="pres">
      <dgm:prSet presAssocID="{B7DB2587-C4E6-4A48-BBE3-349BF7B66245}" presName="Parent1" presStyleLbl="node1" presStyleIdx="0" presStyleCnt="8" custScaleX="209241" custScaleY="119125" custLinFactNeighborX="99349" custLinFactNeighborY="12184">
        <dgm:presLayoutVars>
          <dgm:chMax val="1"/>
          <dgm:chPref val="1"/>
          <dgm:bulletEnabled val="1"/>
        </dgm:presLayoutVars>
      </dgm:prSet>
      <dgm:spPr/>
    </dgm:pt>
    <dgm:pt modelId="{E9D85670-2603-4419-AE91-DAF57F24A7DE}" type="pres">
      <dgm:prSet presAssocID="{B7DB2587-C4E6-4A48-BBE3-349BF7B66245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B54C619D-6ACC-46BB-84A7-C3530B7C2570}" type="pres">
      <dgm:prSet presAssocID="{B7DB2587-C4E6-4A48-BBE3-349BF7B66245}" presName="BalanceSpacing" presStyleCnt="0"/>
      <dgm:spPr/>
    </dgm:pt>
    <dgm:pt modelId="{7C7299C8-25C1-468D-B498-4D726DEF4885}" type="pres">
      <dgm:prSet presAssocID="{B7DB2587-C4E6-4A48-BBE3-349BF7B66245}" presName="BalanceSpacing1" presStyleCnt="0"/>
      <dgm:spPr/>
    </dgm:pt>
    <dgm:pt modelId="{D5648A2E-E4AC-42ED-8A81-8B0DAA365A68}" type="pres">
      <dgm:prSet presAssocID="{64E617CD-2500-42AD-94C2-DF177D53D139}" presName="Accent1Text" presStyleLbl="node1" presStyleIdx="1" presStyleCnt="8" custScaleX="215798" custScaleY="100000" custLinFactNeighborX="-54442" custLinFactNeighborY="15087"/>
      <dgm:spPr/>
    </dgm:pt>
    <dgm:pt modelId="{A2BE0D51-5C05-4311-AEE8-3EFDDC76C27F}" type="pres">
      <dgm:prSet presAssocID="{64E617CD-2500-42AD-94C2-DF177D53D139}" presName="spaceBetweenRectangles" presStyleCnt="0"/>
      <dgm:spPr/>
    </dgm:pt>
    <dgm:pt modelId="{7E77A45A-7C2E-4BEE-A6A0-CD1C9FA8E62F}" type="pres">
      <dgm:prSet presAssocID="{7A5FF310-30A0-4366-8D1E-ECCC235C5C84}" presName="composite" presStyleCnt="0"/>
      <dgm:spPr/>
    </dgm:pt>
    <dgm:pt modelId="{4F4FF409-E00A-409A-8E9B-5CFB9EA7DA10}" type="pres">
      <dgm:prSet presAssocID="{7A5FF310-30A0-4366-8D1E-ECCC235C5C84}" presName="Parent1" presStyleLbl="node1" presStyleIdx="2" presStyleCnt="8" custScaleX="295772" custScaleY="244673" custLinFactNeighborX="15705" custLinFactNeighborY="58689">
        <dgm:presLayoutVars>
          <dgm:chMax val="1"/>
          <dgm:chPref val="1"/>
          <dgm:bulletEnabled val="1"/>
        </dgm:presLayoutVars>
      </dgm:prSet>
      <dgm:spPr/>
    </dgm:pt>
    <dgm:pt modelId="{1E08FDD5-5D85-4B2E-9B17-AFE34814B13B}" type="pres">
      <dgm:prSet presAssocID="{7A5FF310-30A0-4366-8D1E-ECCC235C5C84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F87F0163-6FD8-47A2-ACD8-305BBF99DEE5}" type="pres">
      <dgm:prSet presAssocID="{7A5FF310-30A0-4366-8D1E-ECCC235C5C84}" presName="BalanceSpacing" presStyleCnt="0"/>
      <dgm:spPr/>
    </dgm:pt>
    <dgm:pt modelId="{CB1BB299-1E22-4FC5-9CAE-B225D946FED6}" type="pres">
      <dgm:prSet presAssocID="{7A5FF310-30A0-4366-8D1E-ECCC235C5C84}" presName="BalanceSpacing1" presStyleCnt="0"/>
      <dgm:spPr/>
    </dgm:pt>
    <dgm:pt modelId="{436FCB5C-AF4A-4338-9270-EC5367D26846}" type="pres">
      <dgm:prSet presAssocID="{8E9C9DA9-23F0-46BA-8CFF-09841E11ADA1}" presName="Accent1Text" presStyleLbl="node1" presStyleIdx="3" presStyleCnt="8" custScaleX="185103" custScaleY="154321" custLinFactX="62440" custLinFactNeighborX="100000" custLinFactNeighborY="-6390"/>
      <dgm:spPr/>
    </dgm:pt>
    <dgm:pt modelId="{EC94D9E5-8FB2-46EE-8522-81E3EAA1EC19}" type="pres">
      <dgm:prSet presAssocID="{8E9C9DA9-23F0-46BA-8CFF-09841E11ADA1}" presName="spaceBetweenRectangles" presStyleCnt="0"/>
      <dgm:spPr/>
    </dgm:pt>
    <dgm:pt modelId="{CCE4FECD-6D7B-4D34-8AE3-E206C6F1D56F}" type="pres">
      <dgm:prSet presAssocID="{C1A4D6D1-D0F2-4158-9A6C-5D0DAC08B620}" presName="composite" presStyleCnt="0"/>
      <dgm:spPr/>
    </dgm:pt>
    <dgm:pt modelId="{B36416B9-CC12-4026-BCD5-7E7D09CFE9C0}" type="pres">
      <dgm:prSet presAssocID="{C1A4D6D1-D0F2-4158-9A6C-5D0DAC08B620}" presName="Parent1" presStyleLbl="node1" presStyleIdx="4" presStyleCnt="8" custScaleX="264633" custScaleY="143833" custLinFactX="100000" custLinFactNeighborX="144199" custLinFactNeighborY="51369">
        <dgm:presLayoutVars>
          <dgm:chMax val="1"/>
          <dgm:chPref val="1"/>
          <dgm:bulletEnabled val="1"/>
        </dgm:presLayoutVars>
      </dgm:prSet>
      <dgm:spPr/>
    </dgm:pt>
    <dgm:pt modelId="{93247C37-0854-4F9C-A308-AB1DA52CF7DB}" type="pres">
      <dgm:prSet presAssocID="{C1A4D6D1-D0F2-4158-9A6C-5D0DAC08B620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71311CC9-FB91-42EC-855C-7A476E0A41C9}" type="pres">
      <dgm:prSet presAssocID="{C1A4D6D1-D0F2-4158-9A6C-5D0DAC08B620}" presName="BalanceSpacing" presStyleCnt="0"/>
      <dgm:spPr/>
    </dgm:pt>
    <dgm:pt modelId="{8E2DA3CA-B57B-4FFE-B766-FDEF842E61E1}" type="pres">
      <dgm:prSet presAssocID="{C1A4D6D1-D0F2-4158-9A6C-5D0DAC08B620}" presName="BalanceSpacing1" presStyleCnt="0"/>
      <dgm:spPr/>
    </dgm:pt>
    <dgm:pt modelId="{44DD2A17-2545-4E74-A7F1-69CAAE77F16C}" type="pres">
      <dgm:prSet presAssocID="{23DE0FD0-1093-43A0-A2F3-FB0FD120F49C}" presName="Accent1Text" presStyleLbl="node1" presStyleIdx="5" presStyleCnt="8" custScaleX="171881" custScaleY="111912" custLinFactNeighborX="81209" custLinFactNeighborY="72973"/>
      <dgm:spPr/>
    </dgm:pt>
    <dgm:pt modelId="{C5284833-BF60-487F-8095-068995C29112}" type="pres">
      <dgm:prSet presAssocID="{23DE0FD0-1093-43A0-A2F3-FB0FD120F49C}" presName="spaceBetweenRectangles" presStyleCnt="0"/>
      <dgm:spPr/>
    </dgm:pt>
    <dgm:pt modelId="{427958C5-1EF5-4A79-A927-C907033E24D9}" type="pres">
      <dgm:prSet presAssocID="{76389FCE-0726-429B-8BE1-A09CCD6D04EF}" presName="composite" presStyleCnt="0"/>
      <dgm:spPr/>
    </dgm:pt>
    <dgm:pt modelId="{B419A9F3-F1E8-4E72-B686-9B8F8B7648BD}" type="pres">
      <dgm:prSet presAssocID="{76389FCE-0726-429B-8BE1-A09CCD6D04EF}" presName="Parent1" presStyleLbl="node1" presStyleIdx="6" presStyleCnt="8" custScaleX="288292" custScaleY="152465" custLinFactX="-100000" custLinFactY="-6000" custLinFactNeighborX="-140981" custLinFactNeighborY="-100000">
        <dgm:presLayoutVars>
          <dgm:chMax val="1"/>
          <dgm:chPref val="1"/>
          <dgm:bulletEnabled val="1"/>
        </dgm:presLayoutVars>
      </dgm:prSet>
      <dgm:spPr/>
    </dgm:pt>
    <dgm:pt modelId="{B12764C2-2D57-4014-B763-24AD688885D1}" type="pres">
      <dgm:prSet presAssocID="{76389FCE-0726-429B-8BE1-A09CCD6D04EF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DA56966E-9F5E-4853-8441-743F4A84FE83}" type="pres">
      <dgm:prSet presAssocID="{76389FCE-0726-429B-8BE1-A09CCD6D04EF}" presName="BalanceSpacing" presStyleCnt="0"/>
      <dgm:spPr/>
    </dgm:pt>
    <dgm:pt modelId="{04FD324D-C87E-4BB2-AC6E-CA2C140CA3E5}" type="pres">
      <dgm:prSet presAssocID="{76389FCE-0726-429B-8BE1-A09CCD6D04EF}" presName="BalanceSpacing1" presStyleCnt="0"/>
      <dgm:spPr/>
    </dgm:pt>
    <dgm:pt modelId="{9155D294-D02E-4020-A702-73EF48AE9361}" type="pres">
      <dgm:prSet presAssocID="{CDC08CEF-954A-4D32-B874-D7166754414C}" presName="Accent1Text" presStyleLbl="node1" presStyleIdx="7" presStyleCnt="8" custScaleX="233662" custScaleY="156534" custLinFactX="-200000" custLinFactY="-100000" custLinFactNeighborX="-204401" custLinFactNeighborY="-199577"/>
      <dgm:spPr/>
    </dgm:pt>
  </dgm:ptLst>
  <dgm:cxnLst>
    <dgm:cxn modelId="{B8378925-34EE-4123-8857-3509FA171F5A}" srcId="{7A5FF310-30A0-4366-8D1E-ECCC235C5C84}" destId="{33458714-ED8E-4697-8A04-EE56B1667200}" srcOrd="0" destOrd="0" parTransId="{F0A6EE3B-4BFC-4411-B318-B71A4B4D104A}" sibTransId="{CE90069C-8CD5-48F9-BAF2-FA448031AE82}"/>
    <dgm:cxn modelId="{7945B93A-7F09-457B-8854-858E88DC362A}" type="presOf" srcId="{CDC08CEF-954A-4D32-B874-D7166754414C}" destId="{9155D294-D02E-4020-A702-73EF48AE9361}" srcOrd="0" destOrd="0" presId="urn:microsoft.com/office/officeart/2008/layout/AlternatingHexagons"/>
    <dgm:cxn modelId="{409CD33E-57BE-4D8B-8782-F73A7070DDF2}" type="presOf" srcId="{33458714-ED8E-4697-8A04-EE56B1667200}" destId="{1E08FDD5-5D85-4B2E-9B17-AFE34814B13B}" srcOrd="0" destOrd="0" presId="urn:microsoft.com/office/officeart/2008/layout/AlternatingHexagons"/>
    <dgm:cxn modelId="{09497A59-BECF-443E-972E-EEABD04B7B23}" srcId="{C1A4D6D1-D0F2-4158-9A6C-5D0DAC08B620}" destId="{3BECC0B7-AE4A-4CCB-9C20-66CBC4D6A8DC}" srcOrd="0" destOrd="0" parTransId="{F4563EE9-48A6-4F5E-B547-6ACA4AAAC8E5}" sibTransId="{71491E93-3EDA-4C6F-937E-B5C7683493A3}"/>
    <dgm:cxn modelId="{1EAB4092-09F9-4410-9861-2904A436F03A}" type="presOf" srcId="{8E9C9DA9-23F0-46BA-8CFF-09841E11ADA1}" destId="{436FCB5C-AF4A-4338-9270-EC5367D26846}" srcOrd="0" destOrd="0" presId="urn:microsoft.com/office/officeart/2008/layout/AlternatingHexagons"/>
    <dgm:cxn modelId="{EA51F192-1A26-4D2D-8A7B-DC67A862D083}" type="presOf" srcId="{C41DA7F6-9A1E-4FD1-B146-D2AE00F4C1D3}" destId="{7BA1155A-75DA-41B9-B6B1-43D634513CC0}" srcOrd="0" destOrd="0" presId="urn:microsoft.com/office/officeart/2008/layout/AlternatingHexagons"/>
    <dgm:cxn modelId="{20599AA6-37D5-42FC-9317-91008F147BBB}" type="presOf" srcId="{7A5FF310-30A0-4366-8D1E-ECCC235C5C84}" destId="{4F4FF409-E00A-409A-8E9B-5CFB9EA7DA10}" srcOrd="0" destOrd="0" presId="urn:microsoft.com/office/officeart/2008/layout/AlternatingHexagons"/>
    <dgm:cxn modelId="{71E053BC-6400-4C1D-AD13-64346263FB2A}" srcId="{C41DA7F6-9A1E-4FD1-B146-D2AE00F4C1D3}" destId="{7A5FF310-30A0-4366-8D1E-ECCC235C5C84}" srcOrd="1" destOrd="0" parTransId="{0ADCEFE0-2D0C-4BB6-92B1-5ACE936B2F54}" sibTransId="{8E9C9DA9-23F0-46BA-8CFF-09841E11ADA1}"/>
    <dgm:cxn modelId="{5E5BB3BF-73CB-4F87-A277-0C27C40EEC77}" type="presOf" srcId="{B7DB2587-C4E6-4A48-BBE3-349BF7B66245}" destId="{7F7FBB8E-3560-400F-8341-5566E5FF2E18}" srcOrd="0" destOrd="0" presId="urn:microsoft.com/office/officeart/2008/layout/AlternatingHexagons"/>
    <dgm:cxn modelId="{89BC6EC8-6C69-4C28-97BA-B0B4E9192FA0}" type="presOf" srcId="{76389FCE-0726-429B-8BE1-A09CCD6D04EF}" destId="{B419A9F3-F1E8-4E72-B686-9B8F8B7648BD}" srcOrd="0" destOrd="0" presId="urn:microsoft.com/office/officeart/2008/layout/AlternatingHexagons"/>
    <dgm:cxn modelId="{4727B8CD-5150-43D1-8645-6B113FC5743D}" srcId="{C41DA7F6-9A1E-4FD1-B146-D2AE00F4C1D3}" destId="{76389FCE-0726-429B-8BE1-A09CCD6D04EF}" srcOrd="3" destOrd="0" parTransId="{D81AC2BC-910E-47E2-8964-FD2AE8D8F3CC}" sibTransId="{CDC08CEF-954A-4D32-B874-D7166754414C}"/>
    <dgm:cxn modelId="{4C244ECF-AD47-4941-A64E-4AF40FC81EF7}" type="presOf" srcId="{C1A4D6D1-D0F2-4158-9A6C-5D0DAC08B620}" destId="{B36416B9-CC12-4026-BCD5-7E7D09CFE9C0}" srcOrd="0" destOrd="0" presId="urn:microsoft.com/office/officeart/2008/layout/AlternatingHexagons"/>
    <dgm:cxn modelId="{39536DDA-C447-4779-BCF9-9D33EC65641E}" type="presOf" srcId="{64E617CD-2500-42AD-94C2-DF177D53D139}" destId="{D5648A2E-E4AC-42ED-8A81-8B0DAA365A68}" srcOrd="0" destOrd="0" presId="urn:microsoft.com/office/officeart/2008/layout/AlternatingHexagons"/>
    <dgm:cxn modelId="{59D93ADB-4B90-4C38-A395-175686168275}" type="presOf" srcId="{3BECC0B7-AE4A-4CCB-9C20-66CBC4D6A8DC}" destId="{93247C37-0854-4F9C-A308-AB1DA52CF7DB}" srcOrd="0" destOrd="0" presId="urn:microsoft.com/office/officeart/2008/layout/AlternatingHexagons"/>
    <dgm:cxn modelId="{6536B9DF-0733-49E6-B795-01BF2A999E36}" type="presOf" srcId="{23DE0FD0-1093-43A0-A2F3-FB0FD120F49C}" destId="{44DD2A17-2545-4E74-A7F1-69CAAE77F16C}" srcOrd="0" destOrd="0" presId="urn:microsoft.com/office/officeart/2008/layout/AlternatingHexagons"/>
    <dgm:cxn modelId="{31672EF7-C7F4-4586-8C03-03E090321DD2}" srcId="{C41DA7F6-9A1E-4FD1-B146-D2AE00F4C1D3}" destId="{B7DB2587-C4E6-4A48-BBE3-349BF7B66245}" srcOrd="0" destOrd="0" parTransId="{361A6645-9308-47AA-9D9B-6C4072347C05}" sibTransId="{64E617CD-2500-42AD-94C2-DF177D53D139}"/>
    <dgm:cxn modelId="{47B6B3F9-4B9D-4F90-9536-0C0FFB3FADCB}" srcId="{C41DA7F6-9A1E-4FD1-B146-D2AE00F4C1D3}" destId="{C1A4D6D1-D0F2-4158-9A6C-5D0DAC08B620}" srcOrd="2" destOrd="0" parTransId="{D56AD415-96F1-49B6-9E4F-E5B8B4B50F57}" sibTransId="{23DE0FD0-1093-43A0-A2F3-FB0FD120F49C}"/>
    <dgm:cxn modelId="{38D6659C-8D50-4EEC-893C-22A17013FF10}" type="presParOf" srcId="{7BA1155A-75DA-41B9-B6B1-43D634513CC0}" destId="{880104A0-2680-484A-B80F-C8053AA815ED}" srcOrd="0" destOrd="0" presId="urn:microsoft.com/office/officeart/2008/layout/AlternatingHexagons"/>
    <dgm:cxn modelId="{F32CE919-F2AA-434A-B92B-957C41CA07DF}" type="presParOf" srcId="{880104A0-2680-484A-B80F-C8053AA815ED}" destId="{7F7FBB8E-3560-400F-8341-5566E5FF2E18}" srcOrd="0" destOrd="0" presId="urn:microsoft.com/office/officeart/2008/layout/AlternatingHexagons"/>
    <dgm:cxn modelId="{5E8B7487-B05D-4760-B029-F7DAC5B3B644}" type="presParOf" srcId="{880104A0-2680-484A-B80F-C8053AA815ED}" destId="{E9D85670-2603-4419-AE91-DAF57F24A7DE}" srcOrd="1" destOrd="0" presId="urn:microsoft.com/office/officeart/2008/layout/AlternatingHexagons"/>
    <dgm:cxn modelId="{3C4D3FCD-19DC-45D7-81BE-158D9F8DE803}" type="presParOf" srcId="{880104A0-2680-484A-B80F-C8053AA815ED}" destId="{B54C619D-6ACC-46BB-84A7-C3530B7C2570}" srcOrd="2" destOrd="0" presId="urn:microsoft.com/office/officeart/2008/layout/AlternatingHexagons"/>
    <dgm:cxn modelId="{5ABD11AC-9163-448A-9B57-A4CC973E6700}" type="presParOf" srcId="{880104A0-2680-484A-B80F-C8053AA815ED}" destId="{7C7299C8-25C1-468D-B498-4D726DEF4885}" srcOrd="3" destOrd="0" presId="urn:microsoft.com/office/officeart/2008/layout/AlternatingHexagons"/>
    <dgm:cxn modelId="{9C9B841A-88CE-4EFB-B879-AA464954A018}" type="presParOf" srcId="{880104A0-2680-484A-B80F-C8053AA815ED}" destId="{D5648A2E-E4AC-42ED-8A81-8B0DAA365A68}" srcOrd="4" destOrd="0" presId="urn:microsoft.com/office/officeart/2008/layout/AlternatingHexagons"/>
    <dgm:cxn modelId="{8C88AD70-5641-4B90-A434-73A073B37D43}" type="presParOf" srcId="{7BA1155A-75DA-41B9-B6B1-43D634513CC0}" destId="{A2BE0D51-5C05-4311-AEE8-3EFDDC76C27F}" srcOrd="1" destOrd="0" presId="urn:microsoft.com/office/officeart/2008/layout/AlternatingHexagons"/>
    <dgm:cxn modelId="{9B193BB6-04AB-42B1-9E58-2A6E24301DEC}" type="presParOf" srcId="{7BA1155A-75DA-41B9-B6B1-43D634513CC0}" destId="{7E77A45A-7C2E-4BEE-A6A0-CD1C9FA8E62F}" srcOrd="2" destOrd="0" presId="urn:microsoft.com/office/officeart/2008/layout/AlternatingHexagons"/>
    <dgm:cxn modelId="{987C665E-BAA2-424B-9D02-BDD181608D8F}" type="presParOf" srcId="{7E77A45A-7C2E-4BEE-A6A0-CD1C9FA8E62F}" destId="{4F4FF409-E00A-409A-8E9B-5CFB9EA7DA10}" srcOrd="0" destOrd="0" presId="urn:microsoft.com/office/officeart/2008/layout/AlternatingHexagons"/>
    <dgm:cxn modelId="{01D03CE3-A3B8-4ECD-8941-5C1CBFB0608C}" type="presParOf" srcId="{7E77A45A-7C2E-4BEE-A6A0-CD1C9FA8E62F}" destId="{1E08FDD5-5D85-4B2E-9B17-AFE34814B13B}" srcOrd="1" destOrd="0" presId="urn:microsoft.com/office/officeart/2008/layout/AlternatingHexagons"/>
    <dgm:cxn modelId="{FEE6DDDD-1A81-4DEB-A1E2-F4F258CA0E48}" type="presParOf" srcId="{7E77A45A-7C2E-4BEE-A6A0-CD1C9FA8E62F}" destId="{F87F0163-6FD8-47A2-ACD8-305BBF99DEE5}" srcOrd="2" destOrd="0" presId="urn:microsoft.com/office/officeart/2008/layout/AlternatingHexagons"/>
    <dgm:cxn modelId="{869B7C0D-4956-4A15-BD08-DD407494BA27}" type="presParOf" srcId="{7E77A45A-7C2E-4BEE-A6A0-CD1C9FA8E62F}" destId="{CB1BB299-1E22-4FC5-9CAE-B225D946FED6}" srcOrd="3" destOrd="0" presId="urn:microsoft.com/office/officeart/2008/layout/AlternatingHexagons"/>
    <dgm:cxn modelId="{979F62AB-3166-4641-B8E6-96B3D1F4F6CA}" type="presParOf" srcId="{7E77A45A-7C2E-4BEE-A6A0-CD1C9FA8E62F}" destId="{436FCB5C-AF4A-4338-9270-EC5367D26846}" srcOrd="4" destOrd="0" presId="urn:microsoft.com/office/officeart/2008/layout/AlternatingHexagons"/>
    <dgm:cxn modelId="{ED509AE0-886D-4B10-9A14-A1F22D49DA76}" type="presParOf" srcId="{7BA1155A-75DA-41B9-B6B1-43D634513CC0}" destId="{EC94D9E5-8FB2-46EE-8522-81E3EAA1EC19}" srcOrd="3" destOrd="0" presId="urn:microsoft.com/office/officeart/2008/layout/AlternatingHexagons"/>
    <dgm:cxn modelId="{63730648-A367-4599-ABF8-571BAA699585}" type="presParOf" srcId="{7BA1155A-75DA-41B9-B6B1-43D634513CC0}" destId="{CCE4FECD-6D7B-4D34-8AE3-E206C6F1D56F}" srcOrd="4" destOrd="0" presId="urn:microsoft.com/office/officeart/2008/layout/AlternatingHexagons"/>
    <dgm:cxn modelId="{35344C82-BB34-47FC-9C45-2B6B5D6BBBC7}" type="presParOf" srcId="{CCE4FECD-6D7B-4D34-8AE3-E206C6F1D56F}" destId="{B36416B9-CC12-4026-BCD5-7E7D09CFE9C0}" srcOrd="0" destOrd="0" presId="urn:microsoft.com/office/officeart/2008/layout/AlternatingHexagons"/>
    <dgm:cxn modelId="{D56CFEDB-DF98-41C6-91D4-91747E8CAAD6}" type="presParOf" srcId="{CCE4FECD-6D7B-4D34-8AE3-E206C6F1D56F}" destId="{93247C37-0854-4F9C-A308-AB1DA52CF7DB}" srcOrd="1" destOrd="0" presId="urn:microsoft.com/office/officeart/2008/layout/AlternatingHexagons"/>
    <dgm:cxn modelId="{A918D3CE-4298-4937-8470-2ACF8DC46619}" type="presParOf" srcId="{CCE4FECD-6D7B-4D34-8AE3-E206C6F1D56F}" destId="{71311CC9-FB91-42EC-855C-7A476E0A41C9}" srcOrd="2" destOrd="0" presId="urn:microsoft.com/office/officeart/2008/layout/AlternatingHexagons"/>
    <dgm:cxn modelId="{C0D147AD-D23E-46CA-A576-9EE030ED4249}" type="presParOf" srcId="{CCE4FECD-6D7B-4D34-8AE3-E206C6F1D56F}" destId="{8E2DA3CA-B57B-4FFE-B766-FDEF842E61E1}" srcOrd="3" destOrd="0" presId="urn:microsoft.com/office/officeart/2008/layout/AlternatingHexagons"/>
    <dgm:cxn modelId="{073A36E1-E95F-4A10-ADD8-A2D81C24696C}" type="presParOf" srcId="{CCE4FECD-6D7B-4D34-8AE3-E206C6F1D56F}" destId="{44DD2A17-2545-4E74-A7F1-69CAAE77F16C}" srcOrd="4" destOrd="0" presId="urn:microsoft.com/office/officeart/2008/layout/AlternatingHexagons"/>
    <dgm:cxn modelId="{7FA9F140-946F-43D8-AF82-9929C1447CD6}" type="presParOf" srcId="{7BA1155A-75DA-41B9-B6B1-43D634513CC0}" destId="{C5284833-BF60-487F-8095-068995C29112}" srcOrd="5" destOrd="0" presId="urn:microsoft.com/office/officeart/2008/layout/AlternatingHexagons"/>
    <dgm:cxn modelId="{A08BC41C-AD7A-40DD-BE93-5A9DA6A80ED8}" type="presParOf" srcId="{7BA1155A-75DA-41B9-B6B1-43D634513CC0}" destId="{427958C5-1EF5-4A79-A927-C907033E24D9}" srcOrd="6" destOrd="0" presId="urn:microsoft.com/office/officeart/2008/layout/AlternatingHexagons"/>
    <dgm:cxn modelId="{BB14E058-5FAF-4ED8-8779-7746C4AA9C06}" type="presParOf" srcId="{427958C5-1EF5-4A79-A927-C907033E24D9}" destId="{B419A9F3-F1E8-4E72-B686-9B8F8B7648BD}" srcOrd="0" destOrd="0" presId="urn:microsoft.com/office/officeart/2008/layout/AlternatingHexagons"/>
    <dgm:cxn modelId="{B609EED6-4449-4770-B7C8-8C1EC4DC4C58}" type="presParOf" srcId="{427958C5-1EF5-4A79-A927-C907033E24D9}" destId="{B12764C2-2D57-4014-B763-24AD688885D1}" srcOrd="1" destOrd="0" presId="urn:microsoft.com/office/officeart/2008/layout/AlternatingHexagons"/>
    <dgm:cxn modelId="{820B3474-F188-4BCA-A4FB-1BF448604726}" type="presParOf" srcId="{427958C5-1EF5-4A79-A927-C907033E24D9}" destId="{DA56966E-9F5E-4853-8441-743F4A84FE83}" srcOrd="2" destOrd="0" presId="urn:microsoft.com/office/officeart/2008/layout/AlternatingHexagons"/>
    <dgm:cxn modelId="{0E126FB4-A4E3-4EB2-AC81-B98F44AB7ED2}" type="presParOf" srcId="{427958C5-1EF5-4A79-A927-C907033E24D9}" destId="{04FD324D-C87E-4BB2-AC6E-CA2C140CA3E5}" srcOrd="3" destOrd="0" presId="urn:microsoft.com/office/officeart/2008/layout/AlternatingHexagons"/>
    <dgm:cxn modelId="{356C212B-B599-4460-8D26-CEA825CF83FB}" type="presParOf" srcId="{427958C5-1EF5-4A79-A927-C907033E24D9}" destId="{9155D294-D02E-4020-A702-73EF48AE936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3B378A-FA5E-4B5C-A80F-0E37EEA4F95B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98D43F14-8B90-4273-9A79-7647CE0BC455}">
      <dgm:prSet phldrT="[Teksti]"/>
      <dgm:spPr/>
      <dgm:t>
        <a:bodyPr/>
        <a:lstStyle/>
        <a:p>
          <a:r>
            <a:rPr lang="fi-FI"/>
            <a:t>Sosiologia</a:t>
          </a:r>
        </a:p>
      </dgm:t>
    </dgm:pt>
    <dgm:pt modelId="{BB241B64-0C11-4A21-9639-18E7BFBB09AB}" type="parTrans" cxnId="{EC43D975-7330-4453-9282-05D9FD016AEA}">
      <dgm:prSet/>
      <dgm:spPr/>
      <dgm:t>
        <a:bodyPr/>
        <a:lstStyle/>
        <a:p>
          <a:endParaRPr lang="fi-FI"/>
        </a:p>
      </dgm:t>
    </dgm:pt>
    <dgm:pt modelId="{FDB52A66-E5E3-48CF-B995-4F5543F930F1}" type="sibTrans" cxnId="{EC43D975-7330-4453-9282-05D9FD016AEA}">
      <dgm:prSet custT="1"/>
      <dgm:spPr/>
      <dgm:t>
        <a:bodyPr/>
        <a:lstStyle/>
        <a:p>
          <a:r>
            <a:rPr lang="fi-FI" sz="1500"/>
            <a:t>Biologinen </a:t>
          </a:r>
          <a:r>
            <a:rPr lang="fi-FI" sz="1600"/>
            <a:t>lääketiede</a:t>
          </a:r>
        </a:p>
      </dgm:t>
    </dgm:pt>
    <dgm:pt modelId="{333A1F88-D60B-4545-80D7-179A28D5FE89}">
      <dgm:prSet phldrT="[Teksti]" phldr="1"/>
      <dgm:spPr/>
      <dgm:t>
        <a:bodyPr/>
        <a:lstStyle/>
        <a:p>
          <a:endParaRPr lang="fi-FI"/>
        </a:p>
      </dgm:t>
    </dgm:pt>
    <dgm:pt modelId="{688ECE81-7B4B-4655-9B5D-89C07BB790AF}" type="parTrans" cxnId="{C4CC8580-8F59-4FAB-8241-C521F07EA35F}">
      <dgm:prSet/>
      <dgm:spPr/>
      <dgm:t>
        <a:bodyPr/>
        <a:lstStyle/>
        <a:p>
          <a:endParaRPr lang="fi-FI"/>
        </a:p>
      </dgm:t>
    </dgm:pt>
    <dgm:pt modelId="{E564B29D-5BBC-41FC-B44E-878A7BD041E0}" type="sibTrans" cxnId="{C4CC8580-8F59-4FAB-8241-C521F07EA35F}">
      <dgm:prSet/>
      <dgm:spPr/>
      <dgm:t>
        <a:bodyPr/>
        <a:lstStyle/>
        <a:p>
          <a:endParaRPr lang="fi-FI"/>
        </a:p>
      </dgm:t>
    </dgm:pt>
    <dgm:pt modelId="{36E38C27-A3E5-49FF-AC31-C02F854237B9}">
      <dgm:prSet phldrT="[Teksti]" custT="1"/>
      <dgm:spPr/>
      <dgm:t>
        <a:bodyPr/>
        <a:lstStyle/>
        <a:p>
          <a:r>
            <a:rPr lang="fi-FI" sz="2400" b="1"/>
            <a:t>Alkoholin käyttö</a:t>
          </a:r>
        </a:p>
      </dgm:t>
    </dgm:pt>
    <dgm:pt modelId="{C70D7674-6778-4FA7-BEF8-10ADA4FCE27B}" type="parTrans" cxnId="{FE7F6C2F-01B0-4732-B32B-6308CADC00D6}">
      <dgm:prSet/>
      <dgm:spPr/>
      <dgm:t>
        <a:bodyPr/>
        <a:lstStyle/>
        <a:p>
          <a:endParaRPr lang="fi-FI"/>
        </a:p>
      </dgm:t>
    </dgm:pt>
    <dgm:pt modelId="{E452405B-2DD6-4657-9761-FEE7DCE46677}" type="sibTrans" cxnId="{FE7F6C2F-01B0-4732-B32B-6308CADC00D6}">
      <dgm:prSet custT="1"/>
      <dgm:spPr/>
      <dgm:t>
        <a:bodyPr/>
        <a:lstStyle/>
        <a:p>
          <a:r>
            <a:rPr lang="fi-FI" sz="1600"/>
            <a:t>Maantiede</a:t>
          </a:r>
        </a:p>
      </dgm:t>
    </dgm:pt>
    <dgm:pt modelId="{1353E0AB-31DD-4A9C-B03B-4981D5939E41}">
      <dgm:prSet phldrT="[Teksti]" phldr="1"/>
      <dgm:spPr/>
      <dgm:t>
        <a:bodyPr/>
        <a:lstStyle/>
        <a:p>
          <a:endParaRPr lang="fi-FI"/>
        </a:p>
      </dgm:t>
    </dgm:pt>
    <dgm:pt modelId="{1C36C742-094A-4F3D-A172-FB7CCACA3A09}" type="parTrans" cxnId="{78B096A2-A86A-487F-9EA4-E8B7E7D048A9}">
      <dgm:prSet/>
      <dgm:spPr/>
      <dgm:t>
        <a:bodyPr/>
        <a:lstStyle/>
        <a:p>
          <a:endParaRPr lang="fi-FI"/>
        </a:p>
      </dgm:t>
    </dgm:pt>
    <dgm:pt modelId="{066F0433-5A6D-48EB-BF5E-61775DCF9A5B}" type="sibTrans" cxnId="{78B096A2-A86A-487F-9EA4-E8B7E7D048A9}">
      <dgm:prSet/>
      <dgm:spPr/>
      <dgm:t>
        <a:bodyPr/>
        <a:lstStyle/>
        <a:p>
          <a:endParaRPr lang="fi-FI"/>
        </a:p>
      </dgm:t>
    </dgm:pt>
    <dgm:pt modelId="{06D03858-3812-4AEA-B56C-5F539174ED71}">
      <dgm:prSet phldrT="[Teksti]" custT="1"/>
      <dgm:spPr/>
      <dgm:t>
        <a:bodyPr/>
        <a:lstStyle/>
        <a:p>
          <a:r>
            <a:rPr lang="fi-FI" sz="1600"/>
            <a:t>Tekniikka</a:t>
          </a:r>
        </a:p>
      </dgm:t>
    </dgm:pt>
    <dgm:pt modelId="{BABF94DF-1F4A-419D-A885-6574D2F7C1FF}" type="parTrans" cxnId="{0AF3CB2F-0C6E-4F77-BBDD-7055FD97A6DA}">
      <dgm:prSet/>
      <dgm:spPr/>
      <dgm:t>
        <a:bodyPr/>
        <a:lstStyle/>
        <a:p>
          <a:endParaRPr lang="fi-FI"/>
        </a:p>
      </dgm:t>
    </dgm:pt>
    <dgm:pt modelId="{BFBF9B3A-BEE1-446E-8D5A-989F372AC82F}" type="sibTrans" cxnId="{0AF3CB2F-0C6E-4F77-BBDD-7055FD97A6DA}">
      <dgm:prSet/>
      <dgm:spPr/>
      <dgm:t>
        <a:bodyPr/>
        <a:lstStyle/>
        <a:p>
          <a:r>
            <a:rPr lang="fi-FI"/>
            <a:t>Psykologia</a:t>
          </a:r>
        </a:p>
      </dgm:t>
    </dgm:pt>
    <dgm:pt modelId="{48FABD50-A10E-4F0C-BEDB-53D7ED78E046}">
      <dgm:prSet phldrT="[Teksti]" phldr="1"/>
      <dgm:spPr/>
      <dgm:t>
        <a:bodyPr/>
        <a:lstStyle/>
        <a:p>
          <a:endParaRPr lang="fi-FI"/>
        </a:p>
      </dgm:t>
    </dgm:pt>
    <dgm:pt modelId="{8D8CABE4-FDFC-45B1-A2DC-19F7D29967DD}" type="parTrans" cxnId="{9E6C91BF-142E-4521-AE7A-E028D37F2DA8}">
      <dgm:prSet/>
      <dgm:spPr/>
      <dgm:t>
        <a:bodyPr/>
        <a:lstStyle/>
        <a:p>
          <a:endParaRPr lang="fi-FI"/>
        </a:p>
      </dgm:t>
    </dgm:pt>
    <dgm:pt modelId="{13C03A33-F6DA-4647-843B-C77876BE4C9D}" type="sibTrans" cxnId="{9E6C91BF-142E-4521-AE7A-E028D37F2DA8}">
      <dgm:prSet/>
      <dgm:spPr/>
      <dgm:t>
        <a:bodyPr/>
        <a:lstStyle/>
        <a:p>
          <a:endParaRPr lang="fi-FI"/>
        </a:p>
      </dgm:t>
    </dgm:pt>
    <dgm:pt modelId="{6D7081FD-0D50-49D9-99EC-7E5CBF7C8660}">
      <dgm:prSet custT="1"/>
      <dgm:spPr/>
      <dgm:t>
        <a:bodyPr/>
        <a:lstStyle/>
        <a:p>
          <a:r>
            <a:rPr lang="fi-FI" sz="1600"/>
            <a:t>Kliininen</a:t>
          </a:r>
          <a:r>
            <a:rPr lang="fi-FI" sz="1400"/>
            <a:t> lääketiede</a:t>
          </a:r>
        </a:p>
      </dgm:t>
    </dgm:pt>
    <dgm:pt modelId="{87B0E4F0-BEEB-4515-BC45-646A010489E9}" type="parTrans" cxnId="{F7FD146E-CCB3-49AE-8416-E0E06649F62A}">
      <dgm:prSet/>
      <dgm:spPr/>
      <dgm:t>
        <a:bodyPr/>
        <a:lstStyle/>
        <a:p>
          <a:endParaRPr lang="fi-FI"/>
        </a:p>
      </dgm:t>
    </dgm:pt>
    <dgm:pt modelId="{A196E6FB-A304-477C-B773-A3830F7D5F10}" type="sibTrans" cxnId="{F7FD146E-CCB3-49AE-8416-E0E06649F62A}">
      <dgm:prSet custT="1"/>
      <dgm:spPr/>
      <dgm:t>
        <a:bodyPr/>
        <a:lstStyle/>
        <a:p>
          <a:r>
            <a:rPr lang="fi-FI" sz="1600"/>
            <a:t>Taloustiede</a:t>
          </a:r>
        </a:p>
      </dgm:t>
    </dgm:pt>
    <dgm:pt modelId="{EA3804F9-7ABA-4D05-A276-A70045FB6BFB}" type="pres">
      <dgm:prSet presAssocID="{323B378A-FA5E-4B5C-A80F-0E37EEA4F95B}" presName="Name0" presStyleCnt="0">
        <dgm:presLayoutVars>
          <dgm:chMax/>
          <dgm:chPref/>
          <dgm:dir/>
          <dgm:animLvl val="lvl"/>
        </dgm:presLayoutVars>
      </dgm:prSet>
      <dgm:spPr/>
    </dgm:pt>
    <dgm:pt modelId="{1387D40D-C618-47BA-B71F-350E2900F78D}" type="pres">
      <dgm:prSet presAssocID="{98D43F14-8B90-4273-9A79-7647CE0BC455}" presName="composite" presStyleCnt="0"/>
      <dgm:spPr/>
    </dgm:pt>
    <dgm:pt modelId="{1DF4E9D0-4428-4A6E-9EA5-381C253AD19A}" type="pres">
      <dgm:prSet presAssocID="{98D43F14-8B90-4273-9A79-7647CE0BC455}" presName="Parent1" presStyleLbl="node1" presStyleIdx="0" presStyleCnt="8" custLinFactNeighborX="41507" custLinFactNeighborY="9758">
        <dgm:presLayoutVars>
          <dgm:chMax val="1"/>
          <dgm:chPref val="1"/>
          <dgm:bulletEnabled val="1"/>
        </dgm:presLayoutVars>
      </dgm:prSet>
      <dgm:spPr/>
    </dgm:pt>
    <dgm:pt modelId="{F5AD7AA6-EE9D-4309-A64A-C419BE17D89C}" type="pres">
      <dgm:prSet presAssocID="{98D43F14-8B90-4273-9A79-7647CE0BC455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C42CE5B8-2E39-44E8-ADC0-C74480E4B147}" type="pres">
      <dgm:prSet presAssocID="{98D43F14-8B90-4273-9A79-7647CE0BC455}" presName="BalanceSpacing" presStyleCnt="0"/>
      <dgm:spPr/>
    </dgm:pt>
    <dgm:pt modelId="{2CCE7A2E-60D0-416D-95C6-EAFDD43F8E6C}" type="pres">
      <dgm:prSet presAssocID="{98D43F14-8B90-4273-9A79-7647CE0BC455}" presName="BalanceSpacing1" presStyleCnt="0"/>
      <dgm:spPr/>
    </dgm:pt>
    <dgm:pt modelId="{79996DA4-603C-48D0-881C-BCDCD784D7BD}" type="pres">
      <dgm:prSet presAssocID="{FDB52A66-E5E3-48CF-B995-4F5543F930F1}" presName="Accent1Text" presStyleLbl="node1" presStyleIdx="1" presStyleCnt="8" custLinFactNeighborX="7065" custLinFactNeighborY="9758"/>
      <dgm:spPr/>
    </dgm:pt>
    <dgm:pt modelId="{D1CBA86D-DBFE-458B-9E13-8F7D180F5422}" type="pres">
      <dgm:prSet presAssocID="{FDB52A66-E5E3-48CF-B995-4F5543F930F1}" presName="spaceBetweenRectangles" presStyleCnt="0"/>
      <dgm:spPr/>
    </dgm:pt>
    <dgm:pt modelId="{CFA6AA06-5FFB-403E-9AD2-48D19F00C6DC}" type="pres">
      <dgm:prSet presAssocID="{36E38C27-A3E5-49FF-AC31-C02F854237B9}" presName="composite" presStyleCnt="0"/>
      <dgm:spPr/>
    </dgm:pt>
    <dgm:pt modelId="{BBAC8713-F46C-4896-A052-2BE408B89076}" type="pres">
      <dgm:prSet presAssocID="{36E38C27-A3E5-49FF-AC31-C02F854237B9}" presName="Parent1" presStyleLbl="node1" presStyleIdx="2" presStyleCnt="8" custScaleX="175145" custScaleY="156476" custLinFactNeighborX="44228" custLinFactNeighborY="21909">
        <dgm:presLayoutVars>
          <dgm:chMax val="1"/>
          <dgm:chPref val="1"/>
          <dgm:bulletEnabled val="1"/>
        </dgm:presLayoutVars>
      </dgm:prSet>
      <dgm:spPr/>
    </dgm:pt>
    <dgm:pt modelId="{66BEF232-9D39-4837-A2D5-C62EDC9C9ED7}" type="pres">
      <dgm:prSet presAssocID="{36E38C27-A3E5-49FF-AC31-C02F854237B9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3055D099-5598-4C16-9A0F-FA084D48B26C}" type="pres">
      <dgm:prSet presAssocID="{36E38C27-A3E5-49FF-AC31-C02F854237B9}" presName="BalanceSpacing" presStyleCnt="0"/>
      <dgm:spPr/>
    </dgm:pt>
    <dgm:pt modelId="{113F7E8D-172F-4563-B703-CC22BBC2C6E2}" type="pres">
      <dgm:prSet presAssocID="{36E38C27-A3E5-49FF-AC31-C02F854237B9}" presName="BalanceSpacing1" presStyleCnt="0"/>
      <dgm:spPr/>
    </dgm:pt>
    <dgm:pt modelId="{E650C756-A560-45A0-8C40-210523412D45}" type="pres">
      <dgm:prSet presAssocID="{E452405B-2DD6-4657-9761-FEE7DCE46677}" presName="Accent1Text" presStyleLbl="node1" presStyleIdx="3" presStyleCnt="8" custScaleX="116511" custLinFactX="1667" custLinFactNeighborX="100000" custLinFactNeighborY="15607"/>
      <dgm:spPr/>
    </dgm:pt>
    <dgm:pt modelId="{5019D7C7-810B-4410-8816-C1FD7F3AC389}" type="pres">
      <dgm:prSet presAssocID="{E452405B-2DD6-4657-9761-FEE7DCE46677}" presName="spaceBetweenRectangles" presStyleCnt="0"/>
      <dgm:spPr/>
    </dgm:pt>
    <dgm:pt modelId="{BA422755-EDAA-462C-8B0D-F98F4E54DDDC}" type="pres">
      <dgm:prSet presAssocID="{06D03858-3812-4AEA-B56C-5F539174ED71}" presName="composite" presStyleCnt="0"/>
      <dgm:spPr/>
    </dgm:pt>
    <dgm:pt modelId="{DA3F8747-892F-48F8-A568-13FABF7C1071}" type="pres">
      <dgm:prSet presAssocID="{06D03858-3812-4AEA-B56C-5F539174ED71}" presName="Parent1" presStyleLbl="node1" presStyleIdx="4" presStyleCnt="8" custScaleX="131370" custLinFactX="42333" custLinFactNeighborX="100000" custLinFactNeighborY="48169">
        <dgm:presLayoutVars>
          <dgm:chMax val="1"/>
          <dgm:chPref val="1"/>
          <dgm:bulletEnabled val="1"/>
        </dgm:presLayoutVars>
      </dgm:prSet>
      <dgm:spPr/>
    </dgm:pt>
    <dgm:pt modelId="{9BD6F0D0-4C88-4D22-B46E-19B558E67B78}" type="pres">
      <dgm:prSet presAssocID="{06D03858-3812-4AEA-B56C-5F539174ED71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8770D2A0-B4F3-4418-83AA-A69A1FE12FFE}" type="pres">
      <dgm:prSet presAssocID="{06D03858-3812-4AEA-B56C-5F539174ED71}" presName="BalanceSpacing" presStyleCnt="0"/>
      <dgm:spPr/>
    </dgm:pt>
    <dgm:pt modelId="{A666BE7B-9490-4C0D-9D86-CCF4C1ED9D50}" type="pres">
      <dgm:prSet presAssocID="{06D03858-3812-4AEA-B56C-5F539174ED71}" presName="BalanceSpacing1" presStyleCnt="0"/>
      <dgm:spPr/>
    </dgm:pt>
    <dgm:pt modelId="{DFF57CA8-39DB-4B5A-B34C-5AF3BA448062}" type="pres">
      <dgm:prSet presAssocID="{BFBF9B3A-BEE1-446E-8D5A-989F372AC82F}" presName="Accent1Text" presStyleLbl="node1" presStyleIdx="5" presStyleCnt="8" custScaleX="110982" custLinFactNeighborX="98021" custLinFactNeighborY="65267"/>
      <dgm:spPr/>
    </dgm:pt>
    <dgm:pt modelId="{12BE9D18-3510-44D1-A50D-4D4C79F1E3B9}" type="pres">
      <dgm:prSet presAssocID="{BFBF9B3A-BEE1-446E-8D5A-989F372AC82F}" presName="spaceBetweenRectangles" presStyleCnt="0"/>
      <dgm:spPr/>
    </dgm:pt>
    <dgm:pt modelId="{A4948BF0-6CC6-42D9-8ADA-2DD1956CF444}" type="pres">
      <dgm:prSet presAssocID="{6D7081FD-0D50-49D9-99EC-7E5CBF7C8660}" presName="composite" presStyleCnt="0"/>
      <dgm:spPr/>
    </dgm:pt>
    <dgm:pt modelId="{BA484C7D-1D3F-472B-BC13-AA327923BB27}" type="pres">
      <dgm:prSet presAssocID="{6D7081FD-0D50-49D9-99EC-7E5CBF7C8660}" presName="Parent1" presStyleLbl="node1" presStyleIdx="6" presStyleCnt="8" custLinFactX="-32652" custLinFactY="-77773" custLinFactNeighborX="-100000" custLinFactNeighborY="-100000">
        <dgm:presLayoutVars>
          <dgm:chMax val="1"/>
          <dgm:chPref val="1"/>
          <dgm:bulletEnabled val="1"/>
        </dgm:presLayoutVars>
      </dgm:prSet>
      <dgm:spPr/>
    </dgm:pt>
    <dgm:pt modelId="{71636156-FFF1-499A-9EEA-9E5FE5BED27A}" type="pres">
      <dgm:prSet presAssocID="{6D7081FD-0D50-49D9-99EC-7E5CBF7C8660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28567FEA-1EFA-496B-ADA3-F5D75DD04BD8}" type="pres">
      <dgm:prSet presAssocID="{6D7081FD-0D50-49D9-99EC-7E5CBF7C8660}" presName="BalanceSpacing" presStyleCnt="0"/>
      <dgm:spPr/>
    </dgm:pt>
    <dgm:pt modelId="{8361A444-33C4-41FE-8818-5EFF5CF195C9}" type="pres">
      <dgm:prSet presAssocID="{6D7081FD-0D50-49D9-99EC-7E5CBF7C8660}" presName="BalanceSpacing1" presStyleCnt="0"/>
      <dgm:spPr/>
    </dgm:pt>
    <dgm:pt modelId="{31E9D8CE-AD6B-4120-BD5B-26F75D513720}" type="pres">
      <dgm:prSet presAssocID="{A196E6FB-A304-477C-B773-A3830F7D5F10}" presName="Accent1Text" presStyleLbl="node1" presStyleIdx="7" presStyleCnt="8" custScaleX="135100" custLinFactX="-100000" custLinFactNeighborX="-120999" custLinFactNeighborY="-53810"/>
      <dgm:spPr/>
    </dgm:pt>
  </dgm:ptLst>
  <dgm:cxnLst>
    <dgm:cxn modelId="{8AD9C90E-4B3C-4009-89AA-3CCFA462F22A}" type="presOf" srcId="{98D43F14-8B90-4273-9A79-7647CE0BC455}" destId="{1DF4E9D0-4428-4A6E-9EA5-381C253AD19A}" srcOrd="0" destOrd="0" presId="urn:microsoft.com/office/officeart/2008/layout/AlternatingHexagons"/>
    <dgm:cxn modelId="{FE7F6C2F-01B0-4732-B32B-6308CADC00D6}" srcId="{323B378A-FA5E-4B5C-A80F-0E37EEA4F95B}" destId="{36E38C27-A3E5-49FF-AC31-C02F854237B9}" srcOrd="1" destOrd="0" parTransId="{C70D7674-6778-4FA7-BEF8-10ADA4FCE27B}" sibTransId="{E452405B-2DD6-4657-9761-FEE7DCE46677}"/>
    <dgm:cxn modelId="{0AF3CB2F-0C6E-4F77-BBDD-7055FD97A6DA}" srcId="{323B378A-FA5E-4B5C-A80F-0E37EEA4F95B}" destId="{06D03858-3812-4AEA-B56C-5F539174ED71}" srcOrd="2" destOrd="0" parTransId="{BABF94DF-1F4A-419D-A885-6574D2F7C1FF}" sibTransId="{BFBF9B3A-BEE1-446E-8D5A-989F372AC82F}"/>
    <dgm:cxn modelId="{F7FD146E-CCB3-49AE-8416-E0E06649F62A}" srcId="{323B378A-FA5E-4B5C-A80F-0E37EEA4F95B}" destId="{6D7081FD-0D50-49D9-99EC-7E5CBF7C8660}" srcOrd="3" destOrd="0" parTransId="{87B0E4F0-BEEB-4515-BC45-646A010489E9}" sibTransId="{A196E6FB-A304-477C-B773-A3830F7D5F10}"/>
    <dgm:cxn modelId="{07976D74-4932-45B3-8615-C0180B1A6CBF}" type="presOf" srcId="{A196E6FB-A304-477C-B773-A3830F7D5F10}" destId="{31E9D8CE-AD6B-4120-BD5B-26F75D513720}" srcOrd="0" destOrd="0" presId="urn:microsoft.com/office/officeart/2008/layout/AlternatingHexagons"/>
    <dgm:cxn modelId="{EC43D975-7330-4453-9282-05D9FD016AEA}" srcId="{323B378A-FA5E-4B5C-A80F-0E37EEA4F95B}" destId="{98D43F14-8B90-4273-9A79-7647CE0BC455}" srcOrd="0" destOrd="0" parTransId="{BB241B64-0C11-4A21-9639-18E7BFBB09AB}" sibTransId="{FDB52A66-E5E3-48CF-B995-4F5543F930F1}"/>
    <dgm:cxn modelId="{C4CC8580-8F59-4FAB-8241-C521F07EA35F}" srcId="{98D43F14-8B90-4273-9A79-7647CE0BC455}" destId="{333A1F88-D60B-4545-80D7-179A28D5FE89}" srcOrd="0" destOrd="0" parTransId="{688ECE81-7B4B-4655-9B5D-89C07BB790AF}" sibTransId="{E564B29D-5BBC-41FC-B44E-878A7BD041E0}"/>
    <dgm:cxn modelId="{81C00E9F-08F8-47F2-9954-FCFCF799F4F7}" type="presOf" srcId="{1353E0AB-31DD-4A9C-B03B-4981D5939E41}" destId="{66BEF232-9D39-4837-A2D5-C62EDC9C9ED7}" srcOrd="0" destOrd="0" presId="urn:microsoft.com/office/officeart/2008/layout/AlternatingHexagons"/>
    <dgm:cxn modelId="{78B096A2-A86A-487F-9EA4-E8B7E7D048A9}" srcId="{36E38C27-A3E5-49FF-AC31-C02F854237B9}" destId="{1353E0AB-31DD-4A9C-B03B-4981D5939E41}" srcOrd="0" destOrd="0" parTransId="{1C36C742-094A-4F3D-A172-FB7CCACA3A09}" sibTransId="{066F0433-5A6D-48EB-BF5E-61775DCF9A5B}"/>
    <dgm:cxn modelId="{9D9853B3-03B8-4B77-8F82-2582213E5FAE}" type="presOf" srcId="{6D7081FD-0D50-49D9-99EC-7E5CBF7C8660}" destId="{BA484C7D-1D3F-472B-BC13-AA327923BB27}" srcOrd="0" destOrd="0" presId="urn:microsoft.com/office/officeart/2008/layout/AlternatingHexagons"/>
    <dgm:cxn modelId="{9E6C91BF-142E-4521-AE7A-E028D37F2DA8}" srcId="{06D03858-3812-4AEA-B56C-5F539174ED71}" destId="{48FABD50-A10E-4F0C-BEDB-53D7ED78E046}" srcOrd="0" destOrd="0" parTransId="{8D8CABE4-FDFC-45B1-A2DC-19F7D29967DD}" sibTransId="{13C03A33-F6DA-4647-843B-C77876BE4C9D}"/>
    <dgm:cxn modelId="{06F619DB-8637-4DC7-91E4-5577B45FAFC9}" type="presOf" srcId="{48FABD50-A10E-4F0C-BEDB-53D7ED78E046}" destId="{9BD6F0D0-4C88-4D22-B46E-19B558E67B78}" srcOrd="0" destOrd="0" presId="urn:microsoft.com/office/officeart/2008/layout/AlternatingHexagons"/>
    <dgm:cxn modelId="{DEE2FCDC-35DB-4BEE-9C82-ACE81ED58EDA}" type="presOf" srcId="{E452405B-2DD6-4657-9761-FEE7DCE46677}" destId="{E650C756-A560-45A0-8C40-210523412D45}" srcOrd="0" destOrd="0" presId="urn:microsoft.com/office/officeart/2008/layout/AlternatingHexagons"/>
    <dgm:cxn modelId="{911EACDD-E716-4A25-A233-085CA64CA4D5}" type="presOf" srcId="{06D03858-3812-4AEA-B56C-5F539174ED71}" destId="{DA3F8747-892F-48F8-A568-13FABF7C1071}" srcOrd="0" destOrd="0" presId="urn:microsoft.com/office/officeart/2008/layout/AlternatingHexagons"/>
    <dgm:cxn modelId="{CE5DC4DE-7973-46D8-B14A-899DE4504801}" type="presOf" srcId="{36E38C27-A3E5-49FF-AC31-C02F854237B9}" destId="{BBAC8713-F46C-4896-A052-2BE408B89076}" srcOrd="0" destOrd="0" presId="urn:microsoft.com/office/officeart/2008/layout/AlternatingHexagons"/>
    <dgm:cxn modelId="{9D8CF3E4-E562-4885-8A4D-CFE36DA24EAC}" type="presOf" srcId="{FDB52A66-E5E3-48CF-B995-4F5543F930F1}" destId="{79996DA4-603C-48D0-881C-BCDCD784D7BD}" srcOrd="0" destOrd="0" presId="urn:microsoft.com/office/officeart/2008/layout/AlternatingHexagons"/>
    <dgm:cxn modelId="{3902FBE7-8789-4A9E-8416-B72CE71162A0}" type="presOf" srcId="{333A1F88-D60B-4545-80D7-179A28D5FE89}" destId="{F5AD7AA6-EE9D-4309-A64A-C419BE17D89C}" srcOrd="0" destOrd="0" presId="urn:microsoft.com/office/officeart/2008/layout/AlternatingHexagons"/>
    <dgm:cxn modelId="{FB1A87F5-6A5A-4BB9-9BF2-842C597FF5FE}" type="presOf" srcId="{323B378A-FA5E-4B5C-A80F-0E37EEA4F95B}" destId="{EA3804F9-7ABA-4D05-A276-A70045FB6BFB}" srcOrd="0" destOrd="0" presId="urn:microsoft.com/office/officeart/2008/layout/AlternatingHexagons"/>
    <dgm:cxn modelId="{1CE56EF7-A1AF-4F50-B999-41F3B75C7F27}" type="presOf" srcId="{BFBF9B3A-BEE1-446E-8D5A-989F372AC82F}" destId="{DFF57CA8-39DB-4B5A-B34C-5AF3BA448062}" srcOrd="0" destOrd="0" presId="urn:microsoft.com/office/officeart/2008/layout/AlternatingHexagons"/>
    <dgm:cxn modelId="{E7020E22-C3D1-4985-84E1-7867E263B788}" type="presParOf" srcId="{EA3804F9-7ABA-4D05-A276-A70045FB6BFB}" destId="{1387D40D-C618-47BA-B71F-350E2900F78D}" srcOrd="0" destOrd="0" presId="urn:microsoft.com/office/officeart/2008/layout/AlternatingHexagons"/>
    <dgm:cxn modelId="{55091114-5ED8-4CBE-B61A-1E66341958AE}" type="presParOf" srcId="{1387D40D-C618-47BA-B71F-350E2900F78D}" destId="{1DF4E9D0-4428-4A6E-9EA5-381C253AD19A}" srcOrd="0" destOrd="0" presId="urn:microsoft.com/office/officeart/2008/layout/AlternatingHexagons"/>
    <dgm:cxn modelId="{D6793945-B1E2-4C0C-864C-521055FBBB4E}" type="presParOf" srcId="{1387D40D-C618-47BA-B71F-350E2900F78D}" destId="{F5AD7AA6-EE9D-4309-A64A-C419BE17D89C}" srcOrd="1" destOrd="0" presId="urn:microsoft.com/office/officeart/2008/layout/AlternatingHexagons"/>
    <dgm:cxn modelId="{52240A70-D258-4461-B9E2-B64C84092184}" type="presParOf" srcId="{1387D40D-C618-47BA-B71F-350E2900F78D}" destId="{C42CE5B8-2E39-44E8-ADC0-C74480E4B147}" srcOrd="2" destOrd="0" presId="urn:microsoft.com/office/officeart/2008/layout/AlternatingHexagons"/>
    <dgm:cxn modelId="{42E172C3-152E-4650-96B2-7D0A828A15DD}" type="presParOf" srcId="{1387D40D-C618-47BA-B71F-350E2900F78D}" destId="{2CCE7A2E-60D0-416D-95C6-EAFDD43F8E6C}" srcOrd="3" destOrd="0" presId="urn:microsoft.com/office/officeart/2008/layout/AlternatingHexagons"/>
    <dgm:cxn modelId="{F8F0D2C0-F2B3-4DC1-80DF-1BB8EBA837F7}" type="presParOf" srcId="{1387D40D-C618-47BA-B71F-350E2900F78D}" destId="{79996DA4-603C-48D0-881C-BCDCD784D7BD}" srcOrd="4" destOrd="0" presId="urn:microsoft.com/office/officeart/2008/layout/AlternatingHexagons"/>
    <dgm:cxn modelId="{A257DB8A-E57D-4ECE-8334-CD76CD3785DE}" type="presParOf" srcId="{EA3804F9-7ABA-4D05-A276-A70045FB6BFB}" destId="{D1CBA86D-DBFE-458B-9E13-8F7D180F5422}" srcOrd="1" destOrd="0" presId="urn:microsoft.com/office/officeart/2008/layout/AlternatingHexagons"/>
    <dgm:cxn modelId="{8CE43F76-12AA-4315-B616-05A7FF2BA698}" type="presParOf" srcId="{EA3804F9-7ABA-4D05-A276-A70045FB6BFB}" destId="{CFA6AA06-5FFB-403E-9AD2-48D19F00C6DC}" srcOrd="2" destOrd="0" presId="urn:microsoft.com/office/officeart/2008/layout/AlternatingHexagons"/>
    <dgm:cxn modelId="{45BB7201-8036-403A-8C21-A68C75A863C2}" type="presParOf" srcId="{CFA6AA06-5FFB-403E-9AD2-48D19F00C6DC}" destId="{BBAC8713-F46C-4896-A052-2BE408B89076}" srcOrd="0" destOrd="0" presId="urn:microsoft.com/office/officeart/2008/layout/AlternatingHexagons"/>
    <dgm:cxn modelId="{0DC8A116-D542-432F-962C-D15681571CD2}" type="presParOf" srcId="{CFA6AA06-5FFB-403E-9AD2-48D19F00C6DC}" destId="{66BEF232-9D39-4837-A2D5-C62EDC9C9ED7}" srcOrd="1" destOrd="0" presId="urn:microsoft.com/office/officeart/2008/layout/AlternatingHexagons"/>
    <dgm:cxn modelId="{49A2AF7E-00CC-4424-A006-4F74B4DD8D1E}" type="presParOf" srcId="{CFA6AA06-5FFB-403E-9AD2-48D19F00C6DC}" destId="{3055D099-5598-4C16-9A0F-FA084D48B26C}" srcOrd="2" destOrd="0" presId="urn:microsoft.com/office/officeart/2008/layout/AlternatingHexagons"/>
    <dgm:cxn modelId="{FE94F654-B68D-454E-99D4-39A7A74D8754}" type="presParOf" srcId="{CFA6AA06-5FFB-403E-9AD2-48D19F00C6DC}" destId="{113F7E8D-172F-4563-B703-CC22BBC2C6E2}" srcOrd="3" destOrd="0" presId="urn:microsoft.com/office/officeart/2008/layout/AlternatingHexagons"/>
    <dgm:cxn modelId="{D48CB107-18AC-49AA-9F7A-A1E1999D4544}" type="presParOf" srcId="{CFA6AA06-5FFB-403E-9AD2-48D19F00C6DC}" destId="{E650C756-A560-45A0-8C40-210523412D45}" srcOrd="4" destOrd="0" presId="urn:microsoft.com/office/officeart/2008/layout/AlternatingHexagons"/>
    <dgm:cxn modelId="{C588BE67-8ED4-4BA1-8898-BFE8DF7A4CC8}" type="presParOf" srcId="{EA3804F9-7ABA-4D05-A276-A70045FB6BFB}" destId="{5019D7C7-810B-4410-8816-C1FD7F3AC389}" srcOrd="3" destOrd="0" presId="urn:microsoft.com/office/officeart/2008/layout/AlternatingHexagons"/>
    <dgm:cxn modelId="{068229D7-BE23-49B4-A7B9-771CF80136D6}" type="presParOf" srcId="{EA3804F9-7ABA-4D05-A276-A70045FB6BFB}" destId="{BA422755-EDAA-462C-8B0D-F98F4E54DDDC}" srcOrd="4" destOrd="0" presId="urn:microsoft.com/office/officeart/2008/layout/AlternatingHexagons"/>
    <dgm:cxn modelId="{24AE5B76-1423-467F-B214-32D3D583B965}" type="presParOf" srcId="{BA422755-EDAA-462C-8B0D-F98F4E54DDDC}" destId="{DA3F8747-892F-48F8-A568-13FABF7C1071}" srcOrd="0" destOrd="0" presId="urn:microsoft.com/office/officeart/2008/layout/AlternatingHexagons"/>
    <dgm:cxn modelId="{8704065C-E568-4E37-B477-7D6344AE1AFB}" type="presParOf" srcId="{BA422755-EDAA-462C-8B0D-F98F4E54DDDC}" destId="{9BD6F0D0-4C88-4D22-B46E-19B558E67B78}" srcOrd="1" destOrd="0" presId="urn:microsoft.com/office/officeart/2008/layout/AlternatingHexagons"/>
    <dgm:cxn modelId="{19822F8B-F681-487A-8025-632A6FCDB60F}" type="presParOf" srcId="{BA422755-EDAA-462C-8B0D-F98F4E54DDDC}" destId="{8770D2A0-B4F3-4418-83AA-A69A1FE12FFE}" srcOrd="2" destOrd="0" presId="urn:microsoft.com/office/officeart/2008/layout/AlternatingHexagons"/>
    <dgm:cxn modelId="{6996FB6E-BBCD-42C2-96FB-FEB5923E99D2}" type="presParOf" srcId="{BA422755-EDAA-462C-8B0D-F98F4E54DDDC}" destId="{A666BE7B-9490-4C0D-9D86-CCF4C1ED9D50}" srcOrd="3" destOrd="0" presId="urn:microsoft.com/office/officeart/2008/layout/AlternatingHexagons"/>
    <dgm:cxn modelId="{EA2B940F-A59B-4FAB-9D45-7108B023D783}" type="presParOf" srcId="{BA422755-EDAA-462C-8B0D-F98F4E54DDDC}" destId="{DFF57CA8-39DB-4B5A-B34C-5AF3BA448062}" srcOrd="4" destOrd="0" presId="urn:microsoft.com/office/officeart/2008/layout/AlternatingHexagons"/>
    <dgm:cxn modelId="{F2BEFA39-2A4E-4545-8BF3-899339E5EB3B}" type="presParOf" srcId="{EA3804F9-7ABA-4D05-A276-A70045FB6BFB}" destId="{12BE9D18-3510-44D1-A50D-4D4C79F1E3B9}" srcOrd="5" destOrd="0" presId="urn:microsoft.com/office/officeart/2008/layout/AlternatingHexagons"/>
    <dgm:cxn modelId="{D0B1A285-18E2-432C-88B0-63301F6750DE}" type="presParOf" srcId="{EA3804F9-7ABA-4D05-A276-A70045FB6BFB}" destId="{A4948BF0-6CC6-42D9-8ADA-2DD1956CF444}" srcOrd="6" destOrd="0" presId="urn:microsoft.com/office/officeart/2008/layout/AlternatingHexagons"/>
    <dgm:cxn modelId="{75260FAF-3F10-4F52-BCFC-DE5B2F5D10EF}" type="presParOf" srcId="{A4948BF0-6CC6-42D9-8ADA-2DD1956CF444}" destId="{BA484C7D-1D3F-472B-BC13-AA327923BB27}" srcOrd="0" destOrd="0" presId="urn:microsoft.com/office/officeart/2008/layout/AlternatingHexagons"/>
    <dgm:cxn modelId="{B0ADCA7F-006B-4CF2-BAF4-F05961FF0C3D}" type="presParOf" srcId="{A4948BF0-6CC6-42D9-8ADA-2DD1956CF444}" destId="{71636156-FFF1-499A-9EEA-9E5FE5BED27A}" srcOrd="1" destOrd="0" presId="urn:microsoft.com/office/officeart/2008/layout/AlternatingHexagons"/>
    <dgm:cxn modelId="{B74DD80D-6B48-4FDA-A49D-4DDD6E55347B}" type="presParOf" srcId="{A4948BF0-6CC6-42D9-8ADA-2DD1956CF444}" destId="{28567FEA-1EFA-496B-ADA3-F5D75DD04BD8}" srcOrd="2" destOrd="0" presId="urn:microsoft.com/office/officeart/2008/layout/AlternatingHexagons"/>
    <dgm:cxn modelId="{A69BACEF-3764-4BE6-9C84-D08BDC1396B8}" type="presParOf" srcId="{A4948BF0-6CC6-42D9-8ADA-2DD1956CF444}" destId="{8361A444-33C4-41FE-8818-5EFF5CF195C9}" srcOrd="3" destOrd="0" presId="urn:microsoft.com/office/officeart/2008/layout/AlternatingHexagons"/>
    <dgm:cxn modelId="{2CE48600-BB9D-4F7A-A4EA-D568E5CA2450}" type="presParOf" srcId="{A4948BF0-6CC6-42D9-8ADA-2DD1956CF444}" destId="{31E9D8CE-AD6B-4120-BD5B-26F75D513720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AF0851-E5BE-4855-A19D-9AB2B4816CC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0F4D0FC-F2E4-4F46-955A-9958229AF489}">
      <dgm:prSet phldrT="[Teksti]" custT="1"/>
      <dgm:spPr/>
      <dgm:t>
        <a:bodyPr/>
        <a:lstStyle/>
        <a:p>
          <a:r>
            <a:rPr lang="fi-FI" sz="1400"/>
            <a:t>Ongelma tai kiinnostuksen kohde</a:t>
          </a:r>
        </a:p>
      </dgm:t>
    </dgm:pt>
    <dgm:pt modelId="{0D5ECC92-22A4-4DAE-84EF-0A0634720E3C}" type="parTrans" cxnId="{AB95246A-3A92-415E-AF5C-368772BE7888}">
      <dgm:prSet/>
      <dgm:spPr/>
      <dgm:t>
        <a:bodyPr/>
        <a:lstStyle/>
        <a:p>
          <a:endParaRPr lang="fi-FI"/>
        </a:p>
      </dgm:t>
    </dgm:pt>
    <dgm:pt modelId="{0BF8286D-DEFE-4977-B3EC-BB8BF10AC520}" type="sibTrans" cxnId="{AB95246A-3A92-415E-AF5C-368772BE7888}">
      <dgm:prSet/>
      <dgm:spPr/>
      <dgm:t>
        <a:bodyPr/>
        <a:lstStyle/>
        <a:p>
          <a:endParaRPr lang="fi-FI"/>
        </a:p>
      </dgm:t>
    </dgm:pt>
    <dgm:pt modelId="{F62B42DD-9557-43C6-906B-2B9CD4D93F13}">
      <dgm:prSet phldrT="[Teksti]" custT="1"/>
      <dgm:spPr/>
      <dgm:t>
        <a:bodyPr/>
        <a:lstStyle/>
        <a:p>
          <a:r>
            <a:rPr lang="fi-FI" sz="1400"/>
            <a:t>Aiheeseen tutustuminen</a:t>
          </a:r>
        </a:p>
      </dgm:t>
    </dgm:pt>
    <dgm:pt modelId="{C31981D4-53F5-4692-BAE4-D93ECCF00A55}" type="parTrans" cxnId="{FFC04795-616D-4343-A476-30B837FEC7A0}">
      <dgm:prSet/>
      <dgm:spPr/>
      <dgm:t>
        <a:bodyPr/>
        <a:lstStyle/>
        <a:p>
          <a:endParaRPr lang="fi-FI"/>
        </a:p>
      </dgm:t>
    </dgm:pt>
    <dgm:pt modelId="{97E3F04A-54EC-46FC-A4F2-F106B95C4127}" type="sibTrans" cxnId="{FFC04795-616D-4343-A476-30B837FEC7A0}">
      <dgm:prSet/>
      <dgm:spPr/>
      <dgm:t>
        <a:bodyPr/>
        <a:lstStyle/>
        <a:p>
          <a:endParaRPr lang="fi-FI"/>
        </a:p>
      </dgm:t>
    </dgm:pt>
    <dgm:pt modelId="{8B464152-2514-49A8-8724-FFD278BCD2B2}">
      <dgm:prSet phldrT="[Teksti]" custT="1"/>
      <dgm:spPr/>
      <dgm:t>
        <a:bodyPr/>
        <a:lstStyle/>
        <a:p>
          <a:r>
            <a:rPr lang="fi-FI" sz="1400"/>
            <a:t>Aiheen rajaaminen</a:t>
          </a:r>
        </a:p>
      </dgm:t>
    </dgm:pt>
    <dgm:pt modelId="{2AE6BE78-7BAD-4C3E-9809-0FC1DEE6BB99}" type="parTrans" cxnId="{EDC9D692-1186-4D30-BD11-77075ADD22C1}">
      <dgm:prSet/>
      <dgm:spPr/>
      <dgm:t>
        <a:bodyPr/>
        <a:lstStyle/>
        <a:p>
          <a:endParaRPr lang="fi-FI"/>
        </a:p>
      </dgm:t>
    </dgm:pt>
    <dgm:pt modelId="{98563AC2-5AAB-43C0-A313-05AF501909EB}" type="sibTrans" cxnId="{EDC9D692-1186-4D30-BD11-77075ADD22C1}">
      <dgm:prSet/>
      <dgm:spPr/>
      <dgm:t>
        <a:bodyPr/>
        <a:lstStyle/>
        <a:p>
          <a:endParaRPr lang="fi-FI"/>
        </a:p>
      </dgm:t>
    </dgm:pt>
    <dgm:pt modelId="{6E13D047-FC45-411A-BF47-50267D03134E}">
      <dgm:prSet phldrT="[Teksti]" custT="1"/>
      <dgm:spPr/>
      <dgm:t>
        <a:bodyPr/>
        <a:lstStyle/>
        <a:p>
          <a:r>
            <a:rPr lang="fi-FI" sz="1400"/>
            <a:t>Tutkimus-kysymyksen täsmentäminen</a:t>
          </a:r>
        </a:p>
      </dgm:t>
    </dgm:pt>
    <dgm:pt modelId="{100E3B67-6ECC-4F50-B043-2F2C65917022}" type="parTrans" cxnId="{513CCA90-9DE8-413D-8389-798853CBFB72}">
      <dgm:prSet/>
      <dgm:spPr/>
      <dgm:t>
        <a:bodyPr/>
        <a:lstStyle/>
        <a:p>
          <a:endParaRPr lang="fi-FI"/>
        </a:p>
      </dgm:t>
    </dgm:pt>
    <dgm:pt modelId="{86F82B66-47F5-410A-AB45-50A92DA8FF4E}" type="sibTrans" cxnId="{513CCA90-9DE8-413D-8389-798853CBFB72}">
      <dgm:prSet/>
      <dgm:spPr/>
      <dgm:t>
        <a:bodyPr/>
        <a:lstStyle/>
        <a:p>
          <a:endParaRPr lang="fi-FI"/>
        </a:p>
      </dgm:t>
    </dgm:pt>
    <dgm:pt modelId="{0B307307-E86F-4FF0-B63F-A88F6265669A}">
      <dgm:prSet phldrT="[Teksti]" custT="1"/>
      <dgm:spPr/>
      <dgm:t>
        <a:bodyPr/>
        <a:lstStyle/>
        <a:p>
          <a:r>
            <a:rPr lang="fi-FI" sz="1400"/>
            <a:t>Tutkimustyypin ja asetelman valinta</a:t>
          </a:r>
        </a:p>
      </dgm:t>
    </dgm:pt>
    <dgm:pt modelId="{EB41A3F4-B11F-4256-B1D2-F7C42955BD53}" type="parTrans" cxnId="{918F3096-50A2-4142-96E2-1E9DEB0CC118}">
      <dgm:prSet/>
      <dgm:spPr/>
      <dgm:t>
        <a:bodyPr/>
        <a:lstStyle/>
        <a:p>
          <a:endParaRPr lang="fi-FI"/>
        </a:p>
      </dgm:t>
    </dgm:pt>
    <dgm:pt modelId="{7517B2F7-15E8-4E27-8AFE-17C83E61FDA6}" type="sibTrans" cxnId="{918F3096-50A2-4142-96E2-1E9DEB0CC118}">
      <dgm:prSet/>
      <dgm:spPr/>
      <dgm:t>
        <a:bodyPr/>
        <a:lstStyle/>
        <a:p>
          <a:endParaRPr lang="fi-FI"/>
        </a:p>
      </dgm:t>
    </dgm:pt>
    <dgm:pt modelId="{AE2066D1-EAEF-4AC1-981D-CF7C1007A9C1}" type="pres">
      <dgm:prSet presAssocID="{1FAF0851-E5BE-4855-A19D-9AB2B4816CCD}" presName="Name0" presStyleCnt="0">
        <dgm:presLayoutVars>
          <dgm:dir/>
          <dgm:animLvl val="lvl"/>
          <dgm:resizeHandles val="exact"/>
        </dgm:presLayoutVars>
      </dgm:prSet>
      <dgm:spPr/>
    </dgm:pt>
    <dgm:pt modelId="{805E786F-C3F0-4246-B3F1-4873E4EAC95D}" type="pres">
      <dgm:prSet presAssocID="{F0F4D0FC-F2E4-4F46-955A-9958229AF489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B2001E40-EC62-48A0-B911-35E805AF5CE3}" type="pres">
      <dgm:prSet presAssocID="{0BF8286D-DEFE-4977-B3EC-BB8BF10AC520}" presName="parTxOnlySpace" presStyleCnt="0"/>
      <dgm:spPr/>
    </dgm:pt>
    <dgm:pt modelId="{6BFEC610-CDA4-443A-B2F2-3008B8F59AF7}" type="pres">
      <dgm:prSet presAssocID="{F62B42DD-9557-43C6-906B-2B9CD4D93F13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737AA2B6-7E1C-4E99-81CB-5AB77FFA0201}" type="pres">
      <dgm:prSet presAssocID="{97E3F04A-54EC-46FC-A4F2-F106B95C4127}" presName="parTxOnlySpace" presStyleCnt="0"/>
      <dgm:spPr/>
    </dgm:pt>
    <dgm:pt modelId="{546C7368-3516-47F1-B14C-187D52DEB734}" type="pres">
      <dgm:prSet presAssocID="{8B464152-2514-49A8-8724-FFD278BCD2B2}" presName="parTxOnly" presStyleLbl="node1" presStyleIdx="2" presStyleCnt="5" custLinFactNeighborY="167">
        <dgm:presLayoutVars>
          <dgm:chMax val="0"/>
          <dgm:chPref val="0"/>
          <dgm:bulletEnabled val="1"/>
        </dgm:presLayoutVars>
      </dgm:prSet>
      <dgm:spPr/>
    </dgm:pt>
    <dgm:pt modelId="{2B90ED26-C630-414E-A31A-163723AC5DFC}" type="pres">
      <dgm:prSet presAssocID="{98563AC2-5AAB-43C0-A313-05AF501909EB}" presName="parTxOnlySpace" presStyleCnt="0"/>
      <dgm:spPr/>
    </dgm:pt>
    <dgm:pt modelId="{706121E1-64EE-49DC-9067-3C7326FC1D23}" type="pres">
      <dgm:prSet presAssocID="{6E13D047-FC45-411A-BF47-50267D03134E}" presName="parTxOnly" presStyleLbl="node1" presStyleIdx="3" presStyleCnt="5" custScaleX="109702">
        <dgm:presLayoutVars>
          <dgm:chMax val="0"/>
          <dgm:chPref val="0"/>
          <dgm:bulletEnabled val="1"/>
        </dgm:presLayoutVars>
      </dgm:prSet>
      <dgm:spPr/>
    </dgm:pt>
    <dgm:pt modelId="{6947351C-528A-4D00-B65E-4394FF5A0691}" type="pres">
      <dgm:prSet presAssocID="{86F82B66-47F5-410A-AB45-50A92DA8FF4E}" presName="parTxOnlySpace" presStyleCnt="0"/>
      <dgm:spPr/>
    </dgm:pt>
    <dgm:pt modelId="{8EDF410E-F712-4511-89FC-4F46D763368F}" type="pres">
      <dgm:prSet presAssocID="{0B307307-E86F-4FF0-B63F-A88F6265669A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4B5BDE39-8D1B-4263-9A9D-C6FE98E2066C}" type="presOf" srcId="{0B307307-E86F-4FF0-B63F-A88F6265669A}" destId="{8EDF410E-F712-4511-89FC-4F46D763368F}" srcOrd="0" destOrd="0" presId="urn:microsoft.com/office/officeart/2005/8/layout/chevron1"/>
    <dgm:cxn modelId="{2039D660-B5D1-4E42-8467-E029F6DACFAB}" type="presOf" srcId="{6E13D047-FC45-411A-BF47-50267D03134E}" destId="{706121E1-64EE-49DC-9067-3C7326FC1D23}" srcOrd="0" destOrd="0" presId="urn:microsoft.com/office/officeart/2005/8/layout/chevron1"/>
    <dgm:cxn modelId="{AB95246A-3A92-415E-AF5C-368772BE7888}" srcId="{1FAF0851-E5BE-4855-A19D-9AB2B4816CCD}" destId="{F0F4D0FC-F2E4-4F46-955A-9958229AF489}" srcOrd="0" destOrd="0" parTransId="{0D5ECC92-22A4-4DAE-84EF-0A0634720E3C}" sibTransId="{0BF8286D-DEFE-4977-B3EC-BB8BF10AC520}"/>
    <dgm:cxn modelId="{70382575-8A9E-4363-930A-623A78A8C7B6}" type="presOf" srcId="{F0F4D0FC-F2E4-4F46-955A-9958229AF489}" destId="{805E786F-C3F0-4246-B3F1-4873E4EAC95D}" srcOrd="0" destOrd="0" presId="urn:microsoft.com/office/officeart/2005/8/layout/chevron1"/>
    <dgm:cxn modelId="{D652765A-299F-4040-9325-6E3B9DB7C78C}" type="presOf" srcId="{8B464152-2514-49A8-8724-FFD278BCD2B2}" destId="{546C7368-3516-47F1-B14C-187D52DEB734}" srcOrd="0" destOrd="0" presId="urn:microsoft.com/office/officeart/2005/8/layout/chevron1"/>
    <dgm:cxn modelId="{513CCA90-9DE8-413D-8389-798853CBFB72}" srcId="{1FAF0851-E5BE-4855-A19D-9AB2B4816CCD}" destId="{6E13D047-FC45-411A-BF47-50267D03134E}" srcOrd="3" destOrd="0" parTransId="{100E3B67-6ECC-4F50-B043-2F2C65917022}" sibTransId="{86F82B66-47F5-410A-AB45-50A92DA8FF4E}"/>
    <dgm:cxn modelId="{EDC9D692-1186-4D30-BD11-77075ADD22C1}" srcId="{1FAF0851-E5BE-4855-A19D-9AB2B4816CCD}" destId="{8B464152-2514-49A8-8724-FFD278BCD2B2}" srcOrd="2" destOrd="0" parTransId="{2AE6BE78-7BAD-4C3E-9809-0FC1DEE6BB99}" sibTransId="{98563AC2-5AAB-43C0-A313-05AF501909EB}"/>
    <dgm:cxn modelId="{FFC04795-616D-4343-A476-30B837FEC7A0}" srcId="{1FAF0851-E5BE-4855-A19D-9AB2B4816CCD}" destId="{F62B42DD-9557-43C6-906B-2B9CD4D93F13}" srcOrd="1" destOrd="0" parTransId="{C31981D4-53F5-4692-BAE4-D93ECCF00A55}" sibTransId="{97E3F04A-54EC-46FC-A4F2-F106B95C4127}"/>
    <dgm:cxn modelId="{918F3096-50A2-4142-96E2-1E9DEB0CC118}" srcId="{1FAF0851-E5BE-4855-A19D-9AB2B4816CCD}" destId="{0B307307-E86F-4FF0-B63F-A88F6265669A}" srcOrd="4" destOrd="0" parTransId="{EB41A3F4-B11F-4256-B1D2-F7C42955BD53}" sibTransId="{7517B2F7-15E8-4E27-8AFE-17C83E61FDA6}"/>
    <dgm:cxn modelId="{4F853B9F-BC17-43E3-A98F-E083E15F0913}" type="presOf" srcId="{F62B42DD-9557-43C6-906B-2B9CD4D93F13}" destId="{6BFEC610-CDA4-443A-B2F2-3008B8F59AF7}" srcOrd="0" destOrd="0" presId="urn:microsoft.com/office/officeart/2005/8/layout/chevron1"/>
    <dgm:cxn modelId="{677862AF-0850-422E-B4B2-387730C6435F}" type="presOf" srcId="{1FAF0851-E5BE-4855-A19D-9AB2B4816CCD}" destId="{AE2066D1-EAEF-4AC1-981D-CF7C1007A9C1}" srcOrd="0" destOrd="0" presId="urn:microsoft.com/office/officeart/2005/8/layout/chevron1"/>
    <dgm:cxn modelId="{CA7213F2-2CF2-478B-8D50-D09A8876B203}" type="presParOf" srcId="{AE2066D1-EAEF-4AC1-981D-CF7C1007A9C1}" destId="{805E786F-C3F0-4246-B3F1-4873E4EAC95D}" srcOrd="0" destOrd="0" presId="urn:microsoft.com/office/officeart/2005/8/layout/chevron1"/>
    <dgm:cxn modelId="{6099C41E-1861-486C-AD9C-146BEE33C689}" type="presParOf" srcId="{AE2066D1-EAEF-4AC1-981D-CF7C1007A9C1}" destId="{B2001E40-EC62-48A0-B911-35E805AF5CE3}" srcOrd="1" destOrd="0" presId="urn:microsoft.com/office/officeart/2005/8/layout/chevron1"/>
    <dgm:cxn modelId="{13F0C771-D3E6-4238-B004-08963A5BA385}" type="presParOf" srcId="{AE2066D1-EAEF-4AC1-981D-CF7C1007A9C1}" destId="{6BFEC610-CDA4-443A-B2F2-3008B8F59AF7}" srcOrd="2" destOrd="0" presId="urn:microsoft.com/office/officeart/2005/8/layout/chevron1"/>
    <dgm:cxn modelId="{59D108C0-D7E2-4812-9EC3-95B9B44739FE}" type="presParOf" srcId="{AE2066D1-EAEF-4AC1-981D-CF7C1007A9C1}" destId="{737AA2B6-7E1C-4E99-81CB-5AB77FFA0201}" srcOrd="3" destOrd="0" presId="urn:microsoft.com/office/officeart/2005/8/layout/chevron1"/>
    <dgm:cxn modelId="{B16F73DE-DCBE-4A48-B5AE-6648FEE946ED}" type="presParOf" srcId="{AE2066D1-EAEF-4AC1-981D-CF7C1007A9C1}" destId="{546C7368-3516-47F1-B14C-187D52DEB734}" srcOrd="4" destOrd="0" presId="urn:microsoft.com/office/officeart/2005/8/layout/chevron1"/>
    <dgm:cxn modelId="{FB0F41C2-05A9-40F1-9D20-AA275FDA55A5}" type="presParOf" srcId="{AE2066D1-EAEF-4AC1-981D-CF7C1007A9C1}" destId="{2B90ED26-C630-414E-A31A-163723AC5DFC}" srcOrd="5" destOrd="0" presId="urn:microsoft.com/office/officeart/2005/8/layout/chevron1"/>
    <dgm:cxn modelId="{7E41B7B9-9328-4058-BEAA-E14FFFE69D56}" type="presParOf" srcId="{AE2066D1-EAEF-4AC1-981D-CF7C1007A9C1}" destId="{706121E1-64EE-49DC-9067-3C7326FC1D23}" srcOrd="6" destOrd="0" presId="urn:microsoft.com/office/officeart/2005/8/layout/chevron1"/>
    <dgm:cxn modelId="{E6C49357-843D-4DC7-AD43-F801E4D31AF9}" type="presParOf" srcId="{AE2066D1-EAEF-4AC1-981D-CF7C1007A9C1}" destId="{6947351C-528A-4D00-B65E-4394FF5A0691}" srcOrd="7" destOrd="0" presId="urn:microsoft.com/office/officeart/2005/8/layout/chevron1"/>
    <dgm:cxn modelId="{482C2E3D-C166-4BF1-A202-92641AFD3294}" type="presParOf" srcId="{AE2066D1-EAEF-4AC1-981D-CF7C1007A9C1}" destId="{8EDF410E-F712-4511-89FC-4F46D763368F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94DED9-979F-450F-AA82-2EB499E6689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C2863264-D50D-48F0-A551-D8F27D103A83}">
      <dgm:prSet phldrT="[Teksti]" custT="1"/>
      <dgm:spPr/>
      <dgm:t>
        <a:bodyPr/>
        <a:lstStyle/>
        <a:p>
          <a:r>
            <a:rPr lang="fi-FI" sz="1400"/>
            <a:t>Aineiston kerääminen</a:t>
          </a:r>
        </a:p>
      </dgm:t>
    </dgm:pt>
    <dgm:pt modelId="{0FA8EF07-098D-42A3-8F38-59230D3F04B3}" type="parTrans" cxnId="{5ACB417F-FB65-49B1-8692-2EB23A5EB53E}">
      <dgm:prSet/>
      <dgm:spPr/>
      <dgm:t>
        <a:bodyPr/>
        <a:lstStyle/>
        <a:p>
          <a:endParaRPr lang="fi-FI"/>
        </a:p>
      </dgm:t>
    </dgm:pt>
    <dgm:pt modelId="{3BF9B73D-B367-4D49-9847-64046BA2EB07}" type="sibTrans" cxnId="{5ACB417F-FB65-49B1-8692-2EB23A5EB53E}">
      <dgm:prSet/>
      <dgm:spPr/>
      <dgm:t>
        <a:bodyPr/>
        <a:lstStyle/>
        <a:p>
          <a:endParaRPr lang="fi-FI"/>
        </a:p>
      </dgm:t>
    </dgm:pt>
    <dgm:pt modelId="{230926BE-14BB-47EA-BDE3-82A2934C16B7}">
      <dgm:prSet phldrT="[Teksti]" custT="1"/>
      <dgm:spPr/>
      <dgm:t>
        <a:bodyPr/>
        <a:lstStyle/>
        <a:p>
          <a:r>
            <a:rPr lang="fi-FI" sz="1400"/>
            <a:t>Aineiston analysointi</a:t>
          </a:r>
        </a:p>
      </dgm:t>
    </dgm:pt>
    <dgm:pt modelId="{9D108DF8-23E5-48A0-A74D-289A8596AA10}" type="parTrans" cxnId="{A3EDB8BC-1A10-4AFE-876C-AB9579907ED7}">
      <dgm:prSet/>
      <dgm:spPr/>
      <dgm:t>
        <a:bodyPr/>
        <a:lstStyle/>
        <a:p>
          <a:endParaRPr lang="fi-FI"/>
        </a:p>
      </dgm:t>
    </dgm:pt>
    <dgm:pt modelId="{3D269940-570F-4D0B-A4D3-BE3D78D675D0}" type="sibTrans" cxnId="{A3EDB8BC-1A10-4AFE-876C-AB9579907ED7}">
      <dgm:prSet/>
      <dgm:spPr/>
      <dgm:t>
        <a:bodyPr/>
        <a:lstStyle/>
        <a:p>
          <a:endParaRPr lang="fi-FI"/>
        </a:p>
      </dgm:t>
    </dgm:pt>
    <dgm:pt modelId="{70986FD5-8FD3-4ED8-B8B8-94CEB7D69B57}">
      <dgm:prSet phldrT="[Teksti]" custT="1"/>
      <dgm:spPr/>
      <dgm:t>
        <a:bodyPr/>
        <a:lstStyle/>
        <a:p>
          <a:r>
            <a:rPr lang="fi-FI" sz="1400"/>
            <a:t>Tulosten tulkinta</a:t>
          </a:r>
        </a:p>
      </dgm:t>
    </dgm:pt>
    <dgm:pt modelId="{8822BD81-595D-4CE4-8631-360695C1BE46}" type="parTrans" cxnId="{1FA72878-5415-4612-9195-7F614B750566}">
      <dgm:prSet/>
      <dgm:spPr/>
      <dgm:t>
        <a:bodyPr/>
        <a:lstStyle/>
        <a:p>
          <a:endParaRPr lang="fi-FI"/>
        </a:p>
      </dgm:t>
    </dgm:pt>
    <dgm:pt modelId="{E5B6596D-38A3-4FEE-843A-E29EA4D27146}" type="sibTrans" cxnId="{1FA72878-5415-4612-9195-7F614B750566}">
      <dgm:prSet/>
      <dgm:spPr/>
      <dgm:t>
        <a:bodyPr/>
        <a:lstStyle/>
        <a:p>
          <a:endParaRPr lang="fi-FI"/>
        </a:p>
      </dgm:t>
    </dgm:pt>
    <dgm:pt modelId="{3F501FEF-0D06-4C0C-A2B1-F6BDBC3E3326}">
      <dgm:prSet phldrT="[Teksti]" custT="1"/>
      <dgm:spPr/>
      <dgm:t>
        <a:bodyPr/>
        <a:lstStyle/>
        <a:p>
          <a:r>
            <a:rPr lang="fi-FI" sz="1400"/>
            <a:t>Raportointi</a:t>
          </a:r>
        </a:p>
      </dgm:t>
    </dgm:pt>
    <dgm:pt modelId="{F960636E-2344-4F46-8E97-C86462FC6004}" type="parTrans" cxnId="{CEFB0D0D-1104-44E8-9B16-BAAF282109C5}">
      <dgm:prSet/>
      <dgm:spPr/>
      <dgm:t>
        <a:bodyPr/>
        <a:lstStyle/>
        <a:p>
          <a:endParaRPr lang="fi-FI"/>
        </a:p>
      </dgm:t>
    </dgm:pt>
    <dgm:pt modelId="{095459C2-1B65-4A74-9402-57E1AEB43846}" type="sibTrans" cxnId="{CEFB0D0D-1104-44E8-9B16-BAAF282109C5}">
      <dgm:prSet/>
      <dgm:spPr/>
      <dgm:t>
        <a:bodyPr/>
        <a:lstStyle/>
        <a:p>
          <a:endParaRPr lang="fi-FI"/>
        </a:p>
      </dgm:t>
    </dgm:pt>
    <dgm:pt modelId="{D2BE81F0-FED2-4F9E-A01D-7B419C3A5752}">
      <dgm:prSet phldrT="[Teksti]" custT="1"/>
      <dgm:spPr/>
      <dgm:t>
        <a:bodyPr/>
        <a:lstStyle/>
        <a:p>
          <a:r>
            <a:rPr lang="fi-FI" sz="1400"/>
            <a:t>Tieteellinen keskustelu ja siitä nousevat kysymykset</a:t>
          </a:r>
        </a:p>
      </dgm:t>
    </dgm:pt>
    <dgm:pt modelId="{BB50AB3E-B812-4129-BE38-49149DBCFCC6}" type="parTrans" cxnId="{FC212887-4CC9-47DF-A09F-63B98C67F912}">
      <dgm:prSet/>
      <dgm:spPr/>
      <dgm:t>
        <a:bodyPr/>
        <a:lstStyle/>
        <a:p>
          <a:endParaRPr lang="fi-FI"/>
        </a:p>
      </dgm:t>
    </dgm:pt>
    <dgm:pt modelId="{942BE41E-5312-4363-9F1B-E7ED01A45992}" type="sibTrans" cxnId="{FC212887-4CC9-47DF-A09F-63B98C67F912}">
      <dgm:prSet/>
      <dgm:spPr/>
      <dgm:t>
        <a:bodyPr/>
        <a:lstStyle/>
        <a:p>
          <a:endParaRPr lang="fi-FI"/>
        </a:p>
      </dgm:t>
    </dgm:pt>
    <dgm:pt modelId="{9A437AC4-0BF7-4ABC-B1CA-CD3B66A28007}" type="pres">
      <dgm:prSet presAssocID="{9694DED9-979F-450F-AA82-2EB499E66899}" presName="Name0" presStyleCnt="0">
        <dgm:presLayoutVars>
          <dgm:dir/>
          <dgm:animLvl val="lvl"/>
          <dgm:resizeHandles val="exact"/>
        </dgm:presLayoutVars>
      </dgm:prSet>
      <dgm:spPr/>
    </dgm:pt>
    <dgm:pt modelId="{00B7ACA2-23AA-4D8C-A962-2E58EA1C5709}" type="pres">
      <dgm:prSet presAssocID="{C2863264-D50D-48F0-A551-D8F27D103A83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5E964D8E-72B5-49C7-9344-73718413662D}" type="pres">
      <dgm:prSet presAssocID="{3BF9B73D-B367-4D49-9847-64046BA2EB07}" presName="parTxOnlySpace" presStyleCnt="0"/>
      <dgm:spPr/>
    </dgm:pt>
    <dgm:pt modelId="{DFA9946E-8E73-4E7B-B97D-7DA89438EA39}" type="pres">
      <dgm:prSet presAssocID="{230926BE-14BB-47EA-BDE3-82A2934C16B7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CE883042-6AA4-4F4A-B7CA-49F2D099840C}" type="pres">
      <dgm:prSet presAssocID="{3D269940-570F-4D0B-A4D3-BE3D78D675D0}" presName="parTxOnlySpace" presStyleCnt="0"/>
      <dgm:spPr/>
    </dgm:pt>
    <dgm:pt modelId="{3D2C0A4D-7784-48F4-B218-B5B944969ED9}" type="pres">
      <dgm:prSet presAssocID="{70986FD5-8FD3-4ED8-B8B8-94CEB7D69B57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CFB6E07B-496E-4A3F-990D-CC4A9D71D0D7}" type="pres">
      <dgm:prSet presAssocID="{E5B6596D-38A3-4FEE-843A-E29EA4D27146}" presName="parTxOnlySpace" presStyleCnt="0"/>
      <dgm:spPr/>
    </dgm:pt>
    <dgm:pt modelId="{968B361E-7FA1-4DD7-9009-0AFF896DB037}" type="pres">
      <dgm:prSet presAssocID="{3F501FEF-0D06-4C0C-A2B1-F6BDBC3E3326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30F2CA54-3000-4B17-AAC9-71AAE6EAE014}" type="pres">
      <dgm:prSet presAssocID="{095459C2-1B65-4A74-9402-57E1AEB43846}" presName="parTxOnlySpace" presStyleCnt="0"/>
      <dgm:spPr/>
    </dgm:pt>
    <dgm:pt modelId="{94C922D4-4FC0-4CBD-841C-F22079DD57D1}" type="pres">
      <dgm:prSet presAssocID="{D2BE81F0-FED2-4F9E-A01D-7B419C3A5752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CEFB0D0D-1104-44E8-9B16-BAAF282109C5}" srcId="{9694DED9-979F-450F-AA82-2EB499E66899}" destId="{3F501FEF-0D06-4C0C-A2B1-F6BDBC3E3326}" srcOrd="3" destOrd="0" parTransId="{F960636E-2344-4F46-8E97-C86462FC6004}" sibTransId="{095459C2-1B65-4A74-9402-57E1AEB43846}"/>
    <dgm:cxn modelId="{B17F4316-2AED-4470-8B0B-A09DAC88AACE}" type="presOf" srcId="{3F501FEF-0D06-4C0C-A2B1-F6BDBC3E3326}" destId="{968B361E-7FA1-4DD7-9009-0AFF896DB037}" srcOrd="0" destOrd="0" presId="urn:microsoft.com/office/officeart/2005/8/layout/chevron1"/>
    <dgm:cxn modelId="{C5360124-D32C-4639-8F05-CDD890A6F6C9}" type="presOf" srcId="{D2BE81F0-FED2-4F9E-A01D-7B419C3A5752}" destId="{94C922D4-4FC0-4CBD-841C-F22079DD57D1}" srcOrd="0" destOrd="0" presId="urn:microsoft.com/office/officeart/2005/8/layout/chevron1"/>
    <dgm:cxn modelId="{998D766D-264D-4334-8EB7-34EB8B4B08DC}" type="presOf" srcId="{C2863264-D50D-48F0-A551-D8F27D103A83}" destId="{00B7ACA2-23AA-4D8C-A962-2E58EA1C5709}" srcOrd="0" destOrd="0" presId="urn:microsoft.com/office/officeart/2005/8/layout/chevron1"/>
    <dgm:cxn modelId="{1FA72878-5415-4612-9195-7F614B750566}" srcId="{9694DED9-979F-450F-AA82-2EB499E66899}" destId="{70986FD5-8FD3-4ED8-B8B8-94CEB7D69B57}" srcOrd="2" destOrd="0" parTransId="{8822BD81-595D-4CE4-8631-360695C1BE46}" sibTransId="{E5B6596D-38A3-4FEE-843A-E29EA4D27146}"/>
    <dgm:cxn modelId="{5ACB417F-FB65-49B1-8692-2EB23A5EB53E}" srcId="{9694DED9-979F-450F-AA82-2EB499E66899}" destId="{C2863264-D50D-48F0-A551-D8F27D103A83}" srcOrd="0" destOrd="0" parTransId="{0FA8EF07-098D-42A3-8F38-59230D3F04B3}" sibTransId="{3BF9B73D-B367-4D49-9847-64046BA2EB07}"/>
    <dgm:cxn modelId="{FC212887-4CC9-47DF-A09F-63B98C67F912}" srcId="{9694DED9-979F-450F-AA82-2EB499E66899}" destId="{D2BE81F0-FED2-4F9E-A01D-7B419C3A5752}" srcOrd="4" destOrd="0" parTransId="{BB50AB3E-B812-4129-BE38-49149DBCFCC6}" sibTransId="{942BE41E-5312-4363-9F1B-E7ED01A45992}"/>
    <dgm:cxn modelId="{266CB591-EA8F-49DE-B5D5-8883C8046DC2}" type="presOf" srcId="{70986FD5-8FD3-4ED8-B8B8-94CEB7D69B57}" destId="{3D2C0A4D-7784-48F4-B218-B5B944969ED9}" srcOrd="0" destOrd="0" presId="urn:microsoft.com/office/officeart/2005/8/layout/chevron1"/>
    <dgm:cxn modelId="{923A8594-201B-41E9-AC6A-8EA89DDFFC12}" type="presOf" srcId="{9694DED9-979F-450F-AA82-2EB499E66899}" destId="{9A437AC4-0BF7-4ABC-B1CA-CD3B66A28007}" srcOrd="0" destOrd="0" presId="urn:microsoft.com/office/officeart/2005/8/layout/chevron1"/>
    <dgm:cxn modelId="{A3EDB8BC-1A10-4AFE-876C-AB9579907ED7}" srcId="{9694DED9-979F-450F-AA82-2EB499E66899}" destId="{230926BE-14BB-47EA-BDE3-82A2934C16B7}" srcOrd="1" destOrd="0" parTransId="{9D108DF8-23E5-48A0-A74D-289A8596AA10}" sibTransId="{3D269940-570F-4D0B-A4D3-BE3D78D675D0}"/>
    <dgm:cxn modelId="{B0AAC0E6-AF2F-4D6A-9026-F90E1BD3FB1D}" type="presOf" srcId="{230926BE-14BB-47EA-BDE3-82A2934C16B7}" destId="{DFA9946E-8E73-4E7B-B97D-7DA89438EA39}" srcOrd="0" destOrd="0" presId="urn:microsoft.com/office/officeart/2005/8/layout/chevron1"/>
    <dgm:cxn modelId="{DE004A3F-701A-4D7F-ABFD-F2A3EBA08F1C}" type="presParOf" srcId="{9A437AC4-0BF7-4ABC-B1CA-CD3B66A28007}" destId="{00B7ACA2-23AA-4D8C-A962-2E58EA1C5709}" srcOrd="0" destOrd="0" presId="urn:microsoft.com/office/officeart/2005/8/layout/chevron1"/>
    <dgm:cxn modelId="{4FEA1076-BB37-4616-A6C6-DFBA324750D4}" type="presParOf" srcId="{9A437AC4-0BF7-4ABC-B1CA-CD3B66A28007}" destId="{5E964D8E-72B5-49C7-9344-73718413662D}" srcOrd="1" destOrd="0" presId="urn:microsoft.com/office/officeart/2005/8/layout/chevron1"/>
    <dgm:cxn modelId="{EF3548CE-412F-4A6F-BA0D-0F3EC352BC3F}" type="presParOf" srcId="{9A437AC4-0BF7-4ABC-B1CA-CD3B66A28007}" destId="{DFA9946E-8E73-4E7B-B97D-7DA89438EA39}" srcOrd="2" destOrd="0" presId="urn:microsoft.com/office/officeart/2005/8/layout/chevron1"/>
    <dgm:cxn modelId="{B8E2C7FF-2A3A-4D8B-BEB8-1F84B506F66C}" type="presParOf" srcId="{9A437AC4-0BF7-4ABC-B1CA-CD3B66A28007}" destId="{CE883042-6AA4-4F4A-B7CA-49F2D099840C}" srcOrd="3" destOrd="0" presId="urn:microsoft.com/office/officeart/2005/8/layout/chevron1"/>
    <dgm:cxn modelId="{6A2606EF-4BFA-486D-807E-FC0F24CE2C29}" type="presParOf" srcId="{9A437AC4-0BF7-4ABC-B1CA-CD3B66A28007}" destId="{3D2C0A4D-7784-48F4-B218-B5B944969ED9}" srcOrd="4" destOrd="0" presId="urn:microsoft.com/office/officeart/2005/8/layout/chevron1"/>
    <dgm:cxn modelId="{D97DE03A-399F-4A98-8005-04E57D5D4276}" type="presParOf" srcId="{9A437AC4-0BF7-4ABC-B1CA-CD3B66A28007}" destId="{CFB6E07B-496E-4A3F-990D-CC4A9D71D0D7}" srcOrd="5" destOrd="0" presId="urn:microsoft.com/office/officeart/2005/8/layout/chevron1"/>
    <dgm:cxn modelId="{764E06DF-1E58-4D15-BFE0-DFE48981FD27}" type="presParOf" srcId="{9A437AC4-0BF7-4ABC-B1CA-CD3B66A28007}" destId="{968B361E-7FA1-4DD7-9009-0AFF896DB037}" srcOrd="6" destOrd="0" presId="urn:microsoft.com/office/officeart/2005/8/layout/chevron1"/>
    <dgm:cxn modelId="{1A4079FC-92B5-4DC7-B2F1-F0196E0DFE3A}" type="presParOf" srcId="{9A437AC4-0BF7-4ABC-B1CA-CD3B66A28007}" destId="{30F2CA54-3000-4B17-AAC9-71AAE6EAE014}" srcOrd="7" destOrd="0" presId="urn:microsoft.com/office/officeart/2005/8/layout/chevron1"/>
    <dgm:cxn modelId="{80CD3280-2D90-47F8-89D3-260BA37B2271}" type="presParOf" srcId="{9A437AC4-0BF7-4ABC-B1CA-CD3B66A28007}" destId="{94C922D4-4FC0-4CBD-841C-F22079DD57D1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FB98B4-2ECE-4C46-8002-55835AE96383}">
      <dsp:nvSpPr>
        <dsp:cNvPr id="0" name=""/>
        <dsp:cNvSpPr/>
      </dsp:nvSpPr>
      <dsp:spPr>
        <a:xfrm>
          <a:off x="144024" y="144009"/>
          <a:ext cx="2370727" cy="2237810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/>
            <a:t>ARKITIETO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/>
            <a:t>s. 8</a:t>
          </a:r>
        </a:p>
      </dsp:txBody>
      <dsp:txXfrm>
        <a:off x="491209" y="471729"/>
        <a:ext cx="1676357" cy="1582370"/>
      </dsp:txXfrm>
    </dsp:sp>
    <dsp:sp modelId="{8576365D-E39A-4D7E-B90E-0E7E33501DAF}">
      <dsp:nvSpPr>
        <dsp:cNvPr id="0" name=""/>
        <dsp:cNvSpPr/>
      </dsp:nvSpPr>
      <dsp:spPr>
        <a:xfrm rot="21286873">
          <a:off x="2507856" y="1104406"/>
          <a:ext cx="668002" cy="40724"/>
        </a:xfrm>
        <a:custGeom>
          <a:avLst/>
          <a:gdLst/>
          <a:ahLst/>
          <a:cxnLst/>
          <a:rect l="0" t="0" r="0" b="0"/>
          <a:pathLst>
            <a:path>
              <a:moveTo>
                <a:pt x="0" y="20362"/>
              </a:moveTo>
              <a:lnTo>
                <a:pt x="668002" y="203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2825157" y="1108068"/>
        <a:ext cx="33400" cy="33400"/>
      </dsp:txXfrm>
    </dsp:sp>
    <dsp:sp modelId="{D28B77D2-2ABC-472D-AE21-FBDD732A53D5}">
      <dsp:nvSpPr>
        <dsp:cNvPr id="0" name=""/>
        <dsp:cNvSpPr/>
      </dsp:nvSpPr>
      <dsp:spPr>
        <a:xfrm>
          <a:off x="3168352" y="23658"/>
          <a:ext cx="2232246" cy="1938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perinteinen tapa, toimintakaava uskomukset, näkemykset</a:t>
          </a:r>
        </a:p>
      </dsp:txBody>
      <dsp:txXfrm>
        <a:off x="3495257" y="307573"/>
        <a:ext cx="1578436" cy="1370860"/>
      </dsp:txXfrm>
    </dsp:sp>
    <dsp:sp modelId="{B4A59A8C-56B2-4AE2-A1F3-83CEA81DE567}">
      <dsp:nvSpPr>
        <dsp:cNvPr id="0" name=""/>
        <dsp:cNvSpPr/>
      </dsp:nvSpPr>
      <dsp:spPr>
        <a:xfrm rot="870397">
          <a:off x="2415562" y="1986350"/>
          <a:ext cx="3577023" cy="40724"/>
        </a:xfrm>
        <a:custGeom>
          <a:avLst/>
          <a:gdLst/>
          <a:ahLst/>
          <a:cxnLst/>
          <a:rect l="0" t="0" r="0" b="0"/>
          <a:pathLst>
            <a:path>
              <a:moveTo>
                <a:pt x="0" y="20362"/>
              </a:moveTo>
              <a:lnTo>
                <a:pt x="3577023" y="203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4114648" y="1917287"/>
        <a:ext cx="178851" cy="178851"/>
      </dsp:txXfrm>
    </dsp:sp>
    <dsp:sp modelId="{6D3EC1B2-530C-4EDD-8727-A8BAE6857C8F}">
      <dsp:nvSpPr>
        <dsp:cNvPr id="0" name=""/>
        <dsp:cNvSpPr/>
      </dsp:nvSpPr>
      <dsp:spPr>
        <a:xfrm>
          <a:off x="5904661" y="1728188"/>
          <a:ext cx="1938690" cy="1938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havainto,  kokemus, yritys ja erehdys</a:t>
          </a:r>
        </a:p>
      </dsp:txBody>
      <dsp:txXfrm>
        <a:off x="6188576" y="2012103"/>
        <a:ext cx="1370860" cy="1370860"/>
      </dsp:txXfrm>
    </dsp:sp>
    <dsp:sp modelId="{52CE979B-2D46-4880-8A8D-C26CB2242D8C}">
      <dsp:nvSpPr>
        <dsp:cNvPr id="0" name=""/>
        <dsp:cNvSpPr/>
      </dsp:nvSpPr>
      <dsp:spPr>
        <a:xfrm rot="2202046">
          <a:off x="1838726" y="3205053"/>
          <a:ext cx="4246972" cy="40724"/>
        </a:xfrm>
        <a:custGeom>
          <a:avLst/>
          <a:gdLst/>
          <a:ahLst/>
          <a:cxnLst/>
          <a:rect l="0" t="0" r="0" b="0"/>
          <a:pathLst>
            <a:path>
              <a:moveTo>
                <a:pt x="0" y="20362"/>
              </a:moveTo>
              <a:lnTo>
                <a:pt x="4246972" y="203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kern="1200"/>
        </a:p>
      </dsp:txBody>
      <dsp:txXfrm>
        <a:off x="3856038" y="3119241"/>
        <a:ext cx="212348" cy="212348"/>
      </dsp:txXfrm>
    </dsp:sp>
    <dsp:sp modelId="{8419B553-3B73-4E84-9207-C54FA3516E6D}">
      <dsp:nvSpPr>
        <dsp:cNvPr id="0" name=""/>
        <dsp:cNvSpPr/>
      </dsp:nvSpPr>
      <dsp:spPr>
        <a:xfrm>
          <a:off x="5472600" y="4104457"/>
          <a:ext cx="1938690" cy="1938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neuvon kysyminen, opittu</a:t>
          </a:r>
        </a:p>
      </dsp:txBody>
      <dsp:txXfrm>
        <a:off x="5756515" y="4388372"/>
        <a:ext cx="1370860" cy="1370860"/>
      </dsp:txXfrm>
    </dsp:sp>
    <dsp:sp modelId="{FAD7A3F5-1807-4A37-B212-667DFEAFF60E}">
      <dsp:nvSpPr>
        <dsp:cNvPr id="0" name=""/>
        <dsp:cNvSpPr/>
      </dsp:nvSpPr>
      <dsp:spPr>
        <a:xfrm rot="3755413">
          <a:off x="1193573" y="3328233"/>
          <a:ext cx="2434763" cy="40724"/>
        </a:xfrm>
        <a:custGeom>
          <a:avLst/>
          <a:gdLst/>
          <a:ahLst/>
          <a:cxnLst/>
          <a:rect l="0" t="0" r="0" b="0"/>
          <a:pathLst>
            <a:path>
              <a:moveTo>
                <a:pt x="0" y="20362"/>
              </a:moveTo>
              <a:lnTo>
                <a:pt x="2434763" y="203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800" kern="1200"/>
        </a:p>
      </dsp:txBody>
      <dsp:txXfrm>
        <a:off x="2350085" y="3287726"/>
        <a:ext cx="121738" cy="121738"/>
      </dsp:txXfrm>
    </dsp:sp>
    <dsp:sp modelId="{E26B4F10-AB6B-43C4-816F-DF68D2A7267A}">
      <dsp:nvSpPr>
        <dsp:cNvPr id="0" name=""/>
        <dsp:cNvSpPr/>
      </dsp:nvSpPr>
      <dsp:spPr>
        <a:xfrm>
          <a:off x="2448272" y="4320488"/>
          <a:ext cx="1938690" cy="1938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tiedotus-välineistä nähty, kuultu, luettu</a:t>
          </a:r>
        </a:p>
      </dsp:txBody>
      <dsp:txXfrm>
        <a:off x="2732187" y="4604403"/>
        <a:ext cx="1370860" cy="1370860"/>
      </dsp:txXfrm>
    </dsp:sp>
    <dsp:sp modelId="{55234098-47EA-4D2E-A214-639F539D52C6}">
      <dsp:nvSpPr>
        <dsp:cNvPr id="0" name=""/>
        <dsp:cNvSpPr/>
      </dsp:nvSpPr>
      <dsp:spPr>
        <a:xfrm rot="5684304">
          <a:off x="1089843" y="2493442"/>
          <a:ext cx="271717" cy="40724"/>
        </a:xfrm>
        <a:custGeom>
          <a:avLst/>
          <a:gdLst/>
          <a:ahLst/>
          <a:cxnLst/>
          <a:rect l="0" t="0" r="0" b="0"/>
          <a:pathLst>
            <a:path>
              <a:moveTo>
                <a:pt x="0" y="20362"/>
              </a:moveTo>
              <a:lnTo>
                <a:pt x="271717" y="203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 rot="10800000">
        <a:off x="1218909" y="2507011"/>
        <a:ext cx="13585" cy="13585"/>
      </dsp:txXfrm>
    </dsp:sp>
    <dsp:sp modelId="{5E62B543-048D-4D75-A170-3756CA18D33D}">
      <dsp:nvSpPr>
        <dsp:cNvPr id="0" name=""/>
        <dsp:cNvSpPr/>
      </dsp:nvSpPr>
      <dsp:spPr>
        <a:xfrm>
          <a:off x="165060" y="2645886"/>
          <a:ext cx="1938690" cy="1938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Internetistä etsitty</a:t>
          </a:r>
        </a:p>
      </dsp:txBody>
      <dsp:txXfrm>
        <a:off x="448975" y="2929801"/>
        <a:ext cx="1370860" cy="13708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51723-8D2E-46A9-B675-09E429DD5670}">
      <dsp:nvSpPr>
        <dsp:cNvPr id="0" name=""/>
        <dsp:cNvSpPr/>
      </dsp:nvSpPr>
      <dsp:spPr>
        <a:xfrm>
          <a:off x="5787286" y="307463"/>
          <a:ext cx="3177201" cy="2251591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/>
            <a:t>TIETEELLINEN TIETO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/>
            <a:t>s. 8</a:t>
          </a:r>
        </a:p>
      </dsp:txBody>
      <dsp:txXfrm>
        <a:off x="6252576" y="637201"/>
        <a:ext cx="2246621" cy="1592115"/>
      </dsp:txXfrm>
    </dsp:sp>
    <dsp:sp modelId="{B9CE3976-C91E-47E6-93BA-CD9CA748FC3B}">
      <dsp:nvSpPr>
        <dsp:cNvPr id="0" name=""/>
        <dsp:cNvSpPr/>
      </dsp:nvSpPr>
      <dsp:spPr>
        <a:xfrm rot="11885822">
          <a:off x="5754924" y="918392"/>
          <a:ext cx="182879" cy="30058"/>
        </a:xfrm>
        <a:custGeom>
          <a:avLst/>
          <a:gdLst/>
          <a:ahLst/>
          <a:cxnLst/>
          <a:rect l="0" t="0" r="0" b="0"/>
          <a:pathLst>
            <a:path>
              <a:moveTo>
                <a:pt x="0" y="15029"/>
              </a:moveTo>
              <a:lnTo>
                <a:pt x="182879" y="15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 rot="10800000">
        <a:off x="5841792" y="928850"/>
        <a:ext cx="9143" cy="9143"/>
      </dsp:txXfrm>
    </dsp:sp>
    <dsp:sp modelId="{2D38276F-A472-4368-BC09-F855E2E71BF7}">
      <dsp:nvSpPr>
        <dsp:cNvPr id="0" name=""/>
        <dsp:cNvSpPr/>
      </dsp:nvSpPr>
      <dsp:spPr>
        <a:xfrm>
          <a:off x="3779908" y="0"/>
          <a:ext cx="2119811" cy="12089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Perustana tutkimus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- tavoite ja tarkoitus</a:t>
          </a:r>
        </a:p>
      </dsp:txBody>
      <dsp:txXfrm>
        <a:off x="4090347" y="177050"/>
        <a:ext cx="1498933" cy="854876"/>
      </dsp:txXfrm>
    </dsp:sp>
    <dsp:sp modelId="{D4D595DD-FD85-43A0-A829-1AB38228A79B}">
      <dsp:nvSpPr>
        <dsp:cNvPr id="0" name=""/>
        <dsp:cNvSpPr/>
      </dsp:nvSpPr>
      <dsp:spPr>
        <a:xfrm rot="11044236">
          <a:off x="2066927" y="1173247"/>
          <a:ext cx="3733017" cy="30058"/>
        </a:xfrm>
        <a:custGeom>
          <a:avLst/>
          <a:gdLst/>
          <a:ahLst/>
          <a:cxnLst/>
          <a:rect l="0" t="0" r="0" b="0"/>
          <a:pathLst>
            <a:path>
              <a:moveTo>
                <a:pt x="0" y="15029"/>
              </a:moveTo>
              <a:lnTo>
                <a:pt x="3733017" y="15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kern="1200"/>
        </a:p>
      </dsp:txBody>
      <dsp:txXfrm rot="10800000">
        <a:off x="3840110" y="1094951"/>
        <a:ext cx="186650" cy="186650"/>
      </dsp:txXfrm>
    </dsp:sp>
    <dsp:sp modelId="{EFF7D24D-78CD-42E4-AAD6-9737D8A90257}">
      <dsp:nvSpPr>
        <dsp:cNvPr id="0" name=""/>
        <dsp:cNvSpPr/>
      </dsp:nvSpPr>
      <dsp:spPr>
        <a:xfrm>
          <a:off x="167567" y="176669"/>
          <a:ext cx="1907386" cy="16229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Luotettavuus-arviot</a:t>
          </a:r>
        </a:p>
      </dsp:txBody>
      <dsp:txXfrm>
        <a:off x="446897" y="414345"/>
        <a:ext cx="1348726" cy="1147604"/>
      </dsp:txXfrm>
    </dsp:sp>
    <dsp:sp modelId="{4D57336E-7DFC-4E72-914C-74E06029F642}">
      <dsp:nvSpPr>
        <dsp:cNvPr id="0" name=""/>
        <dsp:cNvSpPr/>
      </dsp:nvSpPr>
      <dsp:spPr>
        <a:xfrm rot="4717351">
          <a:off x="7434834" y="2734656"/>
          <a:ext cx="411905" cy="30058"/>
        </a:xfrm>
        <a:custGeom>
          <a:avLst/>
          <a:gdLst/>
          <a:ahLst/>
          <a:cxnLst/>
          <a:rect l="0" t="0" r="0" b="0"/>
          <a:pathLst>
            <a:path>
              <a:moveTo>
                <a:pt x="0" y="15029"/>
              </a:moveTo>
              <a:lnTo>
                <a:pt x="411905" y="15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7630489" y="2739387"/>
        <a:ext cx="20595" cy="20595"/>
      </dsp:txXfrm>
    </dsp:sp>
    <dsp:sp modelId="{6A5010B5-47C6-4CC7-9E40-17F344E6D175}">
      <dsp:nvSpPr>
        <dsp:cNvPr id="0" name=""/>
        <dsp:cNvSpPr/>
      </dsp:nvSpPr>
      <dsp:spPr>
        <a:xfrm>
          <a:off x="6835021" y="2928031"/>
          <a:ext cx="2129466" cy="2217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Systemaattinen ja suunniteltu tiedonhankinta – eri tavoin</a:t>
          </a:r>
        </a:p>
      </dsp:txBody>
      <dsp:txXfrm>
        <a:off x="7146874" y="3252733"/>
        <a:ext cx="1505760" cy="1567801"/>
      </dsp:txXfrm>
    </dsp:sp>
    <dsp:sp modelId="{7B0854DE-9A84-49A5-9D62-54BEB5A3AA25}">
      <dsp:nvSpPr>
        <dsp:cNvPr id="0" name=""/>
        <dsp:cNvSpPr/>
      </dsp:nvSpPr>
      <dsp:spPr>
        <a:xfrm rot="6235931">
          <a:off x="5748039" y="3585226"/>
          <a:ext cx="2180556" cy="30058"/>
        </a:xfrm>
        <a:custGeom>
          <a:avLst/>
          <a:gdLst/>
          <a:ahLst/>
          <a:cxnLst/>
          <a:rect l="0" t="0" r="0" b="0"/>
          <a:pathLst>
            <a:path>
              <a:moveTo>
                <a:pt x="0" y="15029"/>
              </a:moveTo>
              <a:lnTo>
                <a:pt x="2180556" y="15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700" kern="1200"/>
        </a:p>
      </dsp:txBody>
      <dsp:txXfrm rot="10800000">
        <a:off x="6783803" y="3545741"/>
        <a:ext cx="109027" cy="109027"/>
      </dsp:txXfrm>
    </dsp:sp>
    <dsp:sp modelId="{02D8DE0F-ACAF-470C-944F-6F860AC6C6A1}">
      <dsp:nvSpPr>
        <dsp:cNvPr id="0" name=""/>
        <dsp:cNvSpPr/>
      </dsp:nvSpPr>
      <dsp:spPr>
        <a:xfrm>
          <a:off x="5516319" y="4641181"/>
          <a:ext cx="1748929" cy="15262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Hyväksytyt ja tarkasti kuvatut menetelmät</a:t>
          </a:r>
        </a:p>
      </dsp:txBody>
      <dsp:txXfrm>
        <a:off x="5772444" y="4864695"/>
        <a:ext cx="1236679" cy="1079222"/>
      </dsp:txXfrm>
    </dsp:sp>
    <dsp:sp modelId="{EFDCDAF2-F810-44E9-9349-6E63CEC0D4A2}">
      <dsp:nvSpPr>
        <dsp:cNvPr id="0" name=""/>
        <dsp:cNvSpPr/>
      </dsp:nvSpPr>
      <dsp:spPr>
        <a:xfrm rot="7540141">
          <a:off x="5877205" y="2821155"/>
          <a:ext cx="983455" cy="30058"/>
        </a:xfrm>
        <a:custGeom>
          <a:avLst/>
          <a:gdLst/>
          <a:ahLst/>
          <a:cxnLst/>
          <a:rect l="0" t="0" r="0" b="0"/>
          <a:pathLst>
            <a:path>
              <a:moveTo>
                <a:pt x="0" y="15029"/>
              </a:moveTo>
              <a:lnTo>
                <a:pt x="983455" y="15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 rot="10800000">
        <a:off x="6344346" y="2811598"/>
        <a:ext cx="49172" cy="49172"/>
      </dsp:txXfrm>
    </dsp:sp>
    <dsp:sp modelId="{9E50D906-18AF-4B80-9B32-EBC8258889A6}">
      <dsp:nvSpPr>
        <dsp:cNvPr id="0" name=""/>
        <dsp:cNvSpPr/>
      </dsp:nvSpPr>
      <dsp:spPr>
        <a:xfrm>
          <a:off x="4644005" y="3138028"/>
          <a:ext cx="1929078" cy="15151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Täsmällinen terminologia, käsitteet</a:t>
          </a:r>
        </a:p>
      </dsp:txBody>
      <dsp:txXfrm>
        <a:off x="4926512" y="3359911"/>
        <a:ext cx="1364064" cy="1071347"/>
      </dsp:txXfrm>
    </dsp:sp>
    <dsp:sp modelId="{986BD408-BE39-4358-9435-A7CEF9CB37E8}">
      <dsp:nvSpPr>
        <dsp:cNvPr id="0" name=""/>
        <dsp:cNvSpPr/>
      </dsp:nvSpPr>
      <dsp:spPr>
        <a:xfrm rot="8701176">
          <a:off x="3370882" y="3115004"/>
          <a:ext cx="3159988" cy="30058"/>
        </a:xfrm>
        <a:custGeom>
          <a:avLst/>
          <a:gdLst/>
          <a:ahLst/>
          <a:cxnLst/>
          <a:rect l="0" t="0" r="0" b="0"/>
          <a:pathLst>
            <a:path>
              <a:moveTo>
                <a:pt x="0" y="15029"/>
              </a:moveTo>
              <a:lnTo>
                <a:pt x="3159988" y="15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100" kern="1200"/>
        </a:p>
      </dsp:txBody>
      <dsp:txXfrm rot="10800000">
        <a:off x="4871877" y="3051034"/>
        <a:ext cx="157999" cy="157999"/>
      </dsp:txXfrm>
    </dsp:sp>
    <dsp:sp modelId="{F03D171F-2BDC-484D-98EC-45C9D4214CC4}">
      <dsp:nvSpPr>
        <dsp:cNvPr id="0" name=""/>
        <dsp:cNvSpPr/>
      </dsp:nvSpPr>
      <dsp:spPr>
        <a:xfrm>
          <a:off x="107512" y="3562574"/>
          <a:ext cx="4113095" cy="30347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Tavoitteena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* totuus, oikeaksi todistaminen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* objektiivisuus, riippumattomuus, puolueettomuus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* kontrolloitavuus, kriittisyys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* yleispätevyys, loogisuus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* eettinen kestävyys</a:t>
          </a:r>
        </a:p>
      </dsp:txBody>
      <dsp:txXfrm>
        <a:off x="709861" y="4007007"/>
        <a:ext cx="2908397" cy="2145911"/>
      </dsp:txXfrm>
    </dsp:sp>
    <dsp:sp modelId="{63E1EFBC-2BA6-4A6B-B1A0-3CDF831ECFA3}">
      <dsp:nvSpPr>
        <dsp:cNvPr id="0" name=""/>
        <dsp:cNvSpPr/>
      </dsp:nvSpPr>
      <dsp:spPr>
        <a:xfrm rot="9942368">
          <a:off x="3025146" y="2157197"/>
          <a:ext cx="2900718" cy="30058"/>
        </a:xfrm>
        <a:custGeom>
          <a:avLst/>
          <a:gdLst/>
          <a:ahLst/>
          <a:cxnLst/>
          <a:rect l="0" t="0" r="0" b="0"/>
          <a:pathLst>
            <a:path>
              <a:moveTo>
                <a:pt x="0" y="15029"/>
              </a:moveTo>
              <a:lnTo>
                <a:pt x="2900718" y="15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/>
        </a:p>
      </dsp:txBody>
      <dsp:txXfrm rot="10800000">
        <a:off x="4402987" y="2099708"/>
        <a:ext cx="145035" cy="145035"/>
      </dsp:txXfrm>
    </dsp:sp>
    <dsp:sp modelId="{5AEB02B2-C424-4041-911E-4C0973DA68C8}">
      <dsp:nvSpPr>
        <dsp:cNvPr id="0" name=""/>
        <dsp:cNvSpPr/>
      </dsp:nvSpPr>
      <dsp:spPr>
        <a:xfrm>
          <a:off x="1115621" y="2060848"/>
          <a:ext cx="2014257" cy="14216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Kumulatiivista</a:t>
          </a:r>
        </a:p>
      </dsp:txBody>
      <dsp:txXfrm>
        <a:off x="1410602" y="2269042"/>
        <a:ext cx="1424295" cy="1005252"/>
      </dsp:txXfrm>
    </dsp:sp>
    <dsp:sp modelId="{5A7D3FFC-7200-4A8A-8140-C9DC89620386}">
      <dsp:nvSpPr>
        <dsp:cNvPr id="0" name=""/>
        <dsp:cNvSpPr/>
      </dsp:nvSpPr>
      <dsp:spPr>
        <a:xfrm rot="10548417">
          <a:off x="4108356" y="1595848"/>
          <a:ext cx="1689624" cy="30058"/>
        </a:xfrm>
        <a:custGeom>
          <a:avLst/>
          <a:gdLst/>
          <a:ahLst/>
          <a:cxnLst/>
          <a:rect l="0" t="0" r="0" b="0"/>
          <a:pathLst>
            <a:path>
              <a:moveTo>
                <a:pt x="0" y="15029"/>
              </a:moveTo>
              <a:lnTo>
                <a:pt x="1689624" y="15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600" kern="1200"/>
        </a:p>
      </dsp:txBody>
      <dsp:txXfrm rot="10800000">
        <a:off x="4910928" y="1568636"/>
        <a:ext cx="84481" cy="84481"/>
      </dsp:txXfrm>
    </dsp:sp>
    <dsp:sp modelId="{DDECF52B-8F63-4545-B994-7A5E121A20A5}">
      <dsp:nvSpPr>
        <dsp:cNvPr id="0" name=""/>
        <dsp:cNvSpPr/>
      </dsp:nvSpPr>
      <dsp:spPr>
        <a:xfrm>
          <a:off x="2474497" y="1184802"/>
          <a:ext cx="1641025" cy="10952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Julkaistaan</a:t>
          </a:r>
        </a:p>
      </dsp:txBody>
      <dsp:txXfrm>
        <a:off x="2714820" y="1345202"/>
        <a:ext cx="1160379" cy="7744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FBB8E-3560-400F-8341-5566E5FF2E18}">
      <dsp:nvSpPr>
        <dsp:cNvPr id="0" name=""/>
        <dsp:cNvSpPr/>
      </dsp:nvSpPr>
      <dsp:spPr>
        <a:xfrm rot="5400000">
          <a:off x="5052770" y="-188253"/>
          <a:ext cx="1165691" cy="178133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Biologinen lääketiede</a:t>
          </a:r>
        </a:p>
      </dsp:txBody>
      <dsp:txXfrm rot="-5400000">
        <a:off x="5041836" y="313853"/>
        <a:ext cx="1187559" cy="777127"/>
      </dsp:txXfrm>
    </dsp:sp>
    <dsp:sp modelId="{E9D85670-2603-4419-AE91-DAF57F24A7DE}">
      <dsp:nvSpPr>
        <dsp:cNvPr id="0" name=""/>
        <dsp:cNvSpPr/>
      </dsp:nvSpPr>
      <dsp:spPr>
        <a:xfrm>
          <a:off x="5241324" y="289626"/>
          <a:ext cx="1092056" cy="587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648A2E-E4AC-42ED-8A81-8B0DAA365A68}">
      <dsp:nvSpPr>
        <dsp:cNvPr id="0" name=""/>
        <dsp:cNvSpPr/>
      </dsp:nvSpPr>
      <dsp:spPr>
        <a:xfrm rot="5400000">
          <a:off x="2917627" y="-187757"/>
          <a:ext cx="978544" cy="18371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Kliininen</a:t>
          </a:r>
          <a:r>
            <a:rPr lang="fi-FI" sz="1200" kern="1200"/>
            <a:t> </a:t>
          </a:r>
          <a:r>
            <a:rPr lang="fi-FI" sz="1600" kern="1200"/>
            <a:t>lääketiede</a:t>
          </a:r>
        </a:p>
      </dsp:txBody>
      <dsp:txXfrm rot="-5400000">
        <a:off x="2794512" y="404643"/>
        <a:ext cx="1224774" cy="652362"/>
      </dsp:txXfrm>
    </dsp:sp>
    <dsp:sp modelId="{4F4FF409-E00A-409A-8E9B-5CFB9EA7DA10}">
      <dsp:nvSpPr>
        <dsp:cNvPr id="0" name=""/>
        <dsp:cNvSpPr/>
      </dsp:nvSpPr>
      <dsp:spPr>
        <a:xfrm rot="5400000">
          <a:off x="3264926" y="1530492"/>
          <a:ext cx="2394235" cy="251800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/>
            <a:t>Diabetes </a:t>
          </a:r>
          <a:r>
            <a:rPr lang="fi-FI" sz="1800" b="1" kern="1200"/>
            <a:t>vrt. s. 6</a:t>
          </a:r>
        </a:p>
      </dsp:txBody>
      <dsp:txXfrm rot="-5400000">
        <a:off x="3622708" y="1991417"/>
        <a:ext cx="1678671" cy="1596157"/>
      </dsp:txXfrm>
    </dsp:sp>
    <dsp:sp modelId="{1E08FDD5-5D85-4B2E-9B17-AFE34814B13B}">
      <dsp:nvSpPr>
        <dsp:cNvPr id="0" name=""/>
        <dsp:cNvSpPr/>
      </dsp:nvSpPr>
      <dsp:spPr>
        <a:xfrm>
          <a:off x="2810619" y="1921634"/>
          <a:ext cx="1056828" cy="587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300" kern="1200"/>
        </a:p>
      </dsp:txBody>
      <dsp:txXfrm>
        <a:off x="2810619" y="1921634"/>
        <a:ext cx="1056828" cy="587126"/>
      </dsp:txXfrm>
    </dsp:sp>
    <dsp:sp modelId="{436FCB5C-AF4A-4338-9270-EC5367D26846}">
      <dsp:nvSpPr>
        <dsp:cNvPr id="0" name=""/>
        <dsp:cNvSpPr/>
      </dsp:nvSpPr>
      <dsp:spPr>
        <a:xfrm rot="5400000">
          <a:off x="5875640" y="1364746"/>
          <a:ext cx="1510100" cy="157584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Sosiologia</a:t>
          </a:r>
        </a:p>
      </dsp:txBody>
      <dsp:txXfrm rot="-5400000">
        <a:off x="6105409" y="1649301"/>
        <a:ext cx="1050562" cy="1006734"/>
      </dsp:txXfrm>
    </dsp:sp>
    <dsp:sp modelId="{B36416B9-CC12-4026-BCD5-7E7D09CFE9C0}">
      <dsp:nvSpPr>
        <dsp:cNvPr id="0" name=""/>
        <dsp:cNvSpPr/>
      </dsp:nvSpPr>
      <dsp:spPr>
        <a:xfrm rot="5400000">
          <a:off x="6165038" y="3344307"/>
          <a:ext cx="1407470" cy="225291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Maantiede</a:t>
          </a:r>
        </a:p>
      </dsp:txBody>
      <dsp:txXfrm rot="-5400000">
        <a:off x="6117803" y="4001605"/>
        <a:ext cx="1501940" cy="938314"/>
      </dsp:txXfrm>
    </dsp:sp>
    <dsp:sp modelId="{93247C37-0854-4F9C-A308-AB1DA52CF7DB}">
      <dsp:nvSpPr>
        <dsp:cNvPr id="0" name=""/>
        <dsp:cNvSpPr/>
      </dsp:nvSpPr>
      <dsp:spPr>
        <a:xfrm>
          <a:off x="5241324" y="3674531"/>
          <a:ext cx="1092056" cy="587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5241324" y="3674531"/>
        <a:ext cx="1092056" cy="587126"/>
      </dsp:txXfrm>
    </dsp:sp>
    <dsp:sp modelId="{44DD2A17-2545-4E74-A7F1-69CAAE77F16C}">
      <dsp:nvSpPr>
        <dsp:cNvPr id="0" name=""/>
        <dsp:cNvSpPr/>
      </dsp:nvSpPr>
      <dsp:spPr>
        <a:xfrm rot="5400000">
          <a:off x="4014188" y="3950527"/>
          <a:ext cx="1095109" cy="146328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Tekniikka</a:t>
          </a:r>
        </a:p>
      </dsp:txBody>
      <dsp:txXfrm rot="-5400000">
        <a:off x="4073982" y="4317131"/>
        <a:ext cx="975521" cy="730073"/>
      </dsp:txXfrm>
    </dsp:sp>
    <dsp:sp modelId="{B419A9F3-F1E8-4E72-B686-9B8F8B7648BD}">
      <dsp:nvSpPr>
        <dsp:cNvPr id="0" name=""/>
        <dsp:cNvSpPr/>
      </dsp:nvSpPr>
      <dsp:spPr>
        <a:xfrm rot="5400000">
          <a:off x="1530819" y="3025330"/>
          <a:ext cx="1491938" cy="245432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fi-FI" sz="1600" kern="1200"/>
          </a:br>
          <a:r>
            <a:rPr lang="fi-FI" sz="1600" kern="1200"/>
            <a:t>Psykologia</a:t>
          </a:r>
        </a:p>
      </dsp:txBody>
      <dsp:txXfrm rot="-5400000">
        <a:off x="1458679" y="3755181"/>
        <a:ext cx="1636218" cy="994626"/>
      </dsp:txXfrm>
    </dsp:sp>
    <dsp:sp modelId="{B12764C2-2D57-4014-B763-24AD688885D1}">
      <dsp:nvSpPr>
        <dsp:cNvPr id="0" name=""/>
        <dsp:cNvSpPr/>
      </dsp:nvSpPr>
      <dsp:spPr>
        <a:xfrm>
          <a:off x="2810619" y="4996188"/>
          <a:ext cx="1056828" cy="587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55D294-D02E-4020-A702-73EF48AE9361}">
      <dsp:nvSpPr>
        <dsp:cNvPr id="0" name=""/>
        <dsp:cNvSpPr/>
      </dsp:nvSpPr>
      <dsp:spPr>
        <a:xfrm rot="5400000">
          <a:off x="1039101" y="1363634"/>
          <a:ext cx="1531755" cy="198924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Etiikka</a:t>
          </a:r>
        </a:p>
      </dsp:txBody>
      <dsp:txXfrm rot="-5400000">
        <a:off x="1141898" y="1847672"/>
        <a:ext cx="1326162" cy="10211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F4E9D0-4428-4A6E-9EA5-381C253AD19A}">
      <dsp:nvSpPr>
        <dsp:cNvPr id="0" name=""/>
        <dsp:cNvSpPr/>
      </dsp:nvSpPr>
      <dsp:spPr>
        <a:xfrm rot="5400000">
          <a:off x="4459991" y="274142"/>
          <a:ext cx="1666591" cy="14499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Sosiologia</a:t>
          </a:r>
        </a:p>
      </dsp:txBody>
      <dsp:txXfrm rot="-5400000">
        <a:off x="4794267" y="425524"/>
        <a:ext cx="998038" cy="1147171"/>
      </dsp:txXfrm>
    </dsp:sp>
    <dsp:sp modelId="{F5AD7AA6-EE9D-4309-A64A-C419BE17D89C}">
      <dsp:nvSpPr>
        <dsp:cNvPr id="0" name=""/>
        <dsp:cNvSpPr/>
      </dsp:nvSpPr>
      <dsp:spPr>
        <a:xfrm>
          <a:off x="5460428" y="336506"/>
          <a:ext cx="1859916" cy="999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5460428" y="336506"/>
        <a:ext cx="1859916" cy="999954"/>
      </dsp:txXfrm>
    </dsp:sp>
    <dsp:sp modelId="{79996DA4-603C-48D0-881C-BCDCD784D7BD}">
      <dsp:nvSpPr>
        <dsp:cNvPr id="0" name=""/>
        <dsp:cNvSpPr/>
      </dsp:nvSpPr>
      <dsp:spPr>
        <a:xfrm rot="5400000">
          <a:off x="2394676" y="274142"/>
          <a:ext cx="1666591" cy="14499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Biologinen </a:t>
          </a:r>
          <a:r>
            <a:rPr lang="fi-FI" sz="1600" kern="1200"/>
            <a:t>lääketiede</a:t>
          </a:r>
        </a:p>
      </dsp:txBody>
      <dsp:txXfrm rot="-5400000">
        <a:off x="2728952" y="425524"/>
        <a:ext cx="998038" cy="1147171"/>
      </dsp:txXfrm>
    </dsp:sp>
    <dsp:sp modelId="{BBAC8713-F46C-4896-A052-2BE408B89076}">
      <dsp:nvSpPr>
        <dsp:cNvPr id="0" name=""/>
        <dsp:cNvSpPr/>
      </dsp:nvSpPr>
      <dsp:spPr>
        <a:xfrm rot="5400000">
          <a:off x="3242867" y="1817088"/>
          <a:ext cx="2607815" cy="253948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/>
            <a:t>Alkoholin käyttö</a:t>
          </a:r>
        </a:p>
      </dsp:txBody>
      <dsp:txXfrm rot="-5400000">
        <a:off x="3694734" y="2211866"/>
        <a:ext cx="1704081" cy="1749931"/>
      </dsp:txXfrm>
    </dsp:sp>
    <dsp:sp modelId="{66BEF232-9D39-4837-A2D5-C62EDC9C9ED7}">
      <dsp:nvSpPr>
        <dsp:cNvPr id="0" name=""/>
        <dsp:cNvSpPr/>
      </dsp:nvSpPr>
      <dsp:spPr>
        <a:xfrm>
          <a:off x="1320615" y="2221721"/>
          <a:ext cx="1799918" cy="999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1320615" y="2221721"/>
        <a:ext cx="1799918" cy="999954"/>
      </dsp:txXfrm>
    </dsp:sp>
    <dsp:sp modelId="{E650C756-A560-45A0-8C40-210523412D45}">
      <dsp:nvSpPr>
        <dsp:cNvPr id="0" name=""/>
        <dsp:cNvSpPr/>
      </dsp:nvSpPr>
      <dsp:spPr>
        <a:xfrm rot="5400000">
          <a:off x="6112237" y="2137136"/>
          <a:ext cx="1666591" cy="1689333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Maantiede</a:t>
          </a:r>
        </a:p>
      </dsp:txBody>
      <dsp:txXfrm rot="-5400000">
        <a:off x="6382422" y="2426272"/>
        <a:ext cx="1126222" cy="1111061"/>
      </dsp:txXfrm>
    </dsp:sp>
    <dsp:sp modelId="{DA3F8747-892F-48F8-A568-13FABF7C1071}">
      <dsp:nvSpPr>
        <dsp:cNvPr id="0" name=""/>
        <dsp:cNvSpPr/>
      </dsp:nvSpPr>
      <dsp:spPr>
        <a:xfrm rot="5400000">
          <a:off x="5921902" y="4457304"/>
          <a:ext cx="1666591" cy="190477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Tekniikka</a:t>
          </a:r>
        </a:p>
      </dsp:txBody>
      <dsp:txXfrm rot="-5400000">
        <a:off x="6120272" y="4854162"/>
        <a:ext cx="1269852" cy="1111061"/>
      </dsp:txXfrm>
    </dsp:sp>
    <dsp:sp modelId="{9BD6F0D0-4C88-4D22-B46E-19B558E67B78}">
      <dsp:nvSpPr>
        <dsp:cNvPr id="0" name=""/>
        <dsp:cNvSpPr/>
      </dsp:nvSpPr>
      <dsp:spPr>
        <a:xfrm>
          <a:off x="5460428" y="4106936"/>
          <a:ext cx="1859916" cy="999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5460428" y="4106936"/>
        <a:ext cx="1859916" cy="999954"/>
      </dsp:txXfrm>
    </dsp:sp>
    <dsp:sp modelId="{DFF57CA8-39DB-4B5A-B34C-5AF3BA448062}">
      <dsp:nvSpPr>
        <dsp:cNvPr id="0" name=""/>
        <dsp:cNvSpPr/>
      </dsp:nvSpPr>
      <dsp:spPr>
        <a:xfrm rot="5400000">
          <a:off x="3713478" y="4890064"/>
          <a:ext cx="1666591" cy="160916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Psykologia</a:t>
          </a:r>
        </a:p>
      </dsp:txBody>
      <dsp:txXfrm rot="-5400000">
        <a:off x="4005764" y="5134332"/>
        <a:ext cx="1082018" cy="1120631"/>
      </dsp:txXfrm>
    </dsp:sp>
    <dsp:sp modelId="{BA484C7D-1D3F-472B-BC13-AA327923BB27}">
      <dsp:nvSpPr>
        <dsp:cNvPr id="0" name=""/>
        <dsp:cNvSpPr/>
      </dsp:nvSpPr>
      <dsp:spPr>
        <a:xfrm rot="5400000">
          <a:off x="1148835" y="2333799"/>
          <a:ext cx="1666591" cy="14499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Kliininen</a:t>
          </a:r>
          <a:r>
            <a:rPr lang="fi-FI" sz="1400" kern="1200"/>
            <a:t> lääketiede</a:t>
          </a:r>
        </a:p>
      </dsp:txBody>
      <dsp:txXfrm rot="-5400000">
        <a:off x="1483111" y="2485181"/>
        <a:ext cx="998038" cy="1147171"/>
      </dsp:txXfrm>
    </dsp:sp>
    <dsp:sp modelId="{71636156-FFF1-499A-9EEA-9E5FE5BED27A}">
      <dsp:nvSpPr>
        <dsp:cNvPr id="0" name=""/>
        <dsp:cNvSpPr/>
      </dsp:nvSpPr>
      <dsp:spPr>
        <a:xfrm>
          <a:off x="1320615" y="5521538"/>
          <a:ext cx="1799918" cy="999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E9D8CE-AD6B-4120-BD5B-26F75D513720}">
      <dsp:nvSpPr>
        <dsp:cNvPr id="0" name=""/>
        <dsp:cNvSpPr/>
      </dsp:nvSpPr>
      <dsp:spPr>
        <a:xfrm rot="5400000">
          <a:off x="1433791" y="4145292"/>
          <a:ext cx="1666591" cy="19588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Taloustiede</a:t>
          </a:r>
        </a:p>
      </dsp:txBody>
      <dsp:txXfrm rot="-5400000">
        <a:off x="1614133" y="4569192"/>
        <a:ext cx="1305907" cy="111106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E786F-C3F0-4246-B3F1-4873E4EAC95D}">
      <dsp:nvSpPr>
        <dsp:cNvPr id="0" name=""/>
        <dsp:cNvSpPr/>
      </dsp:nvSpPr>
      <dsp:spPr>
        <a:xfrm>
          <a:off x="221" y="726789"/>
          <a:ext cx="1946671" cy="778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Ongelma tai kiinnostuksen kohde</a:t>
          </a:r>
        </a:p>
      </dsp:txBody>
      <dsp:txXfrm>
        <a:off x="389555" y="726789"/>
        <a:ext cx="1168003" cy="778668"/>
      </dsp:txXfrm>
    </dsp:sp>
    <dsp:sp modelId="{6BFEC610-CDA4-443A-B2F2-3008B8F59AF7}">
      <dsp:nvSpPr>
        <dsp:cNvPr id="0" name=""/>
        <dsp:cNvSpPr/>
      </dsp:nvSpPr>
      <dsp:spPr>
        <a:xfrm>
          <a:off x="1752226" y="726789"/>
          <a:ext cx="1946671" cy="778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Aiheeseen tutustuminen</a:t>
          </a:r>
        </a:p>
      </dsp:txBody>
      <dsp:txXfrm>
        <a:off x="2141560" y="726789"/>
        <a:ext cx="1168003" cy="778668"/>
      </dsp:txXfrm>
    </dsp:sp>
    <dsp:sp modelId="{546C7368-3516-47F1-B14C-187D52DEB734}">
      <dsp:nvSpPr>
        <dsp:cNvPr id="0" name=""/>
        <dsp:cNvSpPr/>
      </dsp:nvSpPr>
      <dsp:spPr>
        <a:xfrm>
          <a:off x="3504231" y="728090"/>
          <a:ext cx="1946671" cy="778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Aiheen rajaaminen</a:t>
          </a:r>
        </a:p>
      </dsp:txBody>
      <dsp:txXfrm>
        <a:off x="3893565" y="728090"/>
        <a:ext cx="1168003" cy="778668"/>
      </dsp:txXfrm>
    </dsp:sp>
    <dsp:sp modelId="{706121E1-64EE-49DC-9067-3C7326FC1D23}">
      <dsp:nvSpPr>
        <dsp:cNvPr id="0" name=""/>
        <dsp:cNvSpPr/>
      </dsp:nvSpPr>
      <dsp:spPr>
        <a:xfrm>
          <a:off x="5256235" y="726789"/>
          <a:ext cx="2135537" cy="778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Tutkimus-kysymyksen täsmentäminen</a:t>
          </a:r>
        </a:p>
      </dsp:txBody>
      <dsp:txXfrm>
        <a:off x="5645569" y="726789"/>
        <a:ext cx="1356869" cy="778668"/>
      </dsp:txXfrm>
    </dsp:sp>
    <dsp:sp modelId="{8EDF410E-F712-4511-89FC-4F46D763368F}">
      <dsp:nvSpPr>
        <dsp:cNvPr id="0" name=""/>
        <dsp:cNvSpPr/>
      </dsp:nvSpPr>
      <dsp:spPr>
        <a:xfrm>
          <a:off x="7197106" y="726789"/>
          <a:ext cx="1946671" cy="778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Tutkimustyypin ja asetelman valinta</a:t>
          </a:r>
        </a:p>
      </dsp:txBody>
      <dsp:txXfrm>
        <a:off x="7586440" y="726789"/>
        <a:ext cx="1168003" cy="7786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7ACA2-23AA-4D8C-A962-2E58EA1C5709}">
      <dsp:nvSpPr>
        <dsp:cNvPr id="0" name=""/>
        <dsp:cNvSpPr/>
      </dsp:nvSpPr>
      <dsp:spPr>
        <a:xfrm>
          <a:off x="2232" y="718752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Aineiston kerääminen</a:t>
          </a:r>
        </a:p>
      </dsp:txBody>
      <dsp:txXfrm>
        <a:off x="399603" y="718752"/>
        <a:ext cx="1192113" cy="794742"/>
      </dsp:txXfrm>
    </dsp:sp>
    <dsp:sp modelId="{DFA9946E-8E73-4E7B-B97D-7DA89438EA39}">
      <dsp:nvSpPr>
        <dsp:cNvPr id="0" name=""/>
        <dsp:cNvSpPr/>
      </dsp:nvSpPr>
      <dsp:spPr>
        <a:xfrm>
          <a:off x="1790402" y="718752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Aineiston analysointi</a:t>
          </a:r>
        </a:p>
      </dsp:txBody>
      <dsp:txXfrm>
        <a:off x="2187773" y="718752"/>
        <a:ext cx="1192113" cy="794742"/>
      </dsp:txXfrm>
    </dsp:sp>
    <dsp:sp modelId="{3D2C0A4D-7784-48F4-B218-B5B944969ED9}">
      <dsp:nvSpPr>
        <dsp:cNvPr id="0" name=""/>
        <dsp:cNvSpPr/>
      </dsp:nvSpPr>
      <dsp:spPr>
        <a:xfrm>
          <a:off x="3578572" y="718752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Tulosten tulkinta</a:t>
          </a:r>
        </a:p>
      </dsp:txBody>
      <dsp:txXfrm>
        <a:off x="3975943" y="718752"/>
        <a:ext cx="1192113" cy="794742"/>
      </dsp:txXfrm>
    </dsp:sp>
    <dsp:sp modelId="{968B361E-7FA1-4DD7-9009-0AFF896DB037}">
      <dsp:nvSpPr>
        <dsp:cNvPr id="0" name=""/>
        <dsp:cNvSpPr/>
      </dsp:nvSpPr>
      <dsp:spPr>
        <a:xfrm>
          <a:off x="5366742" y="718752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Raportointi</a:t>
          </a:r>
        </a:p>
      </dsp:txBody>
      <dsp:txXfrm>
        <a:off x="5764113" y="718752"/>
        <a:ext cx="1192113" cy="794742"/>
      </dsp:txXfrm>
    </dsp:sp>
    <dsp:sp modelId="{94C922D4-4FC0-4CBD-841C-F22079DD57D1}">
      <dsp:nvSpPr>
        <dsp:cNvPr id="0" name=""/>
        <dsp:cNvSpPr/>
      </dsp:nvSpPr>
      <dsp:spPr>
        <a:xfrm>
          <a:off x="7154912" y="718752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Tieteellinen keskustelu ja siitä nousevat kysymykset</a:t>
          </a:r>
        </a:p>
      </dsp:txBody>
      <dsp:txXfrm>
        <a:off x="7552283" y="718752"/>
        <a:ext cx="1192113" cy="794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631AC-1D17-46C0-B375-38EEA8606D65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45288-9A2E-4B74-BAF2-EEE11ADEC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5100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Biologinen: Miten alkoholi vaikuttaa syöpien syntyyn?</a:t>
            </a:r>
          </a:p>
          <a:p>
            <a:r>
              <a:rPr lang="fi-FI"/>
              <a:t>Sosiologia:</a:t>
            </a:r>
            <a:r>
              <a:rPr lang="fi-FI" baseline="0"/>
              <a:t> Miten tulot vaikuttavat alkoholin käyttöön?</a:t>
            </a:r>
          </a:p>
          <a:p>
            <a:r>
              <a:rPr lang="fi-FI" baseline="0"/>
              <a:t>Maantiede: Miksi itäsuomalaisten alkoholin kulutus on suurempaa kuin länsisuomalaisten?</a:t>
            </a:r>
          </a:p>
          <a:p>
            <a:r>
              <a:rPr lang="fi-FI" baseline="0"/>
              <a:t>Tekniikka: Miten autoissa käytettävien </a:t>
            </a:r>
            <a:r>
              <a:rPr lang="fi-FI" baseline="0" err="1"/>
              <a:t>alkolukkojen</a:t>
            </a:r>
            <a:r>
              <a:rPr lang="fi-FI" baseline="0"/>
              <a:t> luotettavuutta voitaisiin parantaa?</a:t>
            </a:r>
          </a:p>
          <a:p>
            <a:r>
              <a:rPr lang="fi-FI" baseline="0"/>
              <a:t>Psykologia: Miten alkoholin pitkäaikainen käyttö vaikuttaa ihmisen luonteenpiirteisiin?</a:t>
            </a:r>
          </a:p>
          <a:p>
            <a:r>
              <a:rPr lang="fi-FI" baseline="0"/>
              <a:t>Taloustiede: Miten alkoholin myynnin tuottamat verotulot suhteutuvat alkoholin käytön aiheuttamiin kustannuksiin?</a:t>
            </a:r>
          </a:p>
          <a:p>
            <a:r>
              <a:rPr lang="fi-FI" baseline="0"/>
              <a:t>Kliininen lääketiede: Estääkö antabuskapseli alkoholin käyttöä?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DC346-00CB-4E50-8A3E-FD2D513EB645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3990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8605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8336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902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746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96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264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1266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1831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539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225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518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E5C65-689B-4CF7-A98F-982F856902AF}" type="datetimeFigureOut">
              <a:rPr lang="fi-FI" smtClean="0"/>
              <a:t>28.7.2022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2FFEB-3202-4F4D-8B8B-C95E99A44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649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Terveyttä tutkimassa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815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/>
        </p:nvGraphicFramePr>
        <p:xfrm>
          <a:off x="1775520" y="116632"/>
          <a:ext cx="8568952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0459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/>
        </p:nvGraphicFramePr>
        <p:xfrm>
          <a:off x="1524000" y="0"/>
          <a:ext cx="8964488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030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>
            <p:extLst>
              <p:ext uri="{D42A27DB-BD31-4B8C-83A1-F6EECF244321}">
                <p14:modId xmlns:p14="http://schemas.microsoft.com/office/powerpoint/2010/main" val="3027354178"/>
              </p:ext>
            </p:extLst>
          </p:nvPr>
        </p:nvGraphicFramePr>
        <p:xfrm>
          <a:off x="1524000" y="541378"/>
          <a:ext cx="9144000" cy="6055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iruutu 3">
            <a:extLst>
              <a:ext uri="{FF2B5EF4-FFF2-40B4-BE49-F238E27FC236}">
                <a16:creationId xmlns:a16="http://schemas.microsoft.com/office/drawing/2014/main" id="{14F287CD-B3BF-4EDD-A2A7-348128A4F507}"/>
              </a:ext>
            </a:extLst>
          </p:cNvPr>
          <p:cNvSpPr txBox="1"/>
          <p:nvPr/>
        </p:nvSpPr>
        <p:spPr>
          <a:xfrm>
            <a:off x="1703512" y="1815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>
                <a:solidFill>
                  <a:schemeClr val="tx2"/>
                </a:solidFill>
              </a:rPr>
              <a:t>Terveystieteen monitieteisyys s. 9</a:t>
            </a:r>
          </a:p>
        </p:txBody>
      </p:sp>
    </p:spTree>
    <p:extLst>
      <p:ext uri="{BB962C8B-B14F-4D97-AF65-F5344CB8AC3E}">
        <p14:creationId xmlns:p14="http://schemas.microsoft.com/office/powerpoint/2010/main" val="1627979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/>
        </p:nvGraphicFramePr>
        <p:xfrm>
          <a:off x="1703512" y="0"/>
          <a:ext cx="864096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kstiruutu 3">
            <a:extLst>
              <a:ext uri="{FF2B5EF4-FFF2-40B4-BE49-F238E27FC236}">
                <a16:creationId xmlns:a16="http://schemas.microsoft.com/office/drawing/2014/main" id="{4B32AA56-2973-46CD-BAB2-024734829052}"/>
              </a:ext>
            </a:extLst>
          </p:cNvPr>
          <p:cNvSpPr txBox="1"/>
          <p:nvPr/>
        </p:nvSpPr>
        <p:spPr>
          <a:xfrm>
            <a:off x="1703512" y="188641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2800" b="1">
                <a:solidFill>
                  <a:srgbClr val="1F497D"/>
                </a:solidFill>
              </a:rPr>
              <a:t>Terveystieteen monitieteisyys s. 9</a:t>
            </a:r>
          </a:p>
        </p:txBody>
      </p:sp>
    </p:spTree>
    <p:extLst>
      <p:ext uri="{BB962C8B-B14F-4D97-AF65-F5344CB8AC3E}">
        <p14:creationId xmlns:p14="http://schemas.microsoft.com/office/powerpoint/2010/main" val="330184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2">
            <a:extLst>
              <a:ext uri="{FF2B5EF4-FFF2-40B4-BE49-F238E27FC236}">
                <a16:creationId xmlns:a16="http://schemas.microsoft.com/office/drawing/2014/main" id="{2894FBDC-8AF3-77AA-C9ED-367D86AD76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50" y="-2335"/>
            <a:ext cx="12203500" cy="687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863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36AC73CC-742D-49A2-B6E0-853643AD9F64}"/>
              </a:ext>
            </a:extLst>
          </p:cNvPr>
          <p:cNvGraphicFramePr/>
          <p:nvPr/>
        </p:nvGraphicFramePr>
        <p:xfrm>
          <a:off x="1524000" y="1556792"/>
          <a:ext cx="91440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Kaaviokuva 2">
            <a:extLst>
              <a:ext uri="{FF2B5EF4-FFF2-40B4-BE49-F238E27FC236}">
                <a16:creationId xmlns:a16="http://schemas.microsoft.com/office/drawing/2014/main" id="{1148550A-8A6B-4717-AFBA-B13BF532F96A}"/>
              </a:ext>
            </a:extLst>
          </p:cNvPr>
          <p:cNvGraphicFramePr/>
          <p:nvPr/>
        </p:nvGraphicFramePr>
        <p:xfrm>
          <a:off x="1524000" y="3296246"/>
          <a:ext cx="91440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Tekstiruutu 3">
            <a:extLst>
              <a:ext uri="{FF2B5EF4-FFF2-40B4-BE49-F238E27FC236}">
                <a16:creationId xmlns:a16="http://schemas.microsoft.com/office/drawing/2014/main" id="{D0EF15CA-DD97-4421-8420-A7F0ADA8B7E2}"/>
              </a:ext>
            </a:extLst>
          </p:cNvPr>
          <p:cNvSpPr txBox="1"/>
          <p:nvPr/>
        </p:nvSpPr>
        <p:spPr>
          <a:xfrm>
            <a:off x="1739516" y="33312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b="1">
                <a:solidFill>
                  <a:schemeClr val="tx2"/>
                </a:solidFill>
              </a:rPr>
              <a:t>Tutkimusprosessin vaiheet</a:t>
            </a:r>
            <a:r>
              <a:rPr lang="fi-FI" sz="4000" b="1">
                <a:solidFill>
                  <a:schemeClr val="tx2"/>
                </a:solidFill>
              </a:rPr>
              <a:t> </a:t>
            </a:r>
            <a:r>
              <a:rPr lang="fi-FI" sz="2000" b="1">
                <a:solidFill>
                  <a:schemeClr val="tx2"/>
                </a:solidFill>
              </a:rPr>
              <a:t>s. 10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76E68F2-4C19-4336-8EDE-221AD82339AB}"/>
              </a:ext>
            </a:extLst>
          </p:cNvPr>
          <p:cNvSpPr txBox="1"/>
          <p:nvPr/>
        </p:nvSpPr>
        <p:spPr>
          <a:xfrm>
            <a:off x="1739516" y="1556793"/>
            <a:ext cx="2412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>
                <a:solidFill>
                  <a:schemeClr val="tx2"/>
                </a:solidFill>
              </a:rPr>
              <a:t>Suunnitteluvaihe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D0F4FB31-910A-4652-9505-1AB8877B639F}"/>
              </a:ext>
            </a:extLst>
          </p:cNvPr>
          <p:cNvSpPr txBox="1"/>
          <p:nvPr/>
        </p:nvSpPr>
        <p:spPr>
          <a:xfrm>
            <a:off x="1739516" y="3429001"/>
            <a:ext cx="29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>
                <a:solidFill>
                  <a:schemeClr val="tx2"/>
                </a:solidFill>
              </a:rPr>
              <a:t>Toteutusvaihe</a:t>
            </a:r>
          </a:p>
        </p:txBody>
      </p:sp>
      <p:sp>
        <p:nvSpPr>
          <p:cNvPr id="8" name="Nuoli: Vasen-ylös 7">
            <a:extLst>
              <a:ext uri="{FF2B5EF4-FFF2-40B4-BE49-F238E27FC236}">
                <a16:creationId xmlns:a16="http://schemas.microsoft.com/office/drawing/2014/main" id="{7A723BCB-EA20-4EB1-B330-251AC1157D38}"/>
              </a:ext>
            </a:extLst>
          </p:cNvPr>
          <p:cNvSpPr/>
          <p:nvPr/>
        </p:nvSpPr>
        <p:spPr>
          <a:xfrm>
            <a:off x="4151784" y="5157192"/>
            <a:ext cx="5472608" cy="936104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C3F907A3-22AA-4210-9984-A8F6CE2E5B44}"/>
              </a:ext>
            </a:extLst>
          </p:cNvPr>
          <p:cNvSpPr txBox="1"/>
          <p:nvPr/>
        </p:nvSpPr>
        <p:spPr>
          <a:xfrm>
            <a:off x="1721768" y="5625245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>
                <a:solidFill>
                  <a:schemeClr val="tx2"/>
                </a:solidFill>
              </a:rPr>
              <a:t>Uuden tutkimusongelman syntyminen</a:t>
            </a:r>
          </a:p>
        </p:txBody>
      </p:sp>
      <p:sp>
        <p:nvSpPr>
          <p:cNvPr id="10" name="Nuoli: Kaareva vasemmalle 9">
            <a:extLst>
              <a:ext uri="{FF2B5EF4-FFF2-40B4-BE49-F238E27FC236}">
                <a16:creationId xmlns:a16="http://schemas.microsoft.com/office/drawing/2014/main" id="{5937EDFD-A767-48E6-9B88-E7764EFF44FA}"/>
              </a:ext>
            </a:extLst>
          </p:cNvPr>
          <p:cNvSpPr/>
          <p:nvPr/>
        </p:nvSpPr>
        <p:spPr>
          <a:xfrm rot="4979201">
            <a:off x="1835067" y="4905071"/>
            <a:ext cx="576064" cy="83825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98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Office-teema</vt:lpstr>
      <vt:lpstr>Terveyttä tutkimassa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Terveyttä tutkimassa</dc:title>
  <dc:creator>oppilas lukio</dc:creator>
  <cp:revision>1</cp:revision>
  <dcterms:created xsi:type="dcterms:W3CDTF">2018-08-05T07:26:42Z</dcterms:created>
  <dcterms:modified xsi:type="dcterms:W3CDTF">2022-07-28T19:07:07Z</dcterms:modified>
</cp:coreProperties>
</file>