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8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0B36F-FC59-4A5F-874D-43ACE786C1A7}" type="datetimeFigureOut">
              <a:rPr lang="fi-FI" smtClean="0"/>
              <a:t>6.10.2016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AA25E-08BF-4022-AC00-45FEF149D6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21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38AE-B089-4559-A017-205B04060FAE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8AC-666E-4460-AB7F-A38B8369674C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3BEA-D1C0-4C86-9476-BA9BE1FB17B3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6438-E614-41BD-B43E-5C8548F64207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8B1F-0609-4EC0-84DE-1042765BEAD1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33B-5FC1-412B-8889-541232C7A971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5F9A-57F9-4B8C-9614-59BAB178C11E}" type="datetime1">
              <a:rPr lang="fi-FI" smtClean="0"/>
              <a:t>6.10.2016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D106-8511-4110-9CA8-91607F1663E1}" type="datetime1">
              <a:rPr lang="fi-FI" smtClean="0"/>
              <a:t>6.10.2016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2948-1936-4F0F-8028-4E92C6E4F116}" type="datetime1">
              <a:rPr lang="fi-FI" smtClean="0"/>
              <a:t>6.10.2016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9EED-3E0C-46BD-8157-BF5585BA0543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2368-F6EC-49D4-9E42-19C66BD26003}" type="datetime1">
              <a:rPr lang="fi-FI" smtClean="0"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E8D2-722C-4930-AFA2-FB6E113F3869}" type="datetime1">
              <a:rPr lang="fi-FI" smtClean="0"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Laatinut Pirjo Tanhuanpää, Luonnonvarakeskus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45C0-1E97-4FE8-B726-03CD6C815E5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fi/imgres?imgurl=http://www02.oph.fi/etalukio/teknologia/kuvat/suodatus.jpg&amp;imgrefurl=http://www02.oph.fi/etalukio/teknologia/vinkit_maatalous.html&amp;usg=__h1iaVyaUh_Uzr_0V2u-fnbOWSuA=&amp;h=256&amp;w=171&amp;sz=7&amp;hl=fi&amp;start=85&amp;zoom=1&amp;tbnid=JuUbT6zaIN6wrM:&amp;tbnh=157&amp;tbnw=105&amp;ei=rXqWT4-AL6ng4QSAz-FG&amp;prev=/search?q%3Dsuppilo%2Bkuva%26hl%3Dfi%26sa%3DX%26imgurl%3Dhttp://www.vannetukku.fi/images/motoral/50861366.jpg%26imgrefurl%3Dhttp://saaressa.blogspot.com/2011/06/englantia-osaavia-lellitaan.html%26h%3D1082%26w%3D1181%26sz%3D60%26biw%3D998%26bih%3D508%26tbs%3Dsimg:CAESEgk8Zad1QzXoIyFMZj100er0UQ%26tbm%3Disch&amp;itbs=1&amp;iact=hc&amp;vpx=101&amp;vpy=120&amp;dur=1172&amp;hovh=204&amp;hovw=136&amp;tx=89&amp;ty=149&amp;sig=103181421745260373402&amp;page=7&amp;ved=1t:429,r:10,s:86,i:293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42481" y="59323"/>
            <a:ext cx="33730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DNA:n eristäminen kasvisoluista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00808" y="746865"/>
            <a:ext cx="4786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Hienonna </a:t>
            </a:r>
            <a:r>
              <a:rPr lang="fi-FI" sz="16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lehdet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huhmareessa,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jossa on pieni määrä eristyspuskuria (LIUOS 1).</a:t>
            </a:r>
          </a:p>
        </p:txBody>
      </p:sp>
      <p:pic>
        <p:nvPicPr>
          <p:cNvPr id="11267" name="Picture 3" descr="SO0256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683568"/>
            <a:ext cx="936104" cy="10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rg_hi" descr="ANd9GcT71-LBdTY8baBsDcJQdj9Qfaem1MKF6fxmOFCSDUuDVMZ7aTjQn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2195736"/>
            <a:ext cx="1080119" cy="161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62585" y="2267744"/>
            <a:ext cx="54954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Kaada seos suppilossa olevan suodatinpaperin läpi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lasipulloon. Huuhtele huhmare eristyspuskurin avulla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(yhteensä käytetään 50 ml) ja kaada myös huuhteluliuos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suppiloon. 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Alanuoli 9"/>
          <p:cNvSpPr/>
          <p:nvPr/>
        </p:nvSpPr>
        <p:spPr>
          <a:xfrm>
            <a:off x="620688" y="176368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916832" y="4851321"/>
            <a:ext cx="4459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Lisää 20 ml ananasmehua (sisältää entsyymiä)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(LIUOS 2). Sekoita.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1272" name="Picture 8" descr="http://www02.oph.fi/etalukio/opiskelumodulit/kemia/labra/kuvatl/mittalas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900000">
            <a:off x="1042550" y="3407340"/>
            <a:ext cx="684213" cy="1366838"/>
          </a:xfrm>
          <a:prstGeom prst="rect">
            <a:avLst/>
          </a:prstGeom>
          <a:noFill/>
        </p:spPr>
      </p:pic>
      <p:pic>
        <p:nvPicPr>
          <p:cNvPr id="11278" name="Picture 14" descr="http://t0.gstatic.com/images?q=tbn:ANd9GcQAGEq0wRKtJCCJX33MCy6HFWvuPG4KT9qahwPV6PPGBt6f9L4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672" y="4644008"/>
            <a:ext cx="863600" cy="1470026"/>
          </a:xfrm>
          <a:prstGeom prst="rect">
            <a:avLst/>
          </a:prstGeom>
          <a:noFill/>
        </p:spPr>
      </p:pic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804306" y="6588224"/>
            <a:ext cx="46490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Kaada 6 ml seosta muoviputkeen, lisää pipetillä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alkoholia (LIUOS 3) sama määrä </a:t>
            </a:r>
            <a:r>
              <a:rPr kumimoji="0" lang="fi-F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VAROVASTI</a:t>
            </a: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(kerrokseksi). Anna seistä muutama minuutti.</a:t>
            </a:r>
            <a:endParaRPr kumimoji="0" lang="fi-F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i-FI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DNA saostuu vesi- ja alkoholikerrosten väliin. 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772816" y="8114817"/>
            <a:ext cx="4608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ml eristyspuskuria (LIUOS 1) sisältää: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i-FI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ml nestemäistä astianpesuainetta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i-FI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g ruokasuolaa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i-FI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90 ml vettä</a:t>
            </a:r>
            <a:endPara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81" name="il_fi" descr="royalty-free-photos-pipette-analysis-biology-pixmac-75293575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704" y="7272808"/>
            <a:ext cx="940444" cy="14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1" descr="http://t0.gstatic.com/images?q=tbn:ANd9GcRpzkbz6N8NhJhmVzkhltE_XbFYClCSwQ5lKCnf2Lsque67ueP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640" y="6444208"/>
            <a:ext cx="727075" cy="606425"/>
          </a:xfrm>
          <a:prstGeom prst="rect">
            <a:avLst/>
          </a:prstGeom>
          <a:noFill/>
        </p:spPr>
      </p:pic>
      <p:sp>
        <p:nvSpPr>
          <p:cNvPr id="23" name="Alanuoli 22"/>
          <p:cNvSpPr/>
          <p:nvPr/>
        </p:nvSpPr>
        <p:spPr>
          <a:xfrm>
            <a:off x="620688" y="377991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Alanuoli 23"/>
          <p:cNvSpPr/>
          <p:nvPr/>
        </p:nvSpPr>
        <p:spPr>
          <a:xfrm>
            <a:off x="836712" y="62281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Vuokaavio: Prosessi 24"/>
          <p:cNvSpPr/>
          <p:nvPr/>
        </p:nvSpPr>
        <p:spPr>
          <a:xfrm>
            <a:off x="692696" y="6948264"/>
            <a:ext cx="288032" cy="14401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Vuokaavio: Prosessi 25"/>
          <p:cNvSpPr/>
          <p:nvPr/>
        </p:nvSpPr>
        <p:spPr>
          <a:xfrm>
            <a:off x="620688" y="4283968"/>
            <a:ext cx="288032" cy="14401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908720" y="4574586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/>
        </p:nvSpPr>
        <p:spPr>
          <a:xfrm>
            <a:off x="908720" y="3707904"/>
            <a:ext cx="43204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4985792" y="8676456"/>
            <a:ext cx="1872208" cy="449804"/>
          </a:xfrm>
        </p:spPr>
        <p:txBody>
          <a:bodyPr/>
          <a:lstStyle/>
          <a:p>
            <a:pPr lvl="0" algn="l"/>
            <a:r>
              <a:rPr lang="fi-FI" sz="900" dirty="0">
                <a:solidFill>
                  <a:prstClr val="black">
                    <a:tint val="75000"/>
                  </a:prstClr>
                </a:solidFill>
              </a:rPr>
              <a:t>Pirjo Tanhuanpää ja Teija Tenhola-Roininen, Luonnonvarakeskus</a:t>
            </a:r>
          </a:p>
        </p:txBody>
      </p:sp>
      <p:pic>
        <p:nvPicPr>
          <p:cNvPr id="1026" name="Picture 2" descr="G:\ex-MTT\Hankkeet\42992027_geenivaraoppi\LOGOT\Luken logo Office-käyttöön (suomeksi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" y="121069"/>
            <a:ext cx="532095" cy="43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117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MTT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kjo6</dc:creator>
  <cp:lastModifiedBy>kvo110</cp:lastModifiedBy>
  <cp:revision>13</cp:revision>
  <dcterms:created xsi:type="dcterms:W3CDTF">2012-04-24T10:09:22Z</dcterms:created>
  <dcterms:modified xsi:type="dcterms:W3CDTF">2016-10-06T07:21:14Z</dcterms:modified>
</cp:coreProperties>
</file>