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3D24E0-5E34-4624-9EEC-FC89251F25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20. Tarpeet, hinta ja talouskasvu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427F6BE-FC43-40AD-B4E2-724288F99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89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C7857E-8E34-4FEF-A0CE-B9560DD53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Keskeisiä termejä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FAAA58-CFA3-40B1-97D7-4C1E10F57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Hyödyke</a:t>
            </a:r>
          </a:p>
          <a:p>
            <a:pPr lvl="1"/>
            <a:r>
              <a:rPr lang="fi-FI" dirty="0"/>
              <a:t>Hyödyke tarkoittaa tavaraa tai palvelua.</a:t>
            </a:r>
          </a:p>
          <a:p>
            <a:r>
              <a:rPr lang="fi-FI" dirty="0"/>
              <a:t>Tuotannontekijät</a:t>
            </a:r>
          </a:p>
          <a:p>
            <a:pPr lvl="1"/>
            <a:r>
              <a:rPr lang="fi-FI" dirty="0"/>
              <a:t>Tuotannontekijät ovat asioita, joita tarvitaan tuotannon tekemiseen (esim. työvoima, raaka-aineet ja pääoma).</a:t>
            </a:r>
          </a:p>
          <a:p>
            <a:r>
              <a:rPr lang="fi-FI" dirty="0"/>
              <a:t>Markkinat</a:t>
            </a:r>
          </a:p>
          <a:p>
            <a:pPr lvl="1"/>
            <a:r>
              <a:rPr lang="fi-FI" dirty="0"/>
              <a:t>Markkinat tarkoittavat tilannetta tai paikkaa, jossa hyödykkeen ostajat ja myyjät kohtaavat.</a:t>
            </a:r>
          </a:p>
          <a:p>
            <a:r>
              <a:rPr lang="fi-FI" dirty="0"/>
              <a:t>Bruttokansantuote</a:t>
            </a:r>
          </a:p>
          <a:p>
            <a:pPr lvl="1"/>
            <a:r>
              <a:rPr lang="fi-FI" dirty="0"/>
              <a:t>Bruttokansantuote eli BKT on yhdessä maassa vuoden aikana tuotettujen hyödykkeiden arvo.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49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D5419C-06DF-46F4-B64B-3A2BE0415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Minkälaiset asiat vaikuttavat siihen, että ihmiset ostavat tekemiäsi hyödykkeitä?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CAECC6-B46B-4B8F-A4DF-592FC655F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esineiden hinta</a:t>
            </a:r>
          </a:p>
          <a:p>
            <a:r>
              <a:rPr lang="fi-FI" dirty="0"/>
              <a:t>esineiden laatu</a:t>
            </a:r>
          </a:p>
          <a:p>
            <a:r>
              <a:rPr lang="fi-FI" dirty="0"/>
              <a:t>ihmisten halu ostaa kierrätysmateriaaleista tehtyjä tuotteita</a:t>
            </a:r>
          </a:p>
          <a:p>
            <a:r>
              <a:rPr lang="fi-FI" dirty="0"/>
              <a:t>markkinointi</a:t>
            </a:r>
          </a:p>
        </p:txBody>
      </p:sp>
    </p:spTree>
    <p:extLst>
      <p:ext uri="{BB962C8B-B14F-4D97-AF65-F5344CB8AC3E}">
        <p14:creationId xmlns:p14="http://schemas.microsoft.com/office/powerpoint/2010/main" val="15613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2F1584-318B-4F11-913E-3BAD1D5E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Millä hinnalla suostut myymään valmistamasi hyödykkeet?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04569A-CCCE-41E7-BB2D-9DB4A898B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Tuotteita ei ole mielekästä myydä tuotantokustannuksia halvemmalla.</a:t>
            </a:r>
          </a:p>
          <a:p>
            <a:r>
              <a:rPr lang="fi-FI" dirty="0"/>
              <a:t>Myyntihintaan vaikuttavat muun muassa tuotantoon käytetty aika ja se, paljonko haluat voittoa yhdestä tuotteesta.</a:t>
            </a:r>
          </a:p>
        </p:txBody>
      </p:sp>
    </p:spTree>
    <p:extLst>
      <p:ext uri="{BB962C8B-B14F-4D97-AF65-F5344CB8AC3E}">
        <p14:creationId xmlns:p14="http://schemas.microsoft.com/office/powerpoint/2010/main" val="93335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erkki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5</TotalTime>
  <Words>114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Merkki</vt:lpstr>
      <vt:lpstr>20. Tarpeet, hinta ja talouskasvu</vt:lpstr>
      <vt:lpstr>Keskeisiä termejä</vt:lpstr>
      <vt:lpstr>Minkälaiset asiat vaikuttavat siihen, että ihmiset ostavat tekemiäsi hyödykkeitä?</vt:lpstr>
      <vt:lpstr>Millä hinnalla suostut myymään valmistamasi hyödykkeet?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20. Tarpeet, hinta ja talouskasvu</dc:title>
  <dc:creator>Mervi Niskakoski</dc:creator>
  <cp:lastModifiedBy>Mervi Niskakoski</cp:lastModifiedBy>
  <cp:revision>1</cp:revision>
  <dcterms:created xsi:type="dcterms:W3CDTF">2021-02-24T10:05:53Z</dcterms:created>
  <dcterms:modified xsi:type="dcterms:W3CDTF">2021-02-24T10:11:15Z</dcterms:modified>
</cp:coreProperties>
</file>