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embeddedFontLs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Quattrocento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96" y="-1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11430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13716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16002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18288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1839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pic" idx="2"/>
          </p:nvPr>
        </p:nvSpPr>
        <p:spPr>
          <a:xfrm>
            <a:off x="368300" y="368300"/>
            <a:ext cx="12268199" cy="604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3400" marR="0" lvl="0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1066800" marR="0" lvl="1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600200" marR="0" lvl="2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2133600" marR="0" lvl="3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667000" marR="0" lvl="4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Font typeface="Quattrocento"/>
              <a:buNone/>
              <a:defRPr sz="70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324598" y="9359900"/>
            <a:ext cx="342900" cy="406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3 Up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pic" idx="2"/>
          </p:nvPr>
        </p:nvSpPr>
        <p:spPr>
          <a:xfrm>
            <a:off x="6540500" y="4902200"/>
            <a:ext cx="5854700" cy="424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3400" marR="0" lvl="0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1066800" marR="0" lvl="1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600200" marR="0" lvl="2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2133600" marR="0" lvl="3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667000" marR="0" lvl="4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idx="3"/>
          </p:nvPr>
        </p:nvSpPr>
        <p:spPr>
          <a:xfrm>
            <a:off x="6540500" y="641350"/>
            <a:ext cx="5854700" cy="424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3400" marR="0" lvl="0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1066800" marR="0" lvl="1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600200" marR="0" lvl="2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2133600" marR="0" lvl="3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667000" marR="0" lvl="4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4"/>
          </p:nvPr>
        </p:nvSpPr>
        <p:spPr>
          <a:xfrm>
            <a:off x="622300" y="622300"/>
            <a:ext cx="5892799" cy="852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3400" marR="0" lvl="0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1066800" marR="0" lvl="1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600200" marR="0" lvl="2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2133600" marR="0" lvl="3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667000" marR="0" lvl="4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324598" y="9359900"/>
            <a:ext cx="342900" cy="406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2044700" y="6642100"/>
            <a:ext cx="8902700" cy="63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Font typeface="Quattrocento"/>
              <a:buNone/>
              <a:defRPr sz="3200" b="0" i="1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1066800" marR="0" lvl="1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600200" marR="0" lvl="2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2133600" marR="0" lvl="3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667000" marR="0" lvl="4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2044700" y="4203700"/>
            <a:ext cx="8902700" cy="81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546056"/>
              </a:buClr>
              <a:buFont typeface="Quattrocento"/>
              <a:buNone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1066800" marR="0" lvl="1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600200" marR="0" lvl="2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2133600" marR="0" lvl="3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667000" marR="0" lvl="4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324598" y="9359900"/>
            <a:ext cx="342900" cy="406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3400" marR="0" lvl="0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1066800" marR="0" lvl="1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600200" marR="0" lvl="2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2133600" marR="0" lvl="3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667000" marR="0" lvl="4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324598" y="9359900"/>
            <a:ext cx="342900" cy="406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324598" y="9359900"/>
            <a:ext cx="342900" cy="406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47700" y="2628900"/>
            <a:ext cx="11709400" cy="647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533400" marR="0" lvl="0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1066800" marR="0" lvl="1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600200" marR="0" lvl="2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2133600" marR="0" lvl="3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667000" marR="0" lvl="4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324598" y="9359900"/>
            <a:ext cx="342900" cy="406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533400" marR="0" lvl="0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1066800" marR="0" lvl="1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600200" marR="0" lvl="2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2133600" marR="0" lvl="3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667000" marR="0" lvl="4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324598" y="9359900"/>
            <a:ext cx="342900" cy="406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47700" y="2095500"/>
            <a:ext cx="11709400" cy="290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Font typeface="Quattrocento"/>
              <a:buNone/>
              <a:defRPr sz="70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324598" y="9359900"/>
            <a:ext cx="342900" cy="406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3 Up Al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pic" idx="2"/>
          </p:nvPr>
        </p:nvSpPr>
        <p:spPr>
          <a:xfrm>
            <a:off x="4457700" y="355600"/>
            <a:ext cx="4089399" cy="604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3400" marR="0" lvl="0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1066800" marR="0" lvl="1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600200" marR="0" lvl="2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2133600" marR="0" lvl="3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667000" marR="0" lvl="4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pic" idx="3"/>
          </p:nvPr>
        </p:nvSpPr>
        <p:spPr>
          <a:xfrm>
            <a:off x="8559800" y="355600"/>
            <a:ext cx="4089399" cy="604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3400" marR="0" lvl="0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1066800" marR="0" lvl="1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600200" marR="0" lvl="2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2133600" marR="0" lvl="3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667000" marR="0" lvl="4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pic" idx="4"/>
          </p:nvPr>
        </p:nvSpPr>
        <p:spPr>
          <a:xfrm>
            <a:off x="355600" y="355600"/>
            <a:ext cx="4089399" cy="604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3400" marR="0" lvl="0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1066800" marR="0" lvl="1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600200" marR="0" lvl="2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2133600" marR="0" lvl="3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667000" marR="0" lvl="4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Font typeface="Quattrocento"/>
              <a:buNone/>
              <a:defRPr sz="70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324598" y="9359900"/>
            <a:ext cx="342900" cy="406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Cent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Font typeface="Quattrocento"/>
              <a:buNone/>
              <a:defRPr sz="70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324598" y="9359900"/>
            <a:ext cx="342900" cy="406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Vertical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6489700" y="622300"/>
            <a:ext cx="5892799" cy="852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3400" marR="0" lvl="0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1066800" marR="0" lvl="1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600200" marR="0" lvl="2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2133600" marR="0" lvl="3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667000" marR="0" lvl="4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47700" y="1689100"/>
            <a:ext cx="5600699" cy="349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Font typeface="Quattrocento"/>
              <a:buNone/>
              <a:defRPr sz="70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47700" y="5435600"/>
            <a:ext cx="5600699" cy="359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Font typeface="Arial"/>
              <a:buNone/>
              <a:defRPr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324598" y="9359900"/>
            <a:ext cx="342900" cy="406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Top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324598" y="9359900"/>
            <a:ext cx="342900" cy="406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Bullets &amp; Phot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6718300" y="2590800"/>
            <a:ext cx="5676900" cy="6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3400" marR="0" lvl="0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1066800" marR="0" lvl="1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600200" marR="0" lvl="2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2133600" marR="0" lvl="3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667000" marR="0" lvl="4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47700" y="2628900"/>
            <a:ext cx="5600699" cy="647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3700" marR="0" lvl="0" indent="-31242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32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87400" marR="0" lvl="1" indent="-312419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32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81100" marR="0" lvl="2" indent="-312419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32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574800" marR="0" lvl="3" indent="-312419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32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968500" marR="0" lvl="4" indent="-31242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32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324598" y="9359900"/>
            <a:ext cx="342900" cy="406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attrocento"/>
              <a:buNone/>
              <a:defRPr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47700" y="2628900"/>
            <a:ext cx="11709400" cy="647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533400" marR="0" lvl="0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1066800" marR="0" lvl="1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600200" marR="0" lvl="2" indent="-4241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2133600" marR="0" lvl="3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667000" marR="0" lvl="4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3200400" marR="0" lvl="5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733800" marR="0" lvl="6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267200" marR="0" lvl="7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800600" marR="0" lvl="8" indent="-42417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  <a:defRPr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24598" y="9359900"/>
            <a:ext cx="342900" cy="4063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277" r="3276"/>
          <a:stretch/>
        </p:blipFill>
        <p:spPr>
          <a:xfrm>
            <a:off x="368300" y="368300"/>
            <a:ext cx="12268199" cy="60451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ct val="25000"/>
              <a:buFont typeface="Quattrocento"/>
              <a:buNone/>
            </a:pPr>
            <a:r>
              <a:rPr lang="en-US" sz="70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rPr>
              <a:t>Iitti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ct val="25000"/>
              <a:buFont typeface="Arial"/>
              <a:buNone/>
            </a:pPr>
            <a:r>
              <a:rPr lang="en-US" sz="3200" b="0" i="1" u="none" strike="noStrike" cap="none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69" name="Shape 69" descr="http://upload.wikimedia.org/wikipedia/commons/thumb/2/22/Iitti.vaakuna.svg/500px-Iitti.vaakuna.sv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2887" y="5047785"/>
            <a:ext cx="3415405" cy="3982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attrocento"/>
              <a:buNone/>
            </a:pPr>
            <a:r>
              <a:rPr lang="en-US" sz="7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Basic information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47750" y="2466125"/>
            <a:ext cx="11709300" cy="6477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</a:pPr>
            <a:r>
              <a:rPr lang="en-US"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rPr>
              <a:t>Population: 6900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</a:pPr>
            <a:r>
              <a:rPr lang="en-US"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rPr>
              <a:t>Area: 687 km²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</a:pPr>
            <a:r>
              <a:rPr lang="en-US"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rPr>
              <a:t>Region: Kymenlaakso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</a:pPr>
            <a:r>
              <a:rPr lang="en-US"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rPr>
              <a:t>Location: Southern Finland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</a:pPr>
            <a:r>
              <a:rPr lang="en-US"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rPr>
              <a:t>Founded: 1865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47700" y="647700"/>
            <a:ext cx="11709300" cy="84582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</a:pPr>
            <a:r>
              <a:rPr lang="en-US"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rPr>
              <a:t>Kausala is about 130 km </a:t>
            </a:r>
            <a:br>
              <a:rPr lang="en-US"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-US"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rPr>
              <a:t>from Helsinki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</a:pPr>
            <a:r>
              <a:rPr lang="en-US"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rPr>
              <a:t>It takes 1,5 h to drive to </a:t>
            </a:r>
            <a:br>
              <a:rPr lang="en-US"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-US"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rPr>
              <a:t>Helsinki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46056"/>
              </a:buClr>
              <a:buSzPct val="40000"/>
              <a:buFont typeface="Quattrocento"/>
              <a:buChar char="•"/>
            </a:pPr>
            <a:r>
              <a:rPr lang="en-US"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rPr>
              <a:t>The nearest big </a:t>
            </a:r>
            <a:r>
              <a:rPr lang="en-US"/>
              <a:t>city</a:t>
            </a:r>
            <a:r>
              <a:rPr lang="en-US"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rPr>
              <a:t> is</a:t>
            </a:r>
            <a:br>
              <a:rPr lang="en-US" sz="4300" b="0" i="0" u="none" strike="noStrike" cap="none">
                <a:solidFill>
                  <a:srgbClr val="546056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-US"/>
              <a:t>Kouvola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4760" y="869950"/>
            <a:ext cx="4432301" cy="80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560125" y="1965275"/>
            <a:ext cx="11709300" cy="687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Hiidenvuori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-US" sz="3000"/>
              <a:t>Hiidenvuori Hill is located on a headland in Hiidensaari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-US" sz="3000"/>
              <a:t>It’s over 60m high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-US" sz="3000"/>
              <a:t>It is a regional attraction and venue for events in summertime, like night concerts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Iitin kirkonkylä (Iitti’s church village)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-US" sz="3000"/>
              <a:t>It was fourth in the prettiest village competition in 1991 (Europe)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-US" sz="3000"/>
              <a:t>There are lot of historical buildings in that area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-US" sz="3000"/>
              <a:t>Iitti’s church is located in church village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-US" sz="3000"/>
              <a:t>In Iitti’s church village are also located Iitti museum, where the permanent exhibition features peasant culture from the turn of the previous century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47700" y="152400"/>
            <a:ext cx="11709300" cy="203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Sights and activities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47700" y="152400"/>
            <a:ext cx="11709300" cy="203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Sights and activities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72425" y="1783650"/>
            <a:ext cx="11709300" cy="688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Prehistoric Remains and Rock Paintings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-US" sz="3000"/>
              <a:t>In the Haukkaselkä area in northern Iitti, there are three rock paintings from the Stone Age.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-US" sz="3000"/>
              <a:t>Dwelling sites dating back to the same period have been found in the villages of Vuolenkoski and Lyöttilä.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Birdwatching Tower of Mukulanlahti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-US" sz="3000"/>
              <a:t> It’s one of the first birdwatching towers in Kymenlaakso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Beautiful nature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-US" sz="3000"/>
              <a:t>Kymijoki river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-US" sz="3000"/>
              <a:t>Forests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Iitti Golf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Hunting and fishing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Canoeing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Ice hockey 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-US" sz="3000"/>
              <a:t>New ice rink located in Kausala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47700" y="647700"/>
            <a:ext cx="11709300" cy="845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9" name="Shape 99" descr="Iitin-musiikkijuhlat-1-315x17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99" y="972125"/>
            <a:ext cx="5769199" cy="34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Iitin-musiikkijuhlat-photo-Juha-Vainonen-2-1024x68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250" y="4778999"/>
            <a:ext cx="5854650" cy="375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8156455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7800" y="784825"/>
            <a:ext cx="5769200" cy="3686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7_2013 04 27_1184_edited-1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7801" y="4778999"/>
            <a:ext cx="5769199" cy="432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47700" y="647700"/>
            <a:ext cx="11709300" cy="845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 descr="IMG_010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62075" y="0"/>
            <a:ext cx="14630431" cy="975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Mukautettu</PresentationFormat>
  <Paragraphs>35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Helvetica Neue</vt:lpstr>
      <vt:lpstr>Quattrocento</vt:lpstr>
      <vt:lpstr>BrushedCanvas</vt:lpstr>
      <vt:lpstr>Iitti</vt:lpstr>
      <vt:lpstr>Basic information</vt:lpstr>
      <vt:lpstr>PowerPoint-esitys</vt:lpstr>
      <vt:lpstr>Sights and activities</vt:lpstr>
      <vt:lpstr>Sights and activities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Iitti</dc:title>
  <dc:creator>Tarja Virtanen</dc:creator>
  <cp:lastModifiedBy>Tarja Virtanen</cp:lastModifiedBy>
  <cp:revision>1</cp:revision>
  <dcterms:modified xsi:type="dcterms:W3CDTF">2017-05-28T08:43:36Z</dcterms:modified>
</cp:coreProperties>
</file>