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67" r:id="rId5"/>
    <p:sldId id="259" r:id="rId6"/>
    <p:sldId id="260" r:id="rId7"/>
    <p:sldId id="261" r:id="rId8"/>
    <p:sldId id="262" r:id="rId9"/>
    <p:sldId id="263" r:id="rId10"/>
    <p:sldId id="266" r:id="rId11"/>
    <p:sldId id="264" r:id="rId12"/>
    <p:sldId id="265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4B6F2-DE0E-490B-BAE0-4EF0E440483D}" type="datetimeFigureOut">
              <a:rPr lang="pl-PL" smtClean="0"/>
              <a:pPr/>
              <a:t>2014-04-03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C825D-0432-489F-99D3-92458618CE6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4B6F2-DE0E-490B-BAE0-4EF0E440483D}" type="datetimeFigureOut">
              <a:rPr lang="pl-PL" smtClean="0"/>
              <a:pPr/>
              <a:t>2014-04-03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C825D-0432-489F-99D3-92458618CE6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4B6F2-DE0E-490B-BAE0-4EF0E440483D}" type="datetimeFigureOut">
              <a:rPr lang="pl-PL" smtClean="0"/>
              <a:pPr/>
              <a:t>2014-04-03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C825D-0432-489F-99D3-92458618CE6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4B6F2-DE0E-490B-BAE0-4EF0E440483D}" type="datetimeFigureOut">
              <a:rPr lang="pl-PL" smtClean="0"/>
              <a:pPr/>
              <a:t>2014-04-03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C825D-0432-489F-99D3-92458618CE6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4B6F2-DE0E-490B-BAE0-4EF0E440483D}" type="datetimeFigureOut">
              <a:rPr lang="pl-PL" smtClean="0"/>
              <a:pPr/>
              <a:t>2014-04-03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C825D-0432-489F-99D3-92458618CE6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4B6F2-DE0E-490B-BAE0-4EF0E440483D}" type="datetimeFigureOut">
              <a:rPr lang="pl-PL" smtClean="0"/>
              <a:pPr/>
              <a:t>2014-04-03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C825D-0432-489F-99D3-92458618CE6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4B6F2-DE0E-490B-BAE0-4EF0E440483D}" type="datetimeFigureOut">
              <a:rPr lang="pl-PL" smtClean="0"/>
              <a:pPr/>
              <a:t>2014-04-03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C825D-0432-489F-99D3-92458618CE6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4B6F2-DE0E-490B-BAE0-4EF0E440483D}" type="datetimeFigureOut">
              <a:rPr lang="pl-PL" smtClean="0"/>
              <a:pPr/>
              <a:t>2014-04-03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C825D-0432-489F-99D3-92458618CE6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4B6F2-DE0E-490B-BAE0-4EF0E440483D}" type="datetimeFigureOut">
              <a:rPr lang="pl-PL" smtClean="0"/>
              <a:pPr/>
              <a:t>2014-04-03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C825D-0432-489F-99D3-92458618CE6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4B6F2-DE0E-490B-BAE0-4EF0E440483D}" type="datetimeFigureOut">
              <a:rPr lang="pl-PL" smtClean="0"/>
              <a:pPr/>
              <a:t>2014-04-03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C825D-0432-489F-99D3-92458618CE6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4B6F2-DE0E-490B-BAE0-4EF0E440483D}" type="datetimeFigureOut">
              <a:rPr lang="pl-PL" smtClean="0"/>
              <a:pPr/>
              <a:t>2014-04-03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C825D-0432-489F-99D3-92458618CE6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D4B6F2-DE0E-490B-BAE0-4EF0E440483D}" type="datetimeFigureOut">
              <a:rPr lang="pl-PL" smtClean="0"/>
              <a:pPr/>
              <a:t>2014-04-03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5C825D-0432-489F-99D3-92458618CE64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l-PL" sz="5400" b="1" dirty="0" err="1" smtClean="0"/>
              <a:t>Theme</a:t>
            </a:r>
            <a:r>
              <a:rPr lang="pl-PL" sz="5400" b="1" dirty="0" smtClean="0"/>
              <a:t> </a:t>
            </a:r>
            <a:r>
              <a:rPr lang="pl-PL" sz="5400" b="1" dirty="0" err="1" smtClean="0"/>
              <a:t>days</a:t>
            </a:r>
            <a:endParaRPr lang="pl-PL" sz="5400" b="1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err="1" smtClean="0"/>
              <a:t>Workshop</a:t>
            </a:r>
            <a:r>
              <a:rPr lang="pl-PL" dirty="0" smtClean="0"/>
              <a:t> 3</a:t>
            </a:r>
          </a:p>
          <a:p>
            <a:r>
              <a:rPr lang="pl-PL" dirty="0" err="1" smtClean="0"/>
              <a:t>Respect</a:t>
            </a:r>
            <a:r>
              <a:rPr lang="pl-PL" dirty="0" smtClean="0"/>
              <a:t> </a:t>
            </a:r>
            <a:r>
              <a:rPr lang="pl-PL" dirty="0" err="1" smtClean="0"/>
              <a:t>in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future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Race </a:t>
            </a:r>
            <a:r>
              <a:rPr lang="pl-PL" dirty="0" err="1" smtClean="0"/>
              <a:t>example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Same </a:t>
            </a:r>
            <a:r>
              <a:rPr lang="pl-PL" dirty="0" err="1" smtClean="0"/>
              <a:t>age</a:t>
            </a:r>
            <a:endParaRPr lang="pl-PL" dirty="0" smtClean="0"/>
          </a:p>
          <a:p>
            <a:r>
              <a:rPr lang="pl-PL" dirty="0" smtClean="0"/>
              <a:t>3 </a:t>
            </a:r>
            <a:r>
              <a:rPr lang="pl-PL" dirty="0" err="1" smtClean="0"/>
              <a:t>different</a:t>
            </a:r>
            <a:r>
              <a:rPr lang="pl-PL" dirty="0" smtClean="0"/>
              <a:t> </a:t>
            </a:r>
            <a:r>
              <a:rPr lang="pl-PL" dirty="0" err="1" smtClean="0"/>
              <a:t>races</a:t>
            </a:r>
            <a:endParaRPr lang="pl-PL" dirty="0" smtClean="0"/>
          </a:p>
          <a:p>
            <a:r>
              <a:rPr lang="pl-PL" dirty="0" err="1" smtClean="0"/>
              <a:t>Inside</a:t>
            </a:r>
            <a:r>
              <a:rPr lang="pl-PL" dirty="0" smtClean="0"/>
              <a:t> and </a:t>
            </a:r>
            <a:r>
              <a:rPr lang="pl-PL" dirty="0" err="1" smtClean="0"/>
              <a:t>outside</a:t>
            </a:r>
            <a:endParaRPr lang="pl-PL" dirty="0" smtClean="0"/>
          </a:p>
          <a:p>
            <a:r>
              <a:rPr lang="pl-PL" dirty="0" smtClean="0"/>
              <a:t>Tell </a:t>
            </a:r>
            <a:r>
              <a:rPr lang="pl-PL" dirty="0" err="1" smtClean="0"/>
              <a:t>blind</a:t>
            </a:r>
            <a:r>
              <a:rPr lang="pl-PL" dirty="0" smtClean="0"/>
              <a:t> </a:t>
            </a:r>
            <a:r>
              <a:rPr lang="pl-PL" dirty="0" err="1" smtClean="0"/>
              <a:t>what</a:t>
            </a:r>
            <a:r>
              <a:rPr lang="pl-PL" dirty="0" smtClean="0"/>
              <a:t> to do to </a:t>
            </a:r>
            <a:r>
              <a:rPr lang="pl-PL" dirty="0" err="1" smtClean="0"/>
              <a:t>solve</a:t>
            </a:r>
            <a:r>
              <a:rPr lang="pl-PL" dirty="0" smtClean="0"/>
              <a:t> a problem</a:t>
            </a:r>
          </a:p>
          <a:p>
            <a:r>
              <a:rPr lang="pl-PL" dirty="0" err="1" smtClean="0"/>
              <a:t>Create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most </a:t>
            </a:r>
            <a:r>
              <a:rPr lang="pl-PL" dirty="0" err="1" smtClean="0"/>
              <a:t>creative</a:t>
            </a:r>
            <a:r>
              <a:rPr lang="pl-PL" dirty="0" smtClean="0"/>
              <a:t> </a:t>
            </a:r>
            <a:r>
              <a:rPr lang="pl-PL" dirty="0" err="1" smtClean="0"/>
              <a:t>or</a:t>
            </a:r>
            <a:r>
              <a:rPr lang="pl-PL" dirty="0" smtClean="0"/>
              <a:t> </a:t>
            </a:r>
            <a:r>
              <a:rPr lang="pl-PL" dirty="0" err="1" smtClean="0"/>
              <a:t>pretty</a:t>
            </a:r>
            <a:r>
              <a:rPr lang="pl-PL" dirty="0" smtClean="0"/>
              <a:t> </a:t>
            </a:r>
            <a:r>
              <a:rPr lang="pl-PL" dirty="0" err="1" smtClean="0"/>
              <a:t>object</a:t>
            </a:r>
            <a:endParaRPr lang="pl-PL" dirty="0"/>
          </a:p>
          <a:p>
            <a:r>
              <a:rPr lang="pl-PL" dirty="0" err="1" smtClean="0"/>
              <a:t>Use</a:t>
            </a:r>
            <a:r>
              <a:rPr lang="pl-PL" dirty="0" smtClean="0"/>
              <a:t> </a:t>
            </a:r>
            <a:r>
              <a:rPr lang="pl-PL" dirty="0" err="1" smtClean="0"/>
              <a:t>all</a:t>
            </a:r>
            <a:r>
              <a:rPr lang="pl-PL" dirty="0" smtClean="0"/>
              <a:t> of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ideas</a:t>
            </a:r>
            <a:r>
              <a:rPr lang="pl-PL" dirty="0" smtClean="0"/>
              <a:t> we </a:t>
            </a:r>
            <a:r>
              <a:rPr lang="pl-PL" dirty="0" err="1" smtClean="0"/>
              <a:t>had</a:t>
            </a:r>
            <a:r>
              <a:rPr lang="pl-PL" dirty="0" smtClean="0"/>
              <a:t> </a:t>
            </a:r>
            <a:r>
              <a:rPr lang="pl-PL" dirty="0" err="1" smtClean="0"/>
              <a:t>earlier</a:t>
            </a:r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Helping</a:t>
            </a:r>
            <a:r>
              <a:rPr lang="pl-PL" dirty="0" smtClean="0"/>
              <a:t> </a:t>
            </a:r>
            <a:r>
              <a:rPr lang="pl-PL" dirty="0" err="1" smtClean="0"/>
              <a:t>others</a:t>
            </a:r>
            <a:r>
              <a:rPr lang="pl-PL" dirty="0" smtClean="0"/>
              <a:t> </a:t>
            </a:r>
            <a:r>
              <a:rPr lang="pl-PL" dirty="0" err="1" smtClean="0"/>
              <a:t>with</a:t>
            </a:r>
            <a:r>
              <a:rPr lang="pl-PL" dirty="0" smtClean="0"/>
              <a:t> </a:t>
            </a:r>
            <a:r>
              <a:rPr lang="pl-PL" dirty="0" err="1" smtClean="0"/>
              <a:t>their</a:t>
            </a:r>
            <a:r>
              <a:rPr lang="pl-PL" dirty="0" smtClean="0"/>
              <a:t> </a:t>
            </a:r>
            <a:r>
              <a:rPr lang="pl-PL" dirty="0" err="1" smtClean="0"/>
              <a:t>probelms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Not </a:t>
            </a:r>
            <a:r>
              <a:rPr lang="pl-PL" dirty="0" err="1" smtClean="0"/>
              <a:t>the</a:t>
            </a:r>
            <a:r>
              <a:rPr lang="pl-PL" dirty="0" smtClean="0"/>
              <a:t> same </a:t>
            </a:r>
            <a:r>
              <a:rPr lang="pl-PL" dirty="0" err="1" smtClean="0"/>
              <a:t>age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How</a:t>
            </a:r>
            <a:r>
              <a:rPr lang="pl-PL" dirty="0" smtClean="0"/>
              <a:t> to handle </a:t>
            </a:r>
            <a:r>
              <a:rPr lang="pl-PL" dirty="0" err="1" smtClean="0"/>
              <a:t>non-respect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pl-PL" dirty="0" smtClean="0"/>
              <a:t>2 </a:t>
            </a:r>
            <a:r>
              <a:rPr lang="pl-PL" dirty="0" err="1" smtClean="0"/>
              <a:t>classes</a:t>
            </a:r>
            <a:r>
              <a:rPr lang="pl-PL" dirty="0" smtClean="0"/>
              <a:t> </a:t>
            </a:r>
            <a:r>
              <a:rPr lang="pl-PL" dirty="0" err="1" smtClean="0"/>
              <a:t>teacher</a:t>
            </a:r>
            <a:r>
              <a:rPr lang="pl-PL" dirty="0" smtClean="0"/>
              <a:t> a </a:t>
            </a:r>
            <a:r>
              <a:rPr lang="pl-PL" dirty="0" err="1" smtClean="0"/>
              <a:t>teachers</a:t>
            </a:r>
            <a:r>
              <a:rPr lang="pl-PL" dirty="0" smtClean="0"/>
              <a:t> </a:t>
            </a:r>
            <a:r>
              <a:rPr lang="pl-PL" dirty="0" err="1" smtClean="0"/>
              <a:t>class</a:t>
            </a:r>
            <a:r>
              <a:rPr lang="pl-PL" dirty="0" smtClean="0"/>
              <a:t> a and b </a:t>
            </a:r>
            <a:r>
              <a:rPr lang="pl-PL" dirty="0" err="1" smtClean="0"/>
              <a:t>in</a:t>
            </a:r>
            <a:r>
              <a:rPr lang="pl-PL" dirty="0" smtClean="0"/>
              <a:t> one and </a:t>
            </a:r>
            <a:r>
              <a:rPr lang="pl-PL" dirty="0" err="1" smtClean="0"/>
              <a:t>teacher</a:t>
            </a:r>
            <a:r>
              <a:rPr lang="pl-PL" dirty="0" smtClean="0"/>
              <a:t> b </a:t>
            </a:r>
            <a:r>
              <a:rPr lang="pl-PL" dirty="0" err="1" smtClean="0"/>
              <a:t>keeps</a:t>
            </a:r>
            <a:r>
              <a:rPr lang="pl-PL" dirty="0" smtClean="0"/>
              <a:t> an </a:t>
            </a:r>
            <a:r>
              <a:rPr lang="pl-PL" dirty="0" err="1" smtClean="0"/>
              <a:t>eye</a:t>
            </a:r>
            <a:r>
              <a:rPr lang="pl-PL" dirty="0" smtClean="0"/>
              <a:t> on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ones</a:t>
            </a:r>
            <a:r>
              <a:rPr lang="pl-PL" dirty="0" smtClean="0"/>
              <a:t> </a:t>
            </a:r>
            <a:r>
              <a:rPr lang="pl-PL" dirty="0" err="1" smtClean="0"/>
              <a:t>who</a:t>
            </a:r>
            <a:r>
              <a:rPr lang="pl-PL" dirty="0" smtClean="0"/>
              <a:t> </a:t>
            </a:r>
            <a:r>
              <a:rPr lang="pl-PL" dirty="0" err="1" smtClean="0"/>
              <a:t>dont</a:t>
            </a:r>
            <a:r>
              <a:rPr lang="pl-PL" dirty="0" smtClean="0"/>
              <a:t> want to </a:t>
            </a:r>
            <a:r>
              <a:rPr lang="pl-PL" dirty="0" err="1" smtClean="0"/>
              <a:t>learn</a:t>
            </a:r>
            <a:r>
              <a:rPr lang="pl-PL" dirty="0" smtClean="0"/>
              <a:t> </a:t>
            </a:r>
            <a:r>
              <a:rPr lang="pl-PL" dirty="0" err="1" smtClean="0"/>
              <a:t>or</a:t>
            </a:r>
            <a:endParaRPr lang="pl-PL" dirty="0" smtClean="0"/>
          </a:p>
          <a:p>
            <a:r>
              <a:rPr lang="pl-PL" dirty="0" err="1" smtClean="0"/>
              <a:t>Visit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course</a:t>
            </a:r>
            <a:r>
              <a:rPr lang="pl-PL" dirty="0" smtClean="0"/>
              <a:t> </a:t>
            </a:r>
            <a:r>
              <a:rPr lang="pl-PL" dirty="0" err="1" smtClean="0"/>
              <a:t>you</a:t>
            </a:r>
            <a:r>
              <a:rPr lang="pl-PL" dirty="0" smtClean="0"/>
              <a:t> want to </a:t>
            </a:r>
            <a:r>
              <a:rPr lang="pl-PL" dirty="0" err="1" smtClean="0"/>
              <a:t>join</a:t>
            </a:r>
            <a:r>
              <a:rPr lang="pl-PL" dirty="0" smtClean="0"/>
              <a:t> | </a:t>
            </a:r>
            <a:r>
              <a:rPr lang="pl-PL" dirty="0" err="1" smtClean="0"/>
              <a:t>listen</a:t>
            </a:r>
            <a:r>
              <a:rPr lang="pl-PL" dirty="0" smtClean="0"/>
              <a:t>  to</a:t>
            </a:r>
          </a:p>
          <a:p>
            <a:endParaRPr lang="pl-PL" dirty="0" smtClean="0"/>
          </a:p>
          <a:p>
            <a:r>
              <a:rPr lang="pl-PL" dirty="0" smtClean="0"/>
              <a:t>First do </a:t>
            </a:r>
            <a:r>
              <a:rPr lang="pl-PL" dirty="0" err="1" smtClean="0"/>
              <a:t>psycological</a:t>
            </a:r>
            <a:r>
              <a:rPr lang="pl-PL" dirty="0" smtClean="0"/>
              <a:t> </a:t>
            </a:r>
            <a:r>
              <a:rPr lang="pl-PL" dirty="0" err="1" smtClean="0"/>
              <a:t>work</a:t>
            </a:r>
            <a:r>
              <a:rPr lang="pl-PL" dirty="0" smtClean="0"/>
              <a:t> </a:t>
            </a:r>
            <a:r>
              <a:rPr lang="pl-PL" dirty="0" err="1" smtClean="0"/>
              <a:t>before</a:t>
            </a:r>
            <a:r>
              <a:rPr lang="pl-PL" dirty="0" smtClean="0"/>
              <a:t> </a:t>
            </a:r>
            <a:r>
              <a:rPr lang="pl-PL" dirty="0" err="1" smtClean="0"/>
              <a:t>teaching</a:t>
            </a:r>
            <a:r>
              <a:rPr lang="pl-PL" dirty="0" smtClean="0"/>
              <a:t> so </a:t>
            </a:r>
            <a:r>
              <a:rPr lang="pl-PL" dirty="0" err="1" smtClean="0"/>
              <a:t>that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pupils</a:t>
            </a:r>
            <a:r>
              <a:rPr lang="pl-PL" dirty="0" smtClean="0"/>
              <a:t> </a:t>
            </a:r>
            <a:r>
              <a:rPr lang="pl-PL" dirty="0" err="1" smtClean="0"/>
              <a:t>have</a:t>
            </a:r>
            <a:r>
              <a:rPr lang="pl-PL" dirty="0" smtClean="0"/>
              <a:t> </a:t>
            </a:r>
            <a:r>
              <a:rPr lang="pl-PL" dirty="0" err="1" smtClean="0"/>
              <a:t>respect</a:t>
            </a:r>
            <a:r>
              <a:rPr lang="pl-PL" dirty="0" smtClean="0"/>
              <a:t> for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teacher</a:t>
            </a:r>
            <a:endParaRPr lang="pl-PL" dirty="0" smtClean="0"/>
          </a:p>
          <a:p>
            <a:endParaRPr lang="pl-PL" dirty="0" smtClean="0"/>
          </a:p>
          <a:p>
            <a:r>
              <a:rPr lang="pl-PL" dirty="0" err="1" smtClean="0"/>
              <a:t>Trigger</a:t>
            </a:r>
            <a:r>
              <a:rPr lang="pl-PL" dirty="0" smtClean="0"/>
              <a:t> </a:t>
            </a:r>
            <a:r>
              <a:rPr lang="pl-PL" dirty="0" err="1" smtClean="0"/>
              <a:t>interest</a:t>
            </a:r>
            <a:r>
              <a:rPr lang="pl-PL" dirty="0" smtClean="0"/>
              <a:t> </a:t>
            </a:r>
            <a:r>
              <a:rPr lang="pl-PL" dirty="0" err="1" smtClean="0"/>
              <a:t>in</a:t>
            </a:r>
            <a:r>
              <a:rPr lang="pl-PL" dirty="0" smtClean="0"/>
              <a:t> </a:t>
            </a:r>
            <a:r>
              <a:rPr lang="pl-PL" dirty="0" err="1" smtClean="0"/>
              <a:t>subject</a:t>
            </a:r>
            <a:r>
              <a:rPr lang="pl-PL" dirty="0" smtClean="0"/>
              <a:t>, do </a:t>
            </a:r>
            <a:r>
              <a:rPr lang="pl-PL" dirty="0" err="1" smtClean="0"/>
              <a:t>necessary</a:t>
            </a:r>
            <a:r>
              <a:rPr lang="pl-PL" dirty="0" smtClean="0"/>
              <a:t> </a:t>
            </a:r>
            <a:r>
              <a:rPr lang="pl-PL" dirty="0" err="1" smtClean="0"/>
              <a:t>stuff</a:t>
            </a:r>
            <a:r>
              <a:rPr lang="pl-PL" dirty="0" smtClean="0"/>
              <a:t>, </a:t>
            </a:r>
            <a:r>
              <a:rPr lang="pl-PL" dirty="0" err="1" smtClean="0"/>
              <a:t>trigger</a:t>
            </a:r>
            <a:r>
              <a:rPr lang="pl-PL" dirty="0" smtClean="0"/>
              <a:t> </a:t>
            </a:r>
            <a:r>
              <a:rPr lang="pl-PL" dirty="0" err="1" smtClean="0"/>
              <a:t>interest</a:t>
            </a:r>
            <a:r>
              <a:rPr lang="pl-PL" dirty="0" smtClean="0"/>
              <a:t> </a:t>
            </a:r>
            <a:r>
              <a:rPr lang="pl-PL" dirty="0" err="1" smtClean="0"/>
              <a:t>again</a:t>
            </a:r>
            <a:r>
              <a:rPr lang="pl-PL" dirty="0" smtClean="0"/>
              <a:t>, do </a:t>
            </a:r>
            <a:r>
              <a:rPr lang="pl-PL" dirty="0" err="1" smtClean="0"/>
              <a:t>neecessary</a:t>
            </a:r>
            <a:r>
              <a:rPr lang="pl-PL" dirty="0" smtClean="0"/>
              <a:t> </a:t>
            </a:r>
            <a:r>
              <a:rPr lang="pl-PL" dirty="0" err="1" smtClean="0"/>
              <a:t>things</a:t>
            </a:r>
            <a:r>
              <a:rPr lang="pl-PL" dirty="0" smtClean="0"/>
              <a:t>,… </a:t>
            </a:r>
            <a:r>
              <a:rPr lang="pl-PL" dirty="0" err="1" smtClean="0"/>
              <a:t>k</a:t>
            </a:r>
            <a:r>
              <a:rPr lang="pl-PL" dirty="0" err="1" smtClean="0"/>
              <a:t>eep</a:t>
            </a:r>
            <a:r>
              <a:rPr lang="pl-PL" dirty="0" smtClean="0"/>
              <a:t> </a:t>
            </a:r>
            <a:r>
              <a:rPr lang="pl-PL" dirty="0" err="1" smtClean="0"/>
              <a:t>pupils</a:t>
            </a:r>
            <a:r>
              <a:rPr lang="pl-PL" dirty="0" smtClean="0"/>
              <a:t> </a:t>
            </a:r>
            <a:r>
              <a:rPr lang="pl-PL" dirty="0" err="1" smtClean="0"/>
              <a:t>motivated</a:t>
            </a:r>
            <a:r>
              <a:rPr lang="pl-PL" dirty="0" smtClean="0"/>
              <a:t> (</a:t>
            </a:r>
            <a:r>
              <a:rPr lang="pl-PL" dirty="0" err="1" smtClean="0"/>
              <a:t>watch</a:t>
            </a:r>
            <a:r>
              <a:rPr lang="pl-PL" dirty="0" smtClean="0"/>
              <a:t> film </a:t>
            </a:r>
            <a:r>
              <a:rPr lang="pl-PL" dirty="0" err="1" smtClean="0"/>
              <a:t>than</a:t>
            </a:r>
            <a:r>
              <a:rPr lang="pl-PL" dirty="0" smtClean="0"/>
              <a:t> </a:t>
            </a:r>
            <a:r>
              <a:rPr lang="pl-PL" dirty="0" err="1" smtClean="0"/>
              <a:t>they</a:t>
            </a:r>
            <a:r>
              <a:rPr lang="pl-PL" dirty="0" smtClean="0"/>
              <a:t> </a:t>
            </a:r>
            <a:r>
              <a:rPr lang="pl-PL" dirty="0" err="1" smtClean="0"/>
              <a:t>would</a:t>
            </a:r>
            <a:r>
              <a:rPr lang="pl-PL" dirty="0" smtClean="0"/>
              <a:t> </a:t>
            </a:r>
            <a:r>
              <a:rPr lang="pl-PL" dirty="0" err="1" smtClean="0"/>
              <a:t>read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book</a:t>
            </a:r>
            <a:r>
              <a:rPr lang="pl-PL" dirty="0" smtClean="0"/>
              <a:t>)</a:t>
            </a:r>
          </a:p>
          <a:p>
            <a:pPr>
              <a:buNone/>
            </a:pPr>
            <a:r>
              <a:rPr lang="pl-PL" dirty="0" err="1" smtClean="0"/>
              <a:t>If</a:t>
            </a:r>
            <a:r>
              <a:rPr lang="pl-PL" dirty="0" smtClean="0"/>
              <a:t> </a:t>
            </a:r>
            <a:r>
              <a:rPr lang="pl-PL" dirty="0" err="1" smtClean="0"/>
              <a:t>teacher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</a:t>
            </a:r>
            <a:r>
              <a:rPr lang="pl-PL" dirty="0" err="1" smtClean="0"/>
              <a:t>motivated</a:t>
            </a:r>
            <a:r>
              <a:rPr lang="pl-PL" dirty="0" smtClean="0"/>
              <a:t> </a:t>
            </a:r>
            <a:r>
              <a:rPr lang="pl-PL" dirty="0" err="1" smtClean="0"/>
              <a:t>it</a:t>
            </a:r>
            <a:r>
              <a:rPr lang="pl-PL" dirty="0" smtClean="0"/>
              <a:t> </a:t>
            </a:r>
            <a:r>
              <a:rPr lang="pl-PL" dirty="0" err="1" smtClean="0"/>
              <a:t>takes</a:t>
            </a:r>
            <a:r>
              <a:rPr lang="pl-PL" dirty="0" smtClean="0"/>
              <a:t> </a:t>
            </a:r>
            <a:r>
              <a:rPr lang="pl-PL" dirty="0" err="1" smtClean="0"/>
              <a:t>over</a:t>
            </a:r>
            <a:r>
              <a:rPr lang="pl-PL" dirty="0" smtClean="0"/>
              <a:t> to </a:t>
            </a:r>
            <a:r>
              <a:rPr lang="pl-PL" dirty="0" err="1" smtClean="0"/>
              <a:t>pupils</a:t>
            </a:r>
            <a:r>
              <a:rPr lang="pl-PL" dirty="0" smtClean="0"/>
              <a:t> (-&gt; </a:t>
            </a:r>
            <a:r>
              <a:rPr lang="pl-PL" dirty="0" err="1" smtClean="0"/>
              <a:t>unmotivated</a:t>
            </a:r>
            <a:r>
              <a:rPr lang="pl-PL" dirty="0" smtClean="0"/>
              <a:t> </a:t>
            </a:r>
            <a:r>
              <a:rPr lang="pl-PL" dirty="0" err="1" smtClean="0"/>
              <a:t>teachers</a:t>
            </a:r>
            <a:r>
              <a:rPr lang="pl-PL" dirty="0" smtClean="0"/>
              <a:t> </a:t>
            </a:r>
            <a:r>
              <a:rPr lang="pl-PL" dirty="0" err="1" smtClean="0"/>
              <a:t>have</a:t>
            </a:r>
            <a:r>
              <a:rPr lang="pl-PL" dirty="0" smtClean="0"/>
              <a:t> no </a:t>
            </a:r>
            <a:r>
              <a:rPr lang="pl-PL" dirty="0" err="1" smtClean="0"/>
              <a:t>fun</a:t>
            </a:r>
            <a:r>
              <a:rPr lang="pl-PL" dirty="0" smtClean="0"/>
              <a:t> </a:t>
            </a:r>
            <a:r>
              <a:rPr lang="pl-PL" dirty="0" err="1" smtClean="0"/>
              <a:t>with</a:t>
            </a:r>
            <a:r>
              <a:rPr lang="pl-PL" dirty="0" smtClean="0"/>
              <a:t> </a:t>
            </a:r>
            <a:r>
              <a:rPr lang="pl-PL" dirty="0" err="1" smtClean="0"/>
              <a:t>teaching</a:t>
            </a:r>
            <a:r>
              <a:rPr lang="pl-PL" dirty="0" smtClean="0"/>
              <a:t> </a:t>
            </a:r>
            <a:r>
              <a:rPr lang="pl-PL" dirty="0" smtClean="0"/>
              <a:t>– </a:t>
            </a:r>
            <a:r>
              <a:rPr lang="pl-PL" dirty="0" err="1" smtClean="0"/>
              <a:t>can</a:t>
            </a:r>
            <a:r>
              <a:rPr lang="pl-PL" dirty="0" smtClean="0"/>
              <a:t> </a:t>
            </a:r>
            <a:r>
              <a:rPr lang="pl-PL" dirty="0" err="1" smtClean="0"/>
              <a:t>look</a:t>
            </a:r>
            <a:r>
              <a:rPr lang="pl-PL" dirty="0" smtClean="0"/>
              <a:t> </a:t>
            </a:r>
            <a:r>
              <a:rPr lang="pl-PL" dirty="0" err="1" smtClean="0"/>
              <a:t>over</a:t>
            </a:r>
            <a:r>
              <a:rPr lang="pl-PL" dirty="0" smtClean="0"/>
              <a:t> </a:t>
            </a:r>
            <a:r>
              <a:rPr lang="pl-PL" dirty="0" err="1" smtClean="0"/>
              <a:t>pupils</a:t>
            </a:r>
            <a:endParaRPr lang="pl-PL" dirty="0" smtClean="0"/>
          </a:p>
          <a:p>
            <a:endParaRPr lang="pl-PL" dirty="0" smtClean="0"/>
          </a:p>
          <a:p>
            <a:r>
              <a:rPr lang="pl-PL" dirty="0" smtClean="0"/>
              <a:t>-&gt; </a:t>
            </a:r>
            <a:r>
              <a:rPr lang="pl-PL" dirty="0" err="1" smtClean="0"/>
              <a:t>use</a:t>
            </a:r>
            <a:r>
              <a:rPr lang="pl-PL" dirty="0" smtClean="0"/>
              <a:t> time </a:t>
            </a:r>
            <a:r>
              <a:rPr lang="pl-PL" dirty="0" err="1" smtClean="0"/>
              <a:t>right</a:t>
            </a:r>
            <a:r>
              <a:rPr lang="pl-PL" dirty="0" smtClean="0"/>
              <a:t>, </a:t>
            </a:r>
            <a:r>
              <a:rPr lang="pl-PL" dirty="0" err="1" smtClean="0"/>
              <a:t>get</a:t>
            </a:r>
            <a:r>
              <a:rPr lang="pl-PL" dirty="0" smtClean="0"/>
              <a:t> </a:t>
            </a:r>
            <a:r>
              <a:rPr lang="pl-PL" dirty="0" err="1" smtClean="0"/>
              <a:t>motivated</a:t>
            </a:r>
            <a:r>
              <a:rPr lang="pl-PL" dirty="0" smtClean="0"/>
              <a:t> and </a:t>
            </a:r>
            <a:r>
              <a:rPr lang="pl-PL" dirty="0" err="1" smtClean="0"/>
              <a:t>through</a:t>
            </a:r>
            <a:r>
              <a:rPr lang="pl-PL" dirty="0" smtClean="0"/>
              <a:t> </a:t>
            </a:r>
            <a:r>
              <a:rPr lang="pl-PL" dirty="0" err="1" smtClean="0"/>
              <a:t>that</a:t>
            </a:r>
            <a:r>
              <a:rPr lang="pl-PL" dirty="0" smtClean="0"/>
              <a:t> </a:t>
            </a:r>
            <a:r>
              <a:rPr lang="pl-PL" dirty="0" err="1" smtClean="0"/>
              <a:t>get</a:t>
            </a:r>
            <a:r>
              <a:rPr lang="pl-PL" dirty="0" smtClean="0"/>
              <a:t> </a:t>
            </a:r>
            <a:r>
              <a:rPr lang="pl-PL" dirty="0" err="1" smtClean="0"/>
              <a:t>willing</a:t>
            </a:r>
            <a:r>
              <a:rPr lang="pl-PL" dirty="0" smtClean="0"/>
              <a:t> to do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necessary</a:t>
            </a:r>
            <a:r>
              <a:rPr lang="pl-PL" dirty="0" smtClean="0"/>
              <a:t>)</a:t>
            </a:r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pl-PL" dirty="0" err="1" smtClean="0"/>
              <a:t>Different</a:t>
            </a:r>
            <a:r>
              <a:rPr lang="pl-PL" dirty="0" smtClean="0"/>
              <a:t> </a:t>
            </a:r>
            <a:r>
              <a:rPr lang="pl-PL" dirty="0" err="1" smtClean="0"/>
              <a:t>teaching</a:t>
            </a:r>
            <a:r>
              <a:rPr lang="pl-PL" dirty="0" smtClean="0"/>
              <a:t> </a:t>
            </a:r>
            <a:r>
              <a:rPr lang="pl-PL" dirty="0" err="1" smtClean="0"/>
              <a:t>methods</a:t>
            </a:r>
            <a:r>
              <a:rPr lang="pl-PL" dirty="0" smtClean="0"/>
              <a:t> (group </a:t>
            </a:r>
            <a:r>
              <a:rPr lang="pl-PL" dirty="0" err="1" smtClean="0"/>
              <a:t>work</a:t>
            </a:r>
            <a:r>
              <a:rPr lang="pl-PL" dirty="0" smtClean="0"/>
              <a:t>, </a:t>
            </a:r>
            <a:r>
              <a:rPr lang="pl-PL" dirty="0" err="1" smtClean="0"/>
              <a:t>films</a:t>
            </a:r>
            <a:r>
              <a:rPr lang="pl-PL" dirty="0" smtClean="0"/>
              <a:t>, </a:t>
            </a:r>
            <a:r>
              <a:rPr lang="pl-PL" dirty="0" err="1" smtClean="0"/>
              <a:t>let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pupils</a:t>
            </a:r>
            <a:r>
              <a:rPr lang="pl-PL" dirty="0" smtClean="0"/>
              <a:t> </a:t>
            </a:r>
            <a:r>
              <a:rPr lang="pl-PL" dirty="0" err="1" smtClean="0"/>
              <a:t>get</a:t>
            </a:r>
            <a:r>
              <a:rPr lang="pl-PL" dirty="0" smtClean="0"/>
              <a:t> to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result</a:t>
            </a:r>
            <a:r>
              <a:rPr lang="pl-PL" dirty="0" smtClean="0"/>
              <a:t> </a:t>
            </a:r>
            <a:r>
              <a:rPr lang="pl-PL" dirty="0" err="1" smtClean="0"/>
              <a:t>themselves</a:t>
            </a:r>
            <a:r>
              <a:rPr lang="pl-PL" dirty="0" smtClean="0"/>
              <a:t> </a:t>
            </a:r>
            <a:r>
              <a:rPr lang="pl-PL" dirty="0" err="1" smtClean="0"/>
              <a:t>rather</a:t>
            </a:r>
            <a:r>
              <a:rPr lang="pl-PL" dirty="0" smtClean="0"/>
              <a:t> </a:t>
            </a:r>
            <a:r>
              <a:rPr lang="pl-PL" dirty="0" err="1" smtClean="0"/>
              <a:t>than</a:t>
            </a:r>
            <a:r>
              <a:rPr lang="pl-PL" dirty="0" smtClean="0"/>
              <a:t> </a:t>
            </a:r>
            <a:r>
              <a:rPr lang="pl-PL" dirty="0" err="1" smtClean="0"/>
              <a:t>just</a:t>
            </a:r>
            <a:r>
              <a:rPr lang="pl-PL" dirty="0" smtClean="0"/>
              <a:t> </a:t>
            </a:r>
            <a:r>
              <a:rPr lang="pl-PL" dirty="0" err="1" smtClean="0"/>
              <a:t>giving</a:t>
            </a:r>
            <a:r>
              <a:rPr lang="pl-PL" dirty="0" smtClean="0"/>
              <a:t> out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result</a:t>
            </a:r>
            <a:r>
              <a:rPr lang="pl-PL" dirty="0" smtClean="0"/>
              <a:t>,..)</a:t>
            </a:r>
          </a:p>
          <a:p>
            <a:r>
              <a:rPr lang="pl-PL" dirty="0" err="1" smtClean="0"/>
              <a:t>Funny</a:t>
            </a:r>
            <a:r>
              <a:rPr lang="pl-PL" dirty="0" smtClean="0"/>
              <a:t> </a:t>
            </a:r>
            <a:r>
              <a:rPr lang="pl-PL" dirty="0" err="1" smtClean="0"/>
              <a:t>facts</a:t>
            </a:r>
            <a:endParaRPr lang="pl-PL" dirty="0" smtClean="0"/>
          </a:p>
          <a:p>
            <a:r>
              <a:rPr lang="pl-PL" dirty="0" err="1" smtClean="0"/>
              <a:t>Studdies</a:t>
            </a:r>
            <a:r>
              <a:rPr lang="pl-PL" dirty="0" smtClean="0"/>
              <a:t> </a:t>
            </a:r>
            <a:r>
              <a:rPr lang="pl-PL" dirty="0" err="1" smtClean="0"/>
              <a:t>showed</a:t>
            </a:r>
            <a:r>
              <a:rPr lang="pl-PL" dirty="0" smtClean="0"/>
              <a:t> </a:t>
            </a:r>
            <a:r>
              <a:rPr lang="pl-PL" dirty="0" err="1" smtClean="0"/>
              <a:t>that</a:t>
            </a:r>
            <a:r>
              <a:rPr lang="pl-PL" dirty="0" smtClean="0"/>
              <a:t> </a:t>
            </a:r>
            <a:r>
              <a:rPr lang="pl-PL" dirty="0" err="1" smtClean="0"/>
              <a:t>putting</a:t>
            </a:r>
            <a:r>
              <a:rPr lang="pl-PL" dirty="0" smtClean="0"/>
              <a:t> one </a:t>
            </a:r>
            <a:r>
              <a:rPr lang="pl-PL" dirty="0" err="1" smtClean="0"/>
              <a:t>self</a:t>
            </a:r>
            <a:r>
              <a:rPr lang="pl-PL" dirty="0" smtClean="0"/>
              <a:t> </a:t>
            </a:r>
            <a:r>
              <a:rPr lang="pl-PL" dirty="0" err="1" smtClean="0"/>
              <a:t>in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others</a:t>
            </a:r>
            <a:r>
              <a:rPr lang="pl-PL" dirty="0" smtClean="0"/>
              <a:t> </a:t>
            </a:r>
            <a:r>
              <a:rPr lang="pl-PL" dirty="0" err="1" smtClean="0"/>
              <a:t>position</a:t>
            </a:r>
            <a:r>
              <a:rPr lang="pl-PL" dirty="0" smtClean="0"/>
              <a:t> (</a:t>
            </a:r>
            <a:r>
              <a:rPr lang="pl-PL" dirty="0" err="1" smtClean="0"/>
              <a:t>mentally</a:t>
            </a:r>
            <a:r>
              <a:rPr lang="pl-PL" dirty="0" smtClean="0"/>
              <a:t>) </a:t>
            </a:r>
            <a:r>
              <a:rPr lang="pl-PL" dirty="0" err="1" smtClean="0"/>
              <a:t>makes</a:t>
            </a:r>
            <a:r>
              <a:rPr lang="pl-PL" dirty="0" smtClean="0"/>
              <a:t> </a:t>
            </a:r>
            <a:r>
              <a:rPr lang="pl-PL" dirty="0" err="1" smtClean="0"/>
              <a:t>you</a:t>
            </a:r>
            <a:r>
              <a:rPr lang="pl-PL" dirty="0" smtClean="0"/>
              <a:t> </a:t>
            </a:r>
            <a:r>
              <a:rPr lang="pl-PL" dirty="0" err="1" smtClean="0"/>
              <a:t>learn</a:t>
            </a:r>
            <a:r>
              <a:rPr lang="pl-PL" dirty="0" smtClean="0"/>
              <a:t> </a:t>
            </a:r>
            <a:r>
              <a:rPr lang="pl-PL" dirty="0" err="1" smtClean="0"/>
              <a:t>best</a:t>
            </a:r>
            <a:r>
              <a:rPr lang="pl-PL" dirty="0" smtClean="0"/>
              <a:t>! </a:t>
            </a:r>
            <a:r>
              <a:rPr lang="pl-PL" dirty="0" err="1" smtClean="0"/>
              <a:t>Try</a:t>
            </a:r>
            <a:r>
              <a:rPr lang="pl-PL" dirty="0" smtClean="0"/>
              <a:t> to do </a:t>
            </a:r>
            <a:r>
              <a:rPr lang="pl-PL" dirty="0" err="1" smtClean="0"/>
              <a:t>that</a:t>
            </a:r>
            <a:r>
              <a:rPr lang="pl-PL" dirty="0" smtClean="0"/>
              <a:t> </a:t>
            </a:r>
            <a:r>
              <a:rPr lang="pl-PL" dirty="0" err="1" smtClean="0"/>
              <a:t>before</a:t>
            </a:r>
            <a:r>
              <a:rPr lang="pl-PL" dirty="0" smtClean="0"/>
              <a:t> and </a:t>
            </a:r>
            <a:r>
              <a:rPr lang="pl-PL" dirty="0" err="1" smtClean="0"/>
              <a:t>than</a:t>
            </a:r>
            <a:r>
              <a:rPr lang="pl-PL" dirty="0" smtClean="0"/>
              <a:t> </a:t>
            </a:r>
            <a:r>
              <a:rPr lang="pl-PL" dirty="0" err="1" smtClean="0"/>
              <a:t>again</a:t>
            </a:r>
            <a:r>
              <a:rPr lang="pl-PL" dirty="0" smtClean="0"/>
              <a:t> </a:t>
            </a:r>
            <a:r>
              <a:rPr lang="pl-PL" dirty="0" err="1" smtClean="0"/>
              <a:t>every</a:t>
            </a:r>
            <a:r>
              <a:rPr lang="pl-PL" dirty="0" smtClean="0"/>
              <a:t> </a:t>
            </a:r>
            <a:r>
              <a:rPr lang="pl-PL" dirty="0" err="1" smtClean="0"/>
              <a:t>now</a:t>
            </a:r>
            <a:r>
              <a:rPr lang="pl-PL" dirty="0" smtClean="0"/>
              <a:t> and </a:t>
            </a:r>
            <a:r>
              <a:rPr lang="pl-PL" dirty="0" err="1" smtClean="0"/>
              <a:t>then</a:t>
            </a:r>
            <a:r>
              <a:rPr lang="pl-PL" dirty="0" smtClean="0"/>
              <a:t> to </a:t>
            </a:r>
            <a:r>
              <a:rPr lang="pl-PL" dirty="0" err="1" smtClean="0"/>
              <a:t>stay</a:t>
            </a:r>
            <a:r>
              <a:rPr lang="pl-PL" dirty="0" smtClean="0"/>
              <a:t> </a:t>
            </a:r>
            <a:r>
              <a:rPr lang="pl-PL" dirty="0" err="1" smtClean="0"/>
              <a:t>respectful</a:t>
            </a:r>
            <a:r>
              <a:rPr lang="pl-PL" dirty="0" smtClean="0"/>
              <a:t> </a:t>
            </a:r>
            <a:r>
              <a:rPr lang="pl-PL" dirty="0" err="1" smtClean="0"/>
              <a:t>(i</a:t>
            </a:r>
            <a:r>
              <a:rPr lang="pl-PL" dirty="0" smtClean="0"/>
              <a:t>n </a:t>
            </a:r>
            <a:r>
              <a:rPr lang="pl-PL" dirty="0" err="1" smtClean="0"/>
              <a:t>mind</a:t>
            </a:r>
            <a:r>
              <a:rPr lang="pl-PL" dirty="0" smtClean="0"/>
              <a:t>)</a:t>
            </a:r>
          </a:p>
          <a:p>
            <a:r>
              <a:rPr lang="pl-PL" dirty="0" err="1" smtClean="0"/>
              <a:t>Teacher</a:t>
            </a:r>
            <a:r>
              <a:rPr lang="pl-PL" dirty="0" smtClean="0"/>
              <a:t> </a:t>
            </a:r>
            <a:r>
              <a:rPr lang="pl-PL" dirty="0" err="1" smtClean="0"/>
              <a:t>should</a:t>
            </a:r>
            <a:r>
              <a:rPr lang="pl-PL" dirty="0" smtClean="0"/>
              <a:t> </a:t>
            </a:r>
            <a:r>
              <a:rPr lang="pl-PL" dirty="0" err="1" smtClean="0"/>
              <a:t>try</a:t>
            </a:r>
            <a:r>
              <a:rPr lang="pl-PL" dirty="0" smtClean="0"/>
              <a:t> to EARN </a:t>
            </a:r>
            <a:r>
              <a:rPr lang="pl-PL" dirty="0" err="1" smtClean="0"/>
              <a:t>respect</a:t>
            </a:r>
            <a:r>
              <a:rPr lang="pl-PL" dirty="0" smtClean="0"/>
              <a:t> </a:t>
            </a:r>
            <a:r>
              <a:rPr lang="pl-PL" dirty="0" err="1" smtClean="0"/>
              <a:t>bevor</a:t>
            </a:r>
            <a:r>
              <a:rPr lang="pl-PL" dirty="0" smtClean="0"/>
              <a:t> </a:t>
            </a:r>
            <a:r>
              <a:rPr lang="pl-PL" dirty="0" err="1" smtClean="0"/>
              <a:t>starting</a:t>
            </a:r>
            <a:r>
              <a:rPr lang="pl-PL" dirty="0" smtClean="0"/>
              <a:t> to </a:t>
            </a:r>
            <a:r>
              <a:rPr lang="pl-PL" dirty="0" err="1" smtClean="0"/>
              <a:t>teach</a:t>
            </a:r>
            <a:endParaRPr lang="pl-PL" dirty="0" smtClean="0"/>
          </a:p>
          <a:p>
            <a:r>
              <a:rPr lang="pl-PL" dirty="0" smtClean="0"/>
              <a:t>Less </a:t>
            </a:r>
            <a:r>
              <a:rPr lang="pl-PL" dirty="0" err="1" smtClean="0"/>
              <a:t>stress</a:t>
            </a:r>
            <a:r>
              <a:rPr lang="pl-PL" dirty="0" smtClean="0"/>
              <a:t> for </a:t>
            </a:r>
            <a:r>
              <a:rPr lang="pl-PL" dirty="0" err="1" smtClean="0"/>
              <a:t>teachers</a:t>
            </a:r>
            <a:r>
              <a:rPr lang="pl-PL" dirty="0" smtClean="0"/>
              <a:t> and </a:t>
            </a:r>
            <a:r>
              <a:rPr lang="pl-PL" dirty="0" err="1" smtClean="0"/>
              <a:t>pupils</a:t>
            </a:r>
            <a:r>
              <a:rPr lang="pl-PL" dirty="0" smtClean="0"/>
              <a:t>, make </a:t>
            </a:r>
            <a:r>
              <a:rPr lang="pl-PL" dirty="0" err="1" smtClean="0"/>
              <a:t>room</a:t>
            </a:r>
            <a:r>
              <a:rPr lang="pl-PL" dirty="0" smtClean="0"/>
              <a:t> for LEARNING</a:t>
            </a:r>
          </a:p>
          <a:p>
            <a:r>
              <a:rPr lang="pl-PL" dirty="0" smtClean="0"/>
              <a:t>Make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pupils</a:t>
            </a:r>
            <a:r>
              <a:rPr lang="pl-PL" dirty="0" smtClean="0"/>
              <a:t> be </a:t>
            </a:r>
            <a:r>
              <a:rPr lang="pl-PL" dirty="0" err="1" smtClean="0"/>
              <a:t>respectful</a:t>
            </a:r>
            <a:r>
              <a:rPr lang="pl-PL" dirty="0" smtClean="0"/>
              <a:t> to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teacher</a:t>
            </a:r>
            <a:r>
              <a:rPr lang="pl-PL" dirty="0" smtClean="0"/>
              <a:t> and </a:t>
            </a:r>
            <a:r>
              <a:rPr lang="pl-PL" dirty="0" err="1" smtClean="0"/>
              <a:t>through</a:t>
            </a:r>
            <a:r>
              <a:rPr lang="pl-PL" dirty="0" smtClean="0"/>
              <a:t> </a:t>
            </a:r>
            <a:r>
              <a:rPr lang="pl-PL" dirty="0" err="1" smtClean="0"/>
              <a:t>that</a:t>
            </a:r>
            <a:r>
              <a:rPr lang="pl-PL" dirty="0" smtClean="0"/>
              <a:t> make </a:t>
            </a:r>
            <a:r>
              <a:rPr lang="pl-PL" dirty="0" err="1" smtClean="0"/>
              <a:t>the</a:t>
            </a:r>
            <a:r>
              <a:rPr lang="pl-PL" dirty="0" smtClean="0"/>
              <a:t> pupil </a:t>
            </a:r>
            <a:r>
              <a:rPr lang="pl-PL" dirty="0" err="1" smtClean="0"/>
              <a:t>feel</a:t>
            </a:r>
            <a:r>
              <a:rPr lang="pl-PL" dirty="0" smtClean="0"/>
              <a:t> </a:t>
            </a:r>
            <a:r>
              <a:rPr lang="pl-PL" dirty="0" err="1" smtClean="0"/>
              <a:t>respectful</a:t>
            </a:r>
            <a:r>
              <a:rPr lang="pl-PL" dirty="0" smtClean="0"/>
              <a:t> (</a:t>
            </a:r>
            <a:r>
              <a:rPr lang="pl-PL" dirty="0" err="1" smtClean="0"/>
              <a:t>mental</a:t>
            </a:r>
            <a:r>
              <a:rPr lang="pl-PL" dirty="0" smtClean="0"/>
              <a:t> trick) (</a:t>
            </a:r>
            <a:r>
              <a:rPr lang="pl-PL" dirty="0" err="1" smtClean="0"/>
              <a:t>if</a:t>
            </a:r>
            <a:r>
              <a:rPr lang="pl-PL" dirty="0" smtClean="0"/>
              <a:t> </a:t>
            </a:r>
            <a:r>
              <a:rPr lang="pl-PL" dirty="0" err="1" smtClean="0"/>
              <a:t>you</a:t>
            </a:r>
            <a:r>
              <a:rPr lang="pl-PL" dirty="0" smtClean="0"/>
              <a:t> </a:t>
            </a:r>
            <a:r>
              <a:rPr lang="pl-PL" dirty="0" err="1" smtClean="0"/>
              <a:t>pretend</a:t>
            </a:r>
            <a:r>
              <a:rPr lang="pl-PL" dirty="0" smtClean="0"/>
              <a:t> </a:t>
            </a:r>
            <a:r>
              <a:rPr lang="pl-PL" dirty="0" err="1" smtClean="0"/>
              <a:t>something</a:t>
            </a:r>
            <a:r>
              <a:rPr lang="pl-PL" dirty="0" smtClean="0"/>
              <a:t> long and </a:t>
            </a:r>
            <a:r>
              <a:rPr lang="pl-PL" dirty="0" err="1" smtClean="0"/>
              <a:t>good</a:t>
            </a:r>
            <a:r>
              <a:rPr lang="pl-PL" dirty="0" smtClean="0"/>
              <a:t> </a:t>
            </a:r>
            <a:r>
              <a:rPr lang="pl-PL" dirty="0" err="1" smtClean="0"/>
              <a:t>enough</a:t>
            </a:r>
            <a:r>
              <a:rPr lang="pl-PL" dirty="0" smtClean="0"/>
              <a:t> </a:t>
            </a:r>
            <a:r>
              <a:rPr lang="pl-PL" dirty="0" err="1" smtClean="0"/>
              <a:t>it</a:t>
            </a:r>
            <a:r>
              <a:rPr lang="pl-PL" dirty="0" smtClean="0"/>
              <a:t> </a:t>
            </a:r>
            <a:r>
              <a:rPr lang="pl-PL" dirty="0" err="1" smtClean="0"/>
              <a:t>become</a:t>
            </a:r>
            <a:r>
              <a:rPr lang="pl-PL" dirty="0" smtClean="0"/>
              <a:t> reality)</a:t>
            </a:r>
          </a:p>
          <a:p>
            <a:r>
              <a:rPr lang="pl-PL" dirty="0" err="1" smtClean="0"/>
              <a:t>Teachers</a:t>
            </a:r>
            <a:r>
              <a:rPr lang="pl-PL" dirty="0" smtClean="0"/>
              <a:t> </a:t>
            </a:r>
            <a:r>
              <a:rPr lang="pl-PL" dirty="0" err="1" smtClean="0"/>
              <a:t>should</a:t>
            </a:r>
            <a:r>
              <a:rPr lang="pl-PL" dirty="0" smtClean="0"/>
              <a:t> show </a:t>
            </a:r>
            <a:r>
              <a:rPr lang="pl-PL" dirty="0" err="1" smtClean="0"/>
              <a:t>more</a:t>
            </a:r>
            <a:r>
              <a:rPr lang="pl-PL" dirty="0" smtClean="0"/>
              <a:t> authority</a:t>
            </a:r>
          </a:p>
          <a:p>
            <a:r>
              <a:rPr lang="pl-PL" dirty="0" err="1" smtClean="0"/>
              <a:t>Teachers</a:t>
            </a:r>
            <a:r>
              <a:rPr lang="pl-PL" dirty="0" smtClean="0"/>
              <a:t> </a:t>
            </a:r>
            <a:r>
              <a:rPr lang="pl-PL" dirty="0" err="1" smtClean="0"/>
              <a:t>should</a:t>
            </a:r>
            <a:r>
              <a:rPr lang="pl-PL" dirty="0" smtClean="0"/>
              <a:t> </a:t>
            </a:r>
            <a:r>
              <a:rPr lang="pl-PL" dirty="0" err="1" smtClean="0"/>
              <a:t>try</a:t>
            </a:r>
            <a:r>
              <a:rPr lang="pl-PL" dirty="0" smtClean="0"/>
              <a:t> to </a:t>
            </a:r>
            <a:r>
              <a:rPr lang="pl-PL" dirty="0" err="1" smtClean="0"/>
              <a:t>interact</a:t>
            </a:r>
            <a:r>
              <a:rPr lang="pl-PL" dirty="0" smtClean="0"/>
              <a:t> </a:t>
            </a:r>
            <a:r>
              <a:rPr lang="pl-PL" dirty="0" err="1" smtClean="0"/>
              <a:t>with</a:t>
            </a:r>
            <a:r>
              <a:rPr lang="pl-PL" dirty="0" smtClean="0"/>
              <a:t> </a:t>
            </a:r>
            <a:r>
              <a:rPr lang="pl-PL" dirty="0" err="1" smtClean="0"/>
              <a:t>all</a:t>
            </a:r>
            <a:r>
              <a:rPr lang="pl-PL" dirty="0" smtClean="0"/>
              <a:t> </a:t>
            </a:r>
            <a:r>
              <a:rPr lang="pl-PL" dirty="0" err="1" smtClean="0"/>
              <a:t>pupils</a:t>
            </a:r>
            <a:endParaRPr lang="pl-PL" dirty="0" smtClean="0"/>
          </a:p>
          <a:p>
            <a:r>
              <a:rPr lang="pl-PL" dirty="0" err="1" smtClean="0"/>
              <a:t>Doing</a:t>
            </a:r>
            <a:r>
              <a:rPr lang="pl-PL" dirty="0" smtClean="0"/>
              <a:t> </a:t>
            </a:r>
            <a:r>
              <a:rPr lang="pl-PL" dirty="0" err="1" smtClean="0"/>
              <a:t>something</a:t>
            </a:r>
            <a:r>
              <a:rPr lang="pl-PL" dirty="0" smtClean="0"/>
              <a:t> for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himself</a:t>
            </a:r>
            <a:r>
              <a:rPr lang="pl-PL" dirty="0" smtClean="0"/>
              <a:t> (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teacher</a:t>
            </a:r>
            <a:r>
              <a:rPr lang="pl-PL" dirty="0" smtClean="0"/>
              <a:t>) </a:t>
            </a:r>
            <a:r>
              <a:rPr lang="pl-PL" dirty="0" smtClean="0"/>
              <a:t>by </a:t>
            </a:r>
            <a:r>
              <a:rPr lang="pl-PL" dirty="0" err="1" smtClean="0"/>
              <a:t>teaching</a:t>
            </a:r>
            <a:r>
              <a:rPr lang="pl-PL" dirty="0" smtClean="0"/>
              <a:t> </a:t>
            </a:r>
            <a:r>
              <a:rPr lang="pl-PL" dirty="0" smtClean="0"/>
              <a:t>(</a:t>
            </a:r>
            <a:r>
              <a:rPr lang="pl-PL" dirty="0" err="1" smtClean="0"/>
              <a:t>enjoying</a:t>
            </a:r>
            <a:r>
              <a:rPr lang="pl-PL" dirty="0" smtClean="0"/>
              <a:t> </a:t>
            </a:r>
            <a:r>
              <a:rPr lang="pl-PL" dirty="0" err="1" smtClean="0"/>
              <a:t>himself</a:t>
            </a:r>
            <a:r>
              <a:rPr lang="pl-PL" dirty="0" smtClean="0"/>
              <a:t> by </a:t>
            </a:r>
            <a:r>
              <a:rPr lang="pl-PL" dirty="0" err="1" smtClean="0"/>
              <a:t>teaching</a:t>
            </a:r>
            <a:r>
              <a:rPr lang="pl-PL" dirty="0" smtClean="0"/>
              <a:t>, </a:t>
            </a:r>
            <a:r>
              <a:rPr lang="pl-PL" dirty="0" err="1" smtClean="0"/>
              <a:t>making</a:t>
            </a:r>
            <a:r>
              <a:rPr lang="pl-PL" dirty="0" smtClean="0"/>
              <a:t> </a:t>
            </a:r>
            <a:r>
              <a:rPr lang="pl-PL" dirty="0" err="1" smtClean="0"/>
              <a:t>motivation</a:t>
            </a:r>
            <a:r>
              <a:rPr lang="pl-PL" dirty="0" smtClean="0"/>
              <a:t> transfer)</a:t>
            </a:r>
          </a:p>
          <a:p>
            <a:r>
              <a:rPr lang="pl-PL" dirty="0" err="1" smtClean="0"/>
              <a:t>Anonym</a:t>
            </a:r>
            <a:r>
              <a:rPr lang="pl-PL" dirty="0" smtClean="0"/>
              <a:t> </a:t>
            </a:r>
            <a:r>
              <a:rPr lang="pl-PL" dirty="0" err="1" smtClean="0"/>
              <a:t>critics</a:t>
            </a:r>
            <a:r>
              <a:rPr lang="pl-PL" dirty="0" smtClean="0"/>
              <a:t>!! -&gt; </a:t>
            </a:r>
            <a:r>
              <a:rPr lang="pl-PL" dirty="0" err="1" smtClean="0"/>
              <a:t>true</a:t>
            </a:r>
            <a:r>
              <a:rPr lang="pl-PL" dirty="0" smtClean="0"/>
              <a:t> and </a:t>
            </a:r>
            <a:r>
              <a:rPr lang="pl-PL" dirty="0" err="1" smtClean="0"/>
              <a:t>helpful</a:t>
            </a:r>
            <a:r>
              <a:rPr lang="pl-PL" dirty="0" smtClean="0"/>
              <a:t>)</a:t>
            </a:r>
          </a:p>
          <a:p>
            <a:r>
              <a:rPr lang="pl-PL" dirty="0" err="1" smtClean="0"/>
              <a:t>Overtalking</a:t>
            </a:r>
            <a:r>
              <a:rPr lang="pl-PL" dirty="0" smtClean="0"/>
              <a:t> </a:t>
            </a:r>
            <a:r>
              <a:rPr lang="pl-PL" dirty="0" err="1" smtClean="0"/>
              <a:t>critics</a:t>
            </a:r>
            <a:r>
              <a:rPr lang="pl-PL" dirty="0" smtClean="0"/>
              <a:t> </a:t>
            </a:r>
            <a:r>
              <a:rPr lang="pl-PL" dirty="0" err="1" smtClean="0"/>
              <a:t>in</a:t>
            </a:r>
            <a:r>
              <a:rPr lang="pl-PL" dirty="0" smtClean="0"/>
              <a:t> </a:t>
            </a:r>
            <a:r>
              <a:rPr lang="pl-PL" dirty="0" err="1" smtClean="0"/>
              <a:t>groups</a:t>
            </a:r>
            <a:r>
              <a:rPr lang="pl-PL" dirty="0" smtClean="0"/>
              <a:t> to </a:t>
            </a:r>
            <a:r>
              <a:rPr lang="pl-PL" dirty="0" err="1" smtClean="0"/>
              <a:t>create</a:t>
            </a:r>
            <a:r>
              <a:rPr lang="pl-PL" dirty="0" smtClean="0"/>
              <a:t> </a:t>
            </a:r>
            <a:r>
              <a:rPr lang="pl-PL" dirty="0" err="1" smtClean="0"/>
              <a:t>more</a:t>
            </a:r>
            <a:r>
              <a:rPr lang="pl-PL" dirty="0" smtClean="0"/>
              <a:t> </a:t>
            </a:r>
            <a:r>
              <a:rPr lang="pl-PL" dirty="0" err="1" smtClean="0"/>
              <a:t>ideals</a:t>
            </a:r>
            <a:r>
              <a:rPr lang="pl-PL" dirty="0" smtClean="0"/>
              <a:t>, </a:t>
            </a:r>
            <a:r>
              <a:rPr lang="pl-PL" dirty="0" err="1" smtClean="0"/>
              <a:t>create</a:t>
            </a:r>
            <a:r>
              <a:rPr lang="pl-PL" dirty="0" smtClean="0"/>
              <a:t> a </a:t>
            </a:r>
            <a:r>
              <a:rPr lang="pl-PL" dirty="0" err="1" smtClean="0"/>
              <a:t>discussion</a:t>
            </a:r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Finland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err="1" smtClean="0"/>
              <a:t>Write</a:t>
            </a:r>
            <a:r>
              <a:rPr lang="pl-PL" dirty="0" smtClean="0"/>
              <a:t> </a:t>
            </a:r>
            <a:r>
              <a:rPr lang="pl-PL" dirty="0" err="1" smtClean="0"/>
              <a:t>letter</a:t>
            </a:r>
            <a:r>
              <a:rPr lang="pl-PL" dirty="0" smtClean="0"/>
              <a:t> </a:t>
            </a:r>
            <a:r>
              <a:rPr lang="pl-PL" dirty="0" err="1" smtClean="0"/>
              <a:t>from</a:t>
            </a:r>
            <a:r>
              <a:rPr lang="pl-PL" dirty="0" smtClean="0"/>
              <a:t> </a:t>
            </a:r>
            <a:r>
              <a:rPr lang="pl-PL" dirty="0" err="1" smtClean="0"/>
              <a:t>class</a:t>
            </a:r>
            <a:r>
              <a:rPr lang="pl-PL" dirty="0" smtClean="0"/>
              <a:t> to </a:t>
            </a:r>
            <a:r>
              <a:rPr lang="pl-PL" dirty="0" err="1" smtClean="0"/>
              <a:t>teacher</a:t>
            </a:r>
            <a:r>
              <a:rPr lang="pl-PL" dirty="0" smtClean="0"/>
              <a:t> </a:t>
            </a:r>
            <a:r>
              <a:rPr lang="pl-PL" dirty="0" err="1" smtClean="0"/>
              <a:t>who</a:t>
            </a:r>
            <a:r>
              <a:rPr lang="pl-PL" dirty="0" smtClean="0"/>
              <a:t> </a:t>
            </a:r>
            <a:r>
              <a:rPr lang="pl-PL" dirty="0" err="1" smtClean="0"/>
              <a:t>should</a:t>
            </a:r>
            <a:r>
              <a:rPr lang="pl-PL" dirty="0" smtClean="0"/>
              <a:t> </a:t>
            </a:r>
            <a:r>
              <a:rPr lang="pl-PL" dirty="0" err="1" smtClean="0"/>
              <a:t>use</a:t>
            </a:r>
            <a:r>
              <a:rPr lang="pl-PL" dirty="0" smtClean="0"/>
              <a:t> </a:t>
            </a:r>
            <a:r>
              <a:rPr lang="pl-PL" dirty="0" err="1" smtClean="0"/>
              <a:t>different</a:t>
            </a:r>
            <a:r>
              <a:rPr lang="pl-PL" dirty="0" smtClean="0"/>
              <a:t> </a:t>
            </a:r>
            <a:r>
              <a:rPr lang="pl-PL" dirty="0" err="1" smtClean="0"/>
              <a:t>teaching</a:t>
            </a:r>
            <a:r>
              <a:rPr lang="pl-PL" dirty="0" smtClean="0"/>
              <a:t> </a:t>
            </a:r>
            <a:r>
              <a:rPr lang="pl-PL" dirty="0" err="1" smtClean="0"/>
              <a:t>methods</a:t>
            </a:r>
            <a:endParaRPr lang="pl-PL" dirty="0" smtClean="0"/>
          </a:p>
          <a:p>
            <a:r>
              <a:rPr lang="pl-PL" dirty="0" smtClean="0"/>
              <a:t>Talk to principal </a:t>
            </a:r>
            <a:r>
              <a:rPr lang="pl-PL" dirty="0" err="1" smtClean="0"/>
              <a:t>about</a:t>
            </a:r>
            <a:r>
              <a:rPr lang="pl-PL" dirty="0" smtClean="0"/>
              <a:t> </a:t>
            </a:r>
            <a:r>
              <a:rPr lang="pl-PL" dirty="0" err="1" smtClean="0"/>
              <a:t>foodmachine</a:t>
            </a:r>
            <a:r>
              <a:rPr lang="pl-PL" dirty="0" smtClean="0"/>
              <a:t>, </a:t>
            </a:r>
            <a:r>
              <a:rPr lang="pl-PL" dirty="0" err="1" smtClean="0"/>
              <a:t>watermaschine</a:t>
            </a:r>
            <a:r>
              <a:rPr lang="pl-PL" dirty="0" smtClean="0"/>
              <a:t>, trampolin </a:t>
            </a:r>
            <a:r>
              <a:rPr lang="pl-PL" dirty="0" err="1" smtClean="0"/>
              <a:t>maybe</a:t>
            </a:r>
            <a:r>
              <a:rPr lang="pl-PL" dirty="0" smtClean="0"/>
              <a:t>, </a:t>
            </a:r>
            <a:r>
              <a:rPr lang="pl-PL" dirty="0" err="1" smtClean="0"/>
              <a:t>theme</a:t>
            </a:r>
            <a:r>
              <a:rPr lang="pl-PL" dirty="0" smtClean="0"/>
              <a:t> </a:t>
            </a:r>
            <a:r>
              <a:rPr lang="pl-PL" dirty="0" err="1" smtClean="0"/>
              <a:t>days</a:t>
            </a:r>
            <a:r>
              <a:rPr lang="pl-PL" dirty="0" smtClean="0"/>
              <a:t> to break </a:t>
            </a:r>
            <a:r>
              <a:rPr lang="pl-PL" dirty="0" err="1" smtClean="0"/>
              <a:t>up</a:t>
            </a:r>
            <a:r>
              <a:rPr lang="pl-PL" dirty="0" smtClean="0"/>
              <a:t> </a:t>
            </a:r>
            <a:r>
              <a:rPr lang="pl-PL" dirty="0" err="1" smtClean="0"/>
              <a:t>cliques</a:t>
            </a:r>
            <a:r>
              <a:rPr lang="pl-PL" dirty="0" smtClean="0"/>
              <a:t>, </a:t>
            </a:r>
            <a:r>
              <a:rPr lang="pl-PL" dirty="0" err="1" smtClean="0"/>
              <a:t>sofas</a:t>
            </a:r>
            <a:r>
              <a:rPr lang="pl-PL" dirty="0" smtClean="0"/>
              <a:t>, </a:t>
            </a:r>
            <a:r>
              <a:rPr lang="pl-PL" dirty="0" err="1" smtClean="0"/>
              <a:t>being</a:t>
            </a:r>
            <a:r>
              <a:rPr lang="pl-PL" dirty="0" smtClean="0"/>
              <a:t> </a:t>
            </a:r>
            <a:r>
              <a:rPr lang="pl-PL" dirty="0" err="1" smtClean="0"/>
              <a:t>able</a:t>
            </a:r>
            <a:r>
              <a:rPr lang="pl-PL" dirty="0" smtClean="0"/>
              <a:t> to buy </a:t>
            </a:r>
            <a:r>
              <a:rPr lang="pl-PL" dirty="0" err="1" smtClean="0"/>
              <a:t>sweets</a:t>
            </a:r>
            <a:r>
              <a:rPr lang="pl-PL" dirty="0" smtClean="0"/>
              <a:t>, </a:t>
            </a:r>
            <a:r>
              <a:rPr lang="pl-PL" dirty="0" err="1" smtClean="0"/>
              <a:t>deserts</a:t>
            </a:r>
            <a:r>
              <a:rPr lang="pl-PL" dirty="0" smtClean="0"/>
              <a:t> </a:t>
            </a:r>
            <a:r>
              <a:rPr lang="pl-PL" dirty="0" smtClean="0"/>
              <a:t>-&gt; </a:t>
            </a:r>
            <a:r>
              <a:rPr lang="pl-PL" dirty="0" err="1" smtClean="0"/>
              <a:t>raise</a:t>
            </a:r>
            <a:r>
              <a:rPr lang="pl-PL" dirty="0" smtClean="0"/>
              <a:t> </a:t>
            </a:r>
            <a:r>
              <a:rPr lang="pl-PL" dirty="0" err="1" smtClean="0"/>
              <a:t>money</a:t>
            </a:r>
            <a:r>
              <a:rPr lang="pl-PL" dirty="0" smtClean="0"/>
              <a:t> </a:t>
            </a:r>
            <a:r>
              <a:rPr lang="pl-PL" dirty="0" err="1" smtClean="0"/>
              <a:t>threw</a:t>
            </a:r>
            <a:r>
              <a:rPr lang="pl-PL" dirty="0" smtClean="0"/>
              <a:t> </a:t>
            </a:r>
            <a:r>
              <a:rPr lang="pl-PL" dirty="0" err="1" smtClean="0"/>
              <a:t>that</a:t>
            </a:r>
            <a:r>
              <a:rPr lang="pl-PL" dirty="0" smtClean="0"/>
              <a:t>, </a:t>
            </a:r>
            <a:endParaRPr lang="pl-PL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Mr</a:t>
            </a:r>
            <a:r>
              <a:rPr lang="pl-PL" dirty="0" smtClean="0"/>
              <a:t> </a:t>
            </a:r>
            <a:r>
              <a:rPr lang="pl-PL" dirty="0" err="1" smtClean="0"/>
              <a:t>Matino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err="1" smtClean="0"/>
              <a:t>Anonym</a:t>
            </a:r>
            <a:r>
              <a:rPr lang="pl-PL" dirty="0" smtClean="0"/>
              <a:t> </a:t>
            </a:r>
            <a:r>
              <a:rPr lang="pl-PL" dirty="0" err="1" smtClean="0"/>
              <a:t>critics</a:t>
            </a:r>
            <a:r>
              <a:rPr lang="pl-PL" dirty="0" smtClean="0"/>
              <a:t> </a:t>
            </a:r>
            <a:r>
              <a:rPr lang="pl-PL" dirty="0" err="1" smtClean="0"/>
              <a:t>which</a:t>
            </a:r>
            <a:r>
              <a:rPr lang="pl-PL" dirty="0" smtClean="0"/>
              <a:t> </a:t>
            </a:r>
            <a:r>
              <a:rPr lang="pl-PL" dirty="0" err="1" smtClean="0"/>
              <a:t>get</a:t>
            </a:r>
            <a:r>
              <a:rPr lang="pl-PL" dirty="0" smtClean="0"/>
              <a:t> </a:t>
            </a:r>
            <a:r>
              <a:rPr lang="pl-PL" dirty="0" err="1" smtClean="0"/>
              <a:t>discussed</a:t>
            </a:r>
            <a:r>
              <a:rPr lang="pl-PL" dirty="0" smtClean="0"/>
              <a:t> </a:t>
            </a:r>
            <a:r>
              <a:rPr lang="pl-PL" dirty="0" err="1" smtClean="0"/>
              <a:t>in</a:t>
            </a:r>
            <a:r>
              <a:rPr lang="pl-PL" dirty="0" smtClean="0"/>
              <a:t> </a:t>
            </a:r>
            <a:r>
              <a:rPr lang="pl-PL" dirty="0" err="1" smtClean="0"/>
              <a:t>groups</a:t>
            </a:r>
            <a:endParaRPr lang="pl-P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Ideas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l-PL" dirty="0" err="1" smtClean="0"/>
              <a:t>Mixed</a:t>
            </a:r>
            <a:r>
              <a:rPr lang="pl-PL" dirty="0" smtClean="0"/>
              <a:t> </a:t>
            </a:r>
            <a:r>
              <a:rPr lang="pl-PL" dirty="0" err="1" smtClean="0"/>
              <a:t>teams</a:t>
            </a:r>
            <a:r>
              <a:rPr lang="pl-PL" dirty="0" smtClean="0"/>
              <a:t> </a:t>
            </a:r>
            <a:r>
              <a:rPr lang="pl-PL" dirty="0"/>
              <a:t>(</a:t>
            </a:r>
            <a:r>
              <a:rPr lang="pl-PL" dirty="0" smtClean="0"/>
              <a:t>sport)</a:t>
            </a:r>
          </a:p>
          <a:p>
            <a:r>
              <a:rPr lang="pl-PL" dirty="0" err="1" smtClean="0"/>
              <a:t>Indoor</a:t>
            </a:r>
            <a:r>
              <a:rPr lang="pl-PL" dirty="0" smtClean="0"/>
              <a:t> </a:t>
            </a:r>
            <a:r>
              <a:rPr lang="pl-PL" dirty="0" err="1" smtClean="0"/>
              <a:t>in</a:t>
            </a:r>
            <a:r>
              <a:rPr lang="pl-PL" dirty="0" smtClean="0"/>
              <a:t> </a:t>
            </a:r>
            <a:r>
              <a:rPr lang="pl-PL" dirty="0" err="1" smtClean="0"/>
              <a:t>winter</a:t>
            </a:r>
            <a:endParaRPr lang="pl-PL" dirty="0" smtClean="0"/>
          </a:p>
          <a:p>
            <a:r>
              <a:rPr lang="pl-PL" dirty="0" smtClean="0"/>
              <a:t>Problem </a:t>
            </a:r>
            <a:r>
              <a:rPr lang="pl-PL" dirty="0" err="1" smtClean="0"/>
              <a:t>solving</a:t>
            </a:r>
            <a:r>
              <a:rPr lang="pl-PL" dirty="0" smtClean="0"/>
              <a:t> </a:t>
            </a:r>
            <a:r>
              <a:rPr lang="pl-PL" dirty="0" err="1" smtClean="0"/>
              <a:t>groups</a:t>
            </a:r>
            <a:r>
              <a:rPr lang="pl-PL" dirty="0" smtClean="0"/>
              <a:t> / </a:t>
            </a:r>
            <a:r>
              <a:rPr lang="pl-PL" dirty="0" err="1" smtClean="0"/>
              <a:t>work</a:t>
            </a:r>
            <a:r>
              <a:rPr lang="pl-PL" dirty="0" smtClean="0"/>
              <a:t> </a:t>
            </a:r>
            <a:r>
              <a:rPr lang="pl-PL" dirty="0" err="1" smtClean="0"/>
              <a:t>together</a:t>
            </a:r>
            <a:endParaRPr lang="pl-PL" dirty="0" smtClean="0"/>
          </a:p>
          <a:p>
            <a:r>
              <a:rPr lang="pl-PL" dirty="0" err="1" smtClean="0"/>
              <a:t>Groupes</a:t>
            </a:r>
            <a:r>
              <a:rPr lang="pl-PL" dirty="0" smtClean="0"/>
              <a:t> of 5 </a:t>
            </a:r>
            <a:r>
              <a:rPr lang="pl-PL" dirty="0" err="1" smtClean="0"/>
              <a:t>or</a:t>
            </a:r>
            <a:r>
              <a:rPr lang="pl-PL" dirty="0" smtClean="0"/>
              <a:t> 6 </a:t>
            </a:r>
            <a:r>
              <a:rPr lang="pl-PL" dirty="0" err="1" smtClean="0"/>
              <a:t>students</a:t>
            </a:r>
            <a:r>
              <a:rPr lang="pl-PL" dirty="0" smtClean="0"/>
              <a:t> </a:t>
            </a:r>
            <a:r>
              <a:rPr lang="pl-PL" dirty="0" err="1" smtClean="0"/>
              <a:t>that</a:t>
            </a:r>
            <a:r>
              <a:rPr lang="pl-PL" dirty="0" smtClean="0"/>
              <a:t> </a:t>
            </a:r>
            <a:r>
              <a:rPr lang="pl-PL" dirty="0" err="1" smtClean="0"/>
              <a:t>you</a:t>
            </a:r>
            <a:r>
              <a:rPr lang="pl-PL" dirty="0" smtClean="0"/>
              <a:t> </a:t>
            </a:r>
            <a:r>
              <a:rPr lang="pl-PL" dirty="0" err="1" smtClean="0"/>
              <a:t>normally</a:t>
            </a:r>
            <a:r>
              <a:rPr lang="pl-PL" dirty="0" smtClean="0"/>
              <a:t> </a:t>
            </a:r>
            <a:r>
              <a:rPr lang="pl-PL" dirty="0" err="1" smtClean="0"/>
              <a:t>would</a:t>
            </a:r>
            <a:r>
              <a:rPr lang="pl-PL" dirty="0" smtClean="0"/>
              <a:t> not </a:t>
            </a:r>
            <a:r>
              <a:rPr lang="pl-PL" dirty="0" err="1" smtClean="0"/>
              <a:t>have</a:t>
            </a:r>
            <a:r>
              <a:rPr lang="pl-PL" dirty="0" smtClean="0"/>
              <a:t> no </a:t>
            </a:r>
            <a:r>
              <a:rPr lang="pl-PL" dirty="0" err="1" smtClean="0"/>
              <a:t>contact</a:t>
            </a:r>
            <a:r>
              <a:rPr lang="pl-PL" dirty="0" smtClean="0"/>
              <a:t> to</a:t>
            </a:r>
          </a:p>
          <a:p>
            <a:r>
              <a:rPr lang="pl-PL" dirty="0" err="1" smtClean="0"/>
              <a:t>Telling</a:t>
            </a:r>
            <a:r>
              <a:rPr lang="pl-PL" dirty="0" smtClean="0"/>
              <a:t> </a:t>
            </a:r>
            <a:r>
              <a:rPr lang="pl-PL" dirty="0" err="1" smtClean="0"/>
              <a:t>dreams</a:t>
            </a:r>
            <a:r>
              <a:rPr lang="pl-PL" dirty="0" smtClean="0"/>
              <a:t>, </a:t>
            </a:r>
          </a:p>
          <a:p>
            <a:r>
              <a:rPr lang="pl-PL" dirty="0" err="1" smtClean="0"/>
              <a:t>Cooking</a:t>
            </a:r>
            <a:r>
              <a:rPr lang="pl-PL" dirty="0" smtClean="0"/>
              <a:t>, </a:t>
            </a:r>
            <a:r>
              <a:rPr lang="pl-PL" dirty="0" smtClean="0"/>
              <a:t>face </a:t>
            </a:r>
            <a:r>
              <a:rPr lang="pl-PL" dirty="0" smtClean="0"/>
              <a:t>painting, make </a:t>
            </a:r>
            <a:r>
              <a:rPr lang="pl-PL" dirty="0" err="1" smtClean="0"/>
              <a:t>something</a:t>
            </a:r>
            <a:r>
              <a:rPr lang="pl-PL" dirty="0" smtClean="0"/>
              <a:t> </a:t>
            </a:r>
            <a:r>
              <a:rPr lang="pl-PL" dirty="0" err="1" smtClean="0"/>
              <a:t>pretty</a:t>
            </a:r>
            <a:r>
              <a:rPr lang="pl-PL" dirty="0" smtClean="0"/>
              <a:t> / </a:t>
            </a:r>
            <a:r>
              <a:rPr lang="pl-PL" dirty="0" err="1" smtClean="0"/>
              <a:t>together</a:t>
            </a:r>
            <a:r>
              <a:rPr lang="pl-PL" dirty="0" smtClean="0"/>
              <a:t>, </a:t>
            </a:r>
            <a:r>
              <a:rPr lang="pl-PL" dirty="0" err="1" smtClean="0"/>
              <a:t>competitions</a:t>
            </a:r>
            <a:r>
              <a:rPr lang="pl-PL" dirty="0" smtClean="0"/>
              <a:t>, do </a:t>
            </a:r>
            <a:r>
              <a:rPr lang="pl-PL" dirty="0" err="1" smtClean="0"/>
              <a:t>something</a:t>
            </a:r>
            <a:r>
              <a:rPr lang="pl-PL" dirty="0" smtClean="0"/>
              <a:t> not </a:t>
            </a:r>
            <a:r>
              <a:rPr lang="pl-PL" dirty="0" err="1" smtClean="0"/>
              <a:t>normel</a:t>
            </a:r>
            <a:r>
              <a:rPr lang="pl-PL" dirty="0" smtClean="0"/>
              <a:t> / </a:t>
            </a:r>
            <a:r>
              <a:rPr lang="pl-PL" dirty="0" err="1" smtClean="0"/>
              <a:t>creative</a:t>
            </a:r>
            <a:r>
              <a:rPr lang="pl-PL" dirty="0" smtClean="0"/>
              <a:t>,  make </a:t>
            </a:r>
            <a:r>
              <a:rPr lang="pl-PL" dirty="0" err="1" smtClean="0"/>
              <a:t>school</a:t>
            </a:r>
            <a:r>
              <a:rPr lang="pl-PL" dirty="0" smtClean="0"/>
              <a:t> </a:t>
            </a:r>
            <a:r>
              <a:rPr lang="pl-PL" dirty="0" err="1" smtClean="0"/>
              <a:t>beautiful</a:t>
            </a:r>
            <a:r>
              <a:rPr lang="pl-PL" dirty="0" smtClean="0"/>
              <a:t>, </a:t>
            </a:r>
            <a:r>
              <a:rPr lang="pl-PL" dirty="0" err="1" smtClean="0"/>
              <a:t>gardening</a:t>
            </a:r>
            <a:r>
              <a:rPr lang="pl-PL" dirty="0" smtClean="0"/>
              <a:t>, </a:t>
            </a:r>
            <a:r>
              <a:rPr lang="pl-PL" dirty="0" err="1" smtClean="0"/>
              <a:t>making</a:t>
            </a:r>
            <a:r>
              <a:rPr lang="pl-PL" dirty="0" smtClean="0"/>
              <a:t> </a:t>
            </a:r>
            <a:r>
              <a:rPr lang="pl-PL" dirty="0" err="1" smtClean="0"/>
              <a:t>clothes</a:t>
            </a:r>
            <a:r>
              <a:rPr lang="pl-PL" dirty="0" smtClean="0"/>
              <a:t>, </a:t>
            </a:r>
            <a:r>
              <a:rPr lang="pl-PL" dirty="0" err="1" smtClean="0"/>
              <a:t>doing</a:t>
            </a:r>
            <a:r>
              <a:rPr lang="pl-PL" dirty="0" smtClean="0"/>
              <a:t> </a:t>
            </a:r>
            <a:r>
              <a:rPr lang="pl-PL" dirty="0" err="1" smtClean="0"/>
              <a:t>makeup</a:t>
            </a:r>
            <a:r>
              <a:rPr lang="pl-PL" dirty="0" smtClean="0"/>
              <a:t>, </a:t>
            </a:r>
            <a:r>
              <a:rPr lang="pl-PL" dirty="0" err="1" smtClean="0"/>
              <a:t>cleaning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neighbourhood</a:t>
            </a:r>
            <a:r>
              <a:rPr lang="pl-PL" dirty="0" smtClean="0"/>
              <a:t>, do musik </a:t>
            </a:r>
            <a:r>
              <a:rPr lang="pl-PL" dirty="0" err="1" smtClean="0"/>
              <a:t>together</a:t>
            </a:r>
            <a:r>
              <a:rPr lang="pl-PL" dirty="0" smtClean="0"/>
              <a:t>,  </a:t>
            </a:r>
            <a:r>
              <a:rPr lang="pl-PL" dirty="0" err="1" smtClean="0"/>
              <a:t>singing</a:t>
            </a:r>
            <a:r>
              <a:rPr lang="pl-PL" dirty="0" smtClean="0"/>
              <a:t> </a:t>
            </a:r>
            <a:r>
              <a:rPr lang="pl-PL" dirty="0" err="1" smtClean="0"/>
              <a:t>togheter</a:t>
            </a:r>
            <a:r>
              <a:rPr lang="pl-PL" dirty="0" smtClean="0"/>
              <a:t>,  </a:t>
            </a:r>
            <a:r>
              <a:rPr lang="pl-PL" dirty="0" err="1" smtClean="0"/>
              <a:t>showing</a:t>
            </a:r>
            <a:r>
              <a:rPr lang="pl-PL" dirty="0" smtClean="0"/>
              <a:t> </a:t>
            </a:r>
            <a:r>
              <a:rPr lang="pl-PL" dirty="0" err="1" smtClean="0"/>
              <a:t>others</a:t>
            </a:r>
            <a:r>
              <a:rPr lang="pl-PL" dirty="0" smtClean="0"/>
              <a:t> </a:t>
            </a:r>
            <a:r>
              <a:rPr lang="pl-PL" dirty="0" err="1" smtClean="0"/>
              <a:t>what</a:t>
            </a:r>
            <a:r>
              <a:rPr lang="pl-PL" dirty="0" smtClean="0"/>
              <a:t> </a:t>
            </a:r>
            <a:r>
              <a:rPr lang="pl-PL" dirty="0" err="1" smtClean="0"/>
              <a:t>they</a:t>
            </a:r>
            <a:r>
              <a:rPr lang="pl-PL" dirty="0" smtClean="0"/>
              <a:t> </a:t>
            </a:r>
            <a:r>
              <a:rPr lang="pl-PL" dirty="0" err="1" smtClean="0"/>
              <a:t>like</a:t>
            </a:r>
            <a:r>
              <a:rPr lang="pl-PL" dirty="0" smtClean="0"/>
              <a:t> – </a:t>
            </a:r>
            <a:r>
              <a:rPr lang="pl-PL" dirty="0" err="1" smtClean="0"/>
              <a:t>artists</a:t>
            </a:r>
            <a:r>
              <a:rPr lang="pl-PL" dirty="0" smtClean="0"/>
              <a:t>, </a:t>
            </a:r>
            <a:r>
              <a:rPr lang="pl-PL" dirty="0" err="1" smtClean="0"/>
              <a:t>sports</a:t>
            </a:r>
            <a:r>
              <a:rPr lang="pl-PL" dirty="0" smtClean="0"/>
              <a:t> etc and </a:t>
            </a:r>
            <a:r>
              <a:rPr lang="pl-PL" dirty="0" err="1" smtClean="0"/>
              <a:t>why</a:t>
            </a:r>
            <a:r>
              <a:rPr lang="pl-PL" dirty="0" smtClean="0"/>
              <a:t>, </a:t>
            </a:r>
            <a:endParaRPr lang="pl-PL" dirty="0" smtClean="0"/>
          </a:p>
          <a:p>
            <a:r>
              <a:rPr lang="pl-PL" dirty="0" err="1" smtClean="0"/>
              <a:t>Outside</a:t>
            </a:r>
            <a:r>
              <a:rPr lang="pl-PL" dirty="0" smtClean="0"/>
              <a:t> </a:t>
            </a:r>
            <a:r>
              <a:rPr lang="pl-PL" dirty="0" err="1" smtClean="0"/>
              <a:t>trips</a:t>
            </a:r>
            <a:endParaRPr lang="pl-PL" dirty="0" smtClean="0"/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Why</a:t>
            </a:r>
            <a:r>
              <a:rPr lang="pl-PL" dirty="0" smtClean="0"/>
              <a:t>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l-PL" dirty="0" smtClean="0"/>
              <a:t>More </a:t>
            </a:r>
            <a:r>
              <a:rPr lang="pl-PL" dirty="0" err="1" smtClean="0"/>
              <a:t>cosy</a:t>
            </a:r>
            <a:endParaRPr lang="pl-PL" dirty="0" smtClean="0"/>
          </a:p>
          <a:p>
            <a:pPr>
              <a:buNone/>
            </a:pPr>
            <a:r>
              <a:rPr lang="pl-PL" dirty="0" err="1" smtClean="0"/>
              <a:t>Memories</a:t>
            </a:r>
            <a:endParaRPr lang="pl-PL" dirty="0" smtClean="0"/>
          </a:p>
          <a:p>
            <a:pPr>
              <a:buNone/>
            </a:pPr>
            <a:r>
              <a:rPr lang="pl-PL" dirty="0" err="1" smtClean="0"/>
              <a:t>Better</a:t>
            </a:r>
            <a:r>
              <a:rPr lang="pl-PL" dirty="0" smtClean="0"/>
              <a:t> </a:t>
            </a:r>
            <a:r>
              <a:rPr lang="pl-PL" dirty="0" err="1" smtClean="0"/>
              <a:t>relationships</a:t>
            </a:r>
            <a:r>
              <a:rPr lang="pl-PL" dirty="0" smtClean="0"/>
              <a:t> </a:t>
            </a:r>
            <a:r>
              <a:rPr lang="pl-PL" dirty="0" err="1" smtClean="0"/>
              <a:t>bettween</a:t>
            </a:r>
            <a:r>
              <a:rPr lang="pl-PL" dirty="0" smtClean="0"/>
              <a:t> </a:t>
            </a:r>
            <a:r>
              <a:rPr lang="pl-PL" dirty="0" err="1" smtClean="0"/>
              <a:t>pupils</a:t>
            </a:r>
            <a:r>
              <a:rPr lang="pl-PL" dirty="0" smtClean="0"/>
              <a:t> and </a:t>
            </a:r>
            <a:r>
              <a:rPr lang="pl-PL" dirty="0" err="1" smtClean="0"/>
              <a:t>teachers</a:t>
            </a:r>
            <a:r>
              <a:rPr lang="pl-PL" dirty="0" smtClean="0"/>
              <a:t> –&gt; </a:t>
            </a:r>
            <a:r>
              <a:rPr lang="pl-PL" dirty="0" err="1" smtClean="0"/>
              <a:t>better</a:t>
            </a:r>
            <a:r>
              <a:rPr lang="pl-PL" dirty="0" smtClean="0"/>
              <a:t> </a:t>
            </a:r>
            <a:r>
              <a:rPr lang="pl-PL" dirty="0" err="1" smtClean="0"/>
              <a:t>grades</a:t>
            </a:r>
            <a:endParaRPr lang="pl-PL" dirty="0" smtClean="0"/>
          </a:p>
          <a:p>
            <a:pPr>
              <a:buNone/>
            </a:pPr>
            <a:r>
              <a:rPr lang="pl-PL" dirty="0" err="1" smtClean="0"/>
              <a:t>result</a:t>
            </a:r>
            <a:r>
              <a:rPr lang="pl-PL" dirty="0" smtClean="0"/>
              <a:t>- </a:t>
            </a:r>
            <a:r>
              <a:rPr lang="pl-PL" dirty="0" err="1" smtClean="0"/>
              <a:t>new</a:t>
            </a:r>
            <a:r>
              <a:rPr lang="pl-PL" dirty="0" smtClean="0"/>
              <a:t> </a:t>
            </a:r>
            <a:r>
              <a:rPr lang="pl-PL" dirty="0" err="1" smtClean="0"/>
              <a:t>hobbies</a:t>
            </a:r>
            <a:r>
              <a:rPr lang="pl-PL" dirty="0" smtClean="0"/>
              <a:t>, </a:t>
            </a:r>
            <a:r>
              <a:rPr lang="pl-PL" dirty="0" err="1" smtClean="0"/>
              <a:t>new</a:t>
            </a:r>
            <a:r>
              <a:rPr lang="pl-PL" dirty="0" smtClean="0"/>
              <a:t> </a:t>
            </a:r>
            <a:r>
              <a:rPr lang="pl-PL" dirty="0" err="1" smtClean="0"/>
              <a:t>friends</a:t>
            </a:r>
            <a:r>
              <a:rPr lang="pl-PL" dirty="0" smtClean="0"/>
              <a:t> (no </a:t>
            </a:r>
            <a:r>
              <a:rPr lang="pl-PL" dirty="0" err="1" smtClean="0"/>
              <a:t>cliques</a:t>
            </a:r>
            <a:r>
              <a:rPr lang="pl-PL" dirty="0" smtClean="0"/>
              <a:t>)</a:t>
            </a:r>
          </a:p>
          <a:p>
            <a:pPr>
              <a:buNone/>
            </a:pPr>
            <a:r>
              <a:rPr lang="pl-PL" dirty="0" err="1" smtClean="0"/>
              <a:t>Better</a:t>
            </a:r>
            <a:r>
              <a:rPr lang="pl-PL" dirty="0" smtClean="0"/>
              <a:t> </a:t>
            </a:r>
            <a:r>
              <a:rPr lang="pl-PL" dirty="0" err="1" smtClean="0"/>
              <a:t>atmosphere</a:t>
            </a:r>
            <a:endParaRPr lang="pl-PL" dirty="0" smtClean="0"/>
          </a:p>
          <a:p>
            <a:pPr>
              <a:buNone/>
            </a:pPr>
            <a:r>
              <a:rPr lang="pl-PL" dirty="0" smtClean="0"/>
              <a:t>More </a:t>
            </a:r>
            <a:r>
              <a:rPr lang="pl-PL" dirty="0" err="1" smtClean="0"/>
              <a:t>motivation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More </a:t>
            </a:r>
            <a:r>
              <a:rPr lang="pl-PL" dirty="0" err="1" smtClean="0"/>
              <a:t>ideas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pl-PL" dirty="0" err="1" smtClean="0"/>
              <a:t>Cooking</a:t>
            </a:r>
            <a:endParaRPr lang="pl-PL" dirty="0" smtClean="0"/>
          </a:p>
          <a:p>
            <a:r>
              <a:rPr lang="pl-PL" dirty="0" smtClean="0"/>
              <a:t>Face painting (body painting)</a:t>
            </a:r>
          </a:p>
          <a:p>
            <a:r>
              <a:rPr lang="pl-PL" dirty="0" err="1" smtClean="0"/>
              <a:t>Making</a:t>
            </a:r>
            <a:r>
              <a:rPr lang="pl-PL" dirty="0" smtClean="0"/>
              <a:t> </a:t>
            </a:r>
            <a:r>
              <a:rPr lang="pl-PL" dirty="0" err="1" smtClean="0"/>
              <a:t>somethjing</a:t>
            </a:r>
            <a:r>
              <a:rPr lang="pl-PL" dirty="0" smtClean="0"/>
              <a:t> </a:t>
            </a:r>
            <a:r>
              <a:rPr lang="pl-PL" dirty="0" err="1" smtClean="0"/>
              <a:t>pretty</a:t>
            </a:r>
            <a:r>
              <a:rPr lang="pl-PL" dirty="0" smtClean="0"/>
              <a:t> (</a:t>
            </a:r>
            <a:r>
              <a:rPr lang="pl-PL" dirty="0" err="1" smtClean="0"/>
              <a:t>T-Shirt</a:t>
            </a:r>
            <a:r>
              <a:rPr lang="pl-PL" dirty="0" smtClean="0"/>
              <a:t> </a:t>
            </a:r>
            <a:r>
              <a:rPr lang="pl-PL" dirty="0" err="1" smtClean="0"/>
              <a:t>creating</a:t>
            </a:r>
            <a:r>
              <a:rPr lang="pl-PL" dirty="0" smtClean="0"/>
              <a:t>) (5 </a:t>
            </a:r>
            <a:r>
              <a:rPr lang="pl-PL" dirty="0" err="1" smtClean="0"/>
              <a:t>pupils</a:t>
            </a:r>
            <a:r>
              <a:rPr lang="pl-PL" dirty="0" smtClean="0"/>
              <a:t> design and make one </a:t>
            </a:r>
            <a:r>
              <a:rPr lang="pl-PL" dirty="0" err="1" smtClean="0"/>
              <a:t>t-shirt</a:t>
            </a:r>
            <a:r>
              <a:rPr lang="pl-PL" dirty="0" smtClean="0"/>
              <a:t>)</a:t>
            </a:r>
          </a:p>
          <a:p>
            <a:r>
              <a:rPr lang="pl-PL" dirty="0" smtClean="0"/>
              <a:t>Painting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other</a:t>
            </a:r>
            <a:r>
              <a:rPr lang="pl-PL" dirty="0" smtClean="0"/>
              <a:t> </a:t>
            </a:r>
            <a:r>
              <a:rPr lang="pl-PL" dirty="0" err="1" smtClean="0"/>
              <a:t>sexes</a:t>
            </a:r>
            <a:r>
              <a:rPr lang="pl-PL" dirty="0" smtClean="0"/>
              <a:t> </a:t>
            </a:r>
            <a:r>
              <a:rPr lang="pl-PL" dirty="0" err="1" smtClean="0"/>
              <a:t>fingernails</a:t>
            </a:r>
            <a:endParaRPr lang="pl-PL" dirty="0" smtClean="0"/>
          </a:p>
          <a:p>
            <a:r>
              <a:rPr lang="pl-PL" dirty="0" err="1" smtClean="0"/>
              <a:t>Preparing</a:t>
            </a:r>
            <a:r>
              <a:rPr lang="pl-PL" dirty="0" smtClean="0"/>
              <a:t> a </a:t>
            </a:r>
            <a:r>
              <a:rPr lang="pl-PL" dirty="0" err="1" smtClean="0"/>
              <a:t>thing</a:t>
            </a:r>
            <a:r>
              <a:rPr lang="pl-PL" dirty="0" smtClean="0"/>
              <a:t> </a:t>
            </a:r>
            <a:r>
              <a:rPr lang="pl-PL" dirty="0" err="1" smtClean="0"/>
              <a:t>that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</a:t>
            </a:r>
            <a:r>
              <a:rPr lang="pl-PL" dirty="0" err="1" smtClean="0"/>
              <a:t>interesting</a:t>
            </a:r>
            <a:r>
              <a:rPr lang="pl-PL" dirty="0" smtClean="0"/>
              <a:t> to </a:t>
            </a:r>
            <a:r>
              <a:rPr lang="pl-PL" dirty="0" err="1" smtClean="0"/>
              <a:t>oneself</a:t>
            </a:r>
            <a:r>
              <a:rPr lang="pl-PL" dirty="0" smtClean="0"/>
              <a:t> to show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class</a:t>
            </a:r>
            <a:r>
              <a:rPr lang="pl-PL" dirty="0" smtClean="0"/>
              <a:t> (play a piano piece, </a:t>
            </a:r>
            <a:r>
              <a:rPr lang="pl-PL" dirty="0" err="1" smtClean="0"/>
              <a:t>say</a:t>
            </a:r>
            <a:r>
              <a:rPr lang="pl-PL" dirty="0" smtClean="0"/>
              <a:t> </a:t>
            </a:r>
            <a:r>
              <a:rPr lang="pl-PL" dirty="0" err="1" smtClean="0"/>
              <a:t>what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</a:t>
            </a:r>
            <a:r>
              <a:rPr lang="pl-PL" dirty="0" err="1" smtClean="0"/>
              <a:t>interesting</a:t>
            </a:r>
            <a:r>
              <a:rPr lang="pl-PL" dirty="0" smtClean="0"/>
              <a:t> to </a:t>
            </a:r>
            <a:r>
              <a:rPr lang="pl-PL" dirty="0" err="1" smtClean="0"/>
              <a:t>you</a:t>
            </a:r>
            <a:r>
              <a:rPr lang="pl-PL" dirty="0" smtClean="0"/>
              <a:t> </a:t>
            </a:r>
            <a:r>
              <a:rPr lang="pl-PL" dirty="0" err="1" smtClean="0"/>
              <a:t>in</a:t>
            </a:r>
            <a:r>
              <a:rPr lang="pl-PL" dirty="0" smtClean="0"/>
              <a:t> karate, </a:t>
            </a:r>
            <a:r>
              <a:rPr lang="pl-PL" dirty="0" err="1" smtClean="0"/>
              <a:t>shwing</a:t>
            </a:r>
            <a:r>
              <a:rPr lang="pl-PL" dirty="0" smtClean="0"/>
              <a:t> an </a:t>
            </a:r>
            <a:r>
              <a:rPr lang="pl-PL" dirty="0" err="1" smtClean="0"/>
              <a:t>rathe</a:t>
            </a:r>
            <a:r>
              <a:rPr lang="pl-PL" dirty="0" smtClean="0"/>
              <a:t> </a:t>
            </a:r>
            <a:r>
              <a:rPr lang="pl-PL" dirty="0" err="1" smtClean="0"/>
              <a:t>unknown</a:t>
            </a:r>
            <a:r>
              <a:rPr lang="pl-PL" dirty="0" smtClean="0"/>
              <a:t> </a:t>
            </a:r>
            <a:r>
              <a:rPr lang="pl-PL" dirty="0" err="1" smtClean="0"/>
              <a:t>artist</a:t>
            </a:r>
            <a:r>
              <a:rPr lang="pl-PL" dirty="0" smtClean="0"/>
              <a:t>, </a:t>
            </a:r>
            <a:r>
              <a:rPr lang="pl-PL" dirty="0" err="1" smtClean="0"/>
              <a:t>that</a:t>
            </a:r>
            <a:r>
              <a:rPr lang="pl-PL" dirty="0" smtClean="0"/>
              <a:t> </a:t>
            </a:r>
            <a:r>
              <a:rPr lang="pl-PL" dirty="0" err="1" smtClean="0"/>
              <a:t>you</a:t>
            </a:r>
            <a:r>
              <a:rPr lang="pl-PL" dirty="0" smtClean="0"/>
              <a:t> </a:t>
            </a:r>
            <a:r>
              <a:rPr lang="pl-PL" dirty="0" err="1" smtClean="0"/>
              <a:t>really</a:t>
            </a:r>
            <a:r>
              <a:rPr lang="pl-PL" dirty="0" smtClean="0"/>
              <a:t> </a:t>
            </a:r>
            <a:r>
              <a:rPr lang="pl-PL" dirty="0" err="1" smtClean="0"/>
              <a:t>like</a:t>
            </a:r>
            <a:r>
              <a:rPr lang="pl-PL" dirty="0" smtClean="0"/>
              <a:t>) -&gt; </a:t>
            </a:r>
            <a:r>
              <a:rPr lang="pl-PL" dirty="0" err="1" smtClean="0"/>
              <a:t>result</a:t>
            </a:r>
            <a:r>
              <a:rPr lang="pl-PL" dirty="0" smtClean="0"/>
              <a:t>- </a:t>
            </a:r>
            <a:r>
              <a:rPr lang="pl-PL" dirty="0" err="1" smtClean="0"/>
              <a:t>new</a:t>
            </a:r>
            <a:r>
              <a:rPr lang="pl-PL" dirty="0" smtClean="0"/>
              <a:t> hobby, </a:t>
            </a:r>
            <a:r>
              <a:rPr lang="pl-PL" dirty="0" err="1" smtClean="0"/>
              <a:t>like</a:t>
            </a:r>
            <a:r>
              <a:rPr lang="pl-PL" dirty="0" smtClean="0"/>
              <a:t> </a:t>
            </a:r>
            <a:r>
              <a:rPr lang="pl-PL" dirty="0" err="1" smtClean="0"/>
              <a:t>classmates</a:t>
            </a:r>
            <a:r>
              <a:rPr lang="pl-PL" dirty="0" smtClean="0"/>
              <a:t> </a:t>
            </a:r>
            <a:r>
              <a:rPr lang="pl-PL" dirty="0" err="1" smtClean="0"/>
              <a:t>more</a:t>
            </a:r>
            <a:r>
              <a:rPr lang="pl-PL" dirty="0" smtClean="0"/>
              <a:t>)</a:t>
            </a:r>
          </a:p>
          <a:p>
            <a:r>
              <a:rPr lang="pl-PL" dirty="0" err="1" smtClean="0"/>
              <a:t>Creating</a:t>
            </a:r>
            <a:r>
              <a:rPr lang="pl-PL" dirty="0" smtClean="0"/>
              <a:t>  a problem and </a:t>
            </a:r>
            <a:r>
              <a:rPr lang="pl-PL" dirty="0" err="1" smtClean="0"/>
              <a:t>solving</a:t>
            </a:r>
            <a:r>
              <a:rPr lang="pl-PL" dirty="0" smtClean="0"/>
              <a:t> </a:t>
            </a:r>
            <a:r>
              <a:rPr lang="pl-PL" dirty="0" err="1" smtClean="0"/>
              <a:t>it</a:t>
            </a:r>
            <a:r>
              <a:rPr lang="pl-PL" dirty="0" smtClean="0"/>
              <a:t> (</a:t>
            </a:r>
            <a:r>
              <a:rPr lang="pl-PL" dirty="0" err="1" smtClean="0"/>
              <a:t>bilnde</a:t>
            </a:r>
            <a:r>
              <a:rPr lang="pl-PL" dirty="0" smtClean="0"/>
              <a:t> </a:t>
            </a:r>
            <a:r>
              <a:rPr lang="pl-PL" dirty="0" err="1" smtClean="0"/>
              <a:t>kuh</a:t>
            </a:r>
            <a:r>
              <a:rPr lang="pl-PL" dirty="0" smtClean="0"/>
              <a:t>, rally)</a:t>
            </a:r>
          </a:p>
          <a:p>
            <a:r>
              <a:rPr lang="pl-PL" dirty="0" err="1" smtClean="0"/>
              <a:t>Solving</a:t>
            </a:r>
            <a:r>
              <a:rPr lang="pl-PL" dirty="0" smtClean="0"/>
              <a:t> a </a:t>
            </a:r>
            <a:r>
              <a:rPr lang="pl-PL" dirty="0" err="1" smtClean="0"/>
              <a:t>school</a:t>
            </a:r>
            <a:r>
              <a:rPr lang="pl-PL" dirty="0" smtClean="0"/>
              <a:t> problem</a:t>
            </a:r>
          </a:p>
          <a:p>
            <a:r>
              <a:rPr lang="pl-PL" dirty="0" err="1" smtClean="0"/>
              <a:t>Playing</a:t>
            </a:r>
            <a:r>
              <a:rPr lang="pl-PL" dirty="0" smtClean="0"/>
              <a:t>  </a:t>
            </a:r>
            <a:r>
              <a:rPr lang="pl-PL" dirty="0" err="1" smtClean="0"/>
              <a:t>music</a:t>
            </a:r>
            <a:r>
              <a:rPr lang="pl-PL" dirty="0" smtClean="0"/>
              <a:t> </a:t>
            </a:r>
            <a:r>
              <a:rPr lang="pl-PL" dirty="0" err="1" smtClean="0"/>
              <a:t>together</a:t>
            </a:r>
            <a:r>
              <a:rPr lang="pl-PL" dirty="0" smtClean="0"/>
              <a:t>, </a:t>
            </a:r>
            <a:r>
              <a:rPr lang="pl-PL" dirty="0" err="1" smtClean="0"/>
              <a:t>singing</a:t>
            </a:r>
            <a:r>
              <a:rPr lang="pl-PL" dirty="0" smtClean="0"/>
              <a:t>,..</a:t>
            </a:r>
          </a:p>
          <a:p>
            <a:r>
              <a:rPr lang="pl-PL" dirty="0" err="1" smtClean="0"/>
              <a:t>Helping</a:t>
            </a:r>
            <a:r>
              <a:rPr lang="pl-PL" dirty="0" smtClean="0"/>
              <a:t> </a:t>
            </a:r>
            <a:r>
              <a:rPr lang="pl-PL" dirty="0" err="1" smtClean="0"/>
              <a:t>others</a:t>
            </a:r>
            <a:r>
              <a:rPr lang="pl-PL" dirty="0" smtClean="0"/>
              <a:t> </a:t>
            </a:r>
            <a:r>
              <a:rPr lang="pl-PL" dirty="0" err="1" smtClean="0"/>
              <a:t>with</a:t>
            </a:r>
            <a:r>
              <a:rPr lang="pl-PL" dirty="0" smtClean="0"/>
              <a:t> </a:t>
            </a:r>
            <a:r>
              <a:rPr lang="pl-PL" dirty="0" err="1" smtClean="0"/>
              <a:t>their</a:t>
            </a:r>
            <a:r>
              <a:rPr lang="pl-PL" dirty="0" smtClean="0"/>
              <a:t> </a:t>
            </a:r>
            <a:r>
              <a:rPr lang="pl-PL" dirty="0" err="1" smtClean="0"/>
              <a:t>problems</a:t>
            </a:r>
            <a:endParaRPr lang="pl-PL" dirty="0" smtClean="0"/>
          </a:p>
          <a:p>
            <a:r>
              <a:rPr lang="pl-PL" dirty="0" err="1" smtClean="0"/>
              <a:t>Doing</a:t>
            </a:r>
            <a:r>
              <a:rPr lang="pl-PL" dirty="0" smtClean="0"/>
              <a:t> </a:t>
            </a:r>
            <a:r>
              <a:rPr lang="pl-PL" dirty="0" err="1" smtClean="0"/>
              <a:t>something</a:t>
            </a:r>
            <a:r>
              <a:rPr lang="pl-PL" dirty="0" smtClean="0"/>
              <a:t> </a:t>
            </a:r>
            <a:r>
              <a:rPr lang="pl-PL" dirty="0" err="1" smtClean="0"/>
              <a:t>with</a:t>
            </a:r>
            <a:r>
              <a:rPr lang="pl-PL" dirty="0" smtClean="0"/>
              <a:t> </a:t>
            </a:r>
            <a:r>
              <a:rPr lang="pl-PL" dirty="0" err="1" smtClean="0"/>
              <a:t>younger</a:t>
            </a:r>
            <a:r>
              <a:rPr lang="pl-PL" dirty="0" smtClean="0"/>
              <a:t>| </a:t>
            </a:r>
            <a:r>
              <a:rPr lang="pl-PL" dirty="0" err="1" smtClean="0"/>
              <a:t>older</a:t>
            </a:r>
            <a:r>
              <a:rPr lang="pl-PL" dirty="0" smtClean="0"/>
              <a:t> </a:t>
            </a:r>
            <a:r>
              <a:rPr lang="pl-PL" dirty="0" err="1" smtClean="0"/>
              <a:t>aged</a:t>
            </a:r>
            <a:endParaRPr lang="pl-PL" dirty="0" smtClean="0"/>
          </a:p>
          <a:p>
            <a:r>
              <a:rPr lang="pl-PL" dirty="0" err="1" smtClean="0"/>
              <a:t>Telling</a:t>
            </a:r>
            <a:r>
              <a:rPr lang="pl-PL" dirty="0" smtClean="0"/>
              <a:t> </a:t>
            </a:r>
            <a:r>
              <a:rPr lang="pl-PL" dirty="0" err="1" smtClean="0"/>
              <a:t>teachers</a:t>
            </a:r>
            <a:r>
              <a:rPr lang="pl-PL" dirty="0" smtClean="0"/>
              <a:t> </a:t>
            </a:r>
            <a:r>
              <a:rPr lang="pl-PL" dirty="0" smtClean="0"/>
              <a:t>| </a:t>
            </a:r>
            <a:r>
              <a:rPr lang="pl-PL" dirty="0" err="1" smtClean="0"/>
              <a:t>pupils</a:t>
            </a:r>
            <a:r>
              <a:rPr lang="pl-PL" dirty="0" smtClean="0"/>
              <a:t> </a:t>
            </a:r>
            <a:r>
              <a:rPr lang="pl-PL" dirty="0" err="1" smtClean="0"/>
              <a:t>what</a:t>
            </a:r>
            <a:r>
              <a:rPr lang="pl-PL" dirty="0" smtClean="0"/>
              <a:t> </a:t>
            </a:r>
            <a:r>
              <a:rPr lang="pl-PL" dirty="0" err="1" smtClean="0"/>
              <a:t>they</a:t>
            </a:r>
            <a:r>
              <a:rPr lang="pl-PL" dirty="0" smtClean="0"/>
              <a:t> </a:t>
            </a:r>
            <a:r>
              <a:rPr lang="pl-PL" dirty="0" err="1" smtClean="0"/>
              <a:t>can</a:t>
            </a:r>
            <a:r>
              <a:rPr lang="pl-PL" dirty="0" smtClean="0"/>
              <a:t> do </a:t>
            </a:r>
            <a:r>
              <a:rPr lang="pl-PL" dirty="0" err="1" smtClean="0"/>
              <a:t>better</a:t>
            </a:r>
            <a:endParaRPr lang="pl-PL" dirty="0" smtClean="0"/>
          </a:p>
          <a:p>
            <a:r>
              <a:rPr lang="pl-PL" dirty="0" err="1" smtClean="0"/>
              <a:t>Telling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class</a:t>
            </a:r>
            <a:r>
              <a:rPr lang="pl-PL" dirty="0" smtClean="0"/>
              <a:t> (</a:t>
            </a:r>
            <a:r>
              <a:rPr lang="pl-PL" dirty="0" err="1" smtClean="0"/>
              <a:t>what</a:t>
            </a:r>
            <a:r>
              <a:rPr lang="pl-PL" dirty="0" smtClean="0"/>
              <a:t> </a:t>
            </a:r>
            <a:r>
              <a:rPr lang="pl-PL" dirty="0" err="1" smtClean="0"/>
              <a:t>defines</a:t>
            </a:r>
            <a:r>
              <a:rPr lang="pl-PL" dirty="0" smtClean="0"/>
              <a:t> </a:t>
            </a:r>
            <a:r>
              <a:rPr lang="pl-PL" dirty="0" err="1" smtClean="0"/>
              <a:t>you</a:t>
            </a:r>
            <a:r>
              <a:rPr lang="pl-PL" dirty="0" smtClean="0"/>
              <a:t> – </a:t>
            </a:r>
            <a:r>
              <a:rPr lang="pl-PL" dirty="0" err="1" smtClean="0"/>
              <a:t>different</a:t>
            </a:r>
            <a:r>
              <a:rPr lang="pl-PL" dirty="0" smtClean="0"/>
              <a:t> </a:t>
            </a:r>
            <a:r>
              <a:rPr lang="pl-PL" dirty="0" err="1" smtClean="0"/>
              <a:t>than</a:t>
            </a:r>
            <a:r>
              <a:rPr lang="pl-PL" dirty="0" smtClean="0"/>
              <a:t> </a:t>
            </a:r>
            <a:r>
              <a:rPr lang="pl-PL" dirty="0" err="1" smtClean="0"/>
              <a:t>telling</a:t>
            </a:r>
            <a:r>
              <a:rPr lang="pl-PL" dirty="0" smtClean="0"/>
              <a:t> </a:t>
            </a:r>
            <a:r>
              <a:rPr lang="pl-PL" dirty="0" err="1" smtClean="0"/>
              <a:t>about</a:t>
            </a:r>
            <a:r>
              <a:rPr lang="pl-PL" dirty="0" smtClean="0"/>
              <a:t> </a:t>
            </a:r>
            <a:r>
              <a:rPr lang="pl-PL" dirty="0" err="1" smtClean="0"/>
              <a:t>hobbys</a:t>
            </a:r>
            <a:r>
              <a:rPr lang="pl-PL" dirty="0" smtClean="0"/>
              <a:t>, </a:t>
            </a:r>
            <a:r>
              <a:rPr lang="pl-PL" dirty="0" err="1" smtClean="0"/>
              <a:t>siblings</a:t>
            </a:r>
            <a:r>
              <a:rPr lang="pl-PL" dirty="0" smtClean="0"/>
              <a:t>,..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normal</a:t>
            </a:r>
            <a:r>
              <a:rPr lang="pl-PL" dirty="0" smtClean="0"/>
              <a:t> </a:t>
            </a:r>
            <a:r>
              <a:rPr lang="pl-PL" dirty="0" err="1" smtClean="0"/>
              <a:t>way</a:t>
            </a:r>
            <a:r>
              <a:rPr lang="pl-PL" dirty="0" smtClean="0"/>
              <a:t>)</a:t>
            </a:r>
          </a:p>
          <a:p>
            <a:r>
              <a:rPr lang="pl-PL" dirty="0" err="1" smtClean="0"/>
              <a:t>Acting</a:t>
            </a:r>
            <a:endParaRPr lang="pl-PL" dirty="0" smtClean="0"/>
          </a:p>
          <a:p>
            <a:r>
              <a:rPr lang="pl-PL" dirty="0" err="1" smtClean="0"/>
              <a:t>Muscel</a:t>
            </a:r>
            <a:r>
              <a:rPr lang="pl-PL" dirty="0" smtClean="0"/>
              <a:t> </a:t>
            </a:r>
            <a:r>
              <a:rPr lang="pl-PL" dirty="0" err="1" smtClean="0"/>
              <a:t>relaxation</a:t>
            </a:r>
            <a:r>
              <a:rPr lang="pl-PL" dirty="0" smtClean="0"/>
              <a:t>, </a:t>
            </a:r>
            <a:r>
              <a:rPr lang="pl-PL" dirty="0" err="1" smtClean="0"/>
              <a:t>interesting</a:t>
            </a:r>
            <a:r>
              <a:rPr lang="pl-PL" dirty="0" smtClean="0"/>
              <a:t> parts of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subjects</a:t>
            </a:r>
            <a:r>
              <a:rPr lang="pl-PL" dirty="0" smtClean="0"/>
              <a:t> – (</a:t>
            </a:r>
            <a:r>
              <a:rPr lang="pl-PL" dirty="0" err="1" smtClean="0"/>
              <a:t>maths</a:t>
            </a:r>
            <a:r>
              <a:rPr lang="pl-PL" dirty="0" smtClean="0"/>
              <a:t> </a:t>
            </a:r>
            <a:r>
              <a:rPr lang="pl-PL" dirty="0" err="1" smtClean="0"/>
              <a:t>concerning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world</a:t>
            </a:r>
            <a:r>
              <a:rPr lang="pl-PL" dirty="0" smtClean="0"/>
              <a:t>), (</a:t>
            </a:r>
            <a:r>
              <a:rPr lang="pl-PL" dirty="0" err="1" smtClean="0"/>
              <a:t>what</a:t>
            </a:r>
            <a:r>
              <a:rPr lang="pl-PL" dirty="0" smtClean="0"/>
              <a:t> </a:t>
            </a:r>
            <a:r>
              <a:rPr lang="pl-PL" dirty="0" err="1" smtClean="0"/>
              <a:t>does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teacher</a:t>
            </a:r>
            <a:r>
              <a:rPr lang="pl-PL" dirty="0" smtClean="0"/>
              <a:t> </a:t>
            </a:r>
            <a:r>
              <a:rPr lang="pl-PL" dirty="0" err="1" smtClean="0"/>
              <a:t>like</a:t>
            </a:r>
            <a:r>
              <a:rPr lang="pl-PL" dirty="0" smtClean="0"/>
              <a:t> </a:t>
            </a:r>
            <a:r>
              <a:rPr lang="pl-PL" dirty="0" err="1" smtClean="0"/>
              <a:t>in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subject</a:t>
            </a:r>
            <a:r>
              <a:rPr lang="pl-PL" dirty="0" smtClean="0"/>
              <a:t>)</a:t>
            </a:r>
          </a:p>
          <a:p>
            <a:endParaRPr lang="pl-PL" dirty="0" smtClean="0"/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err="1" smtClean="0"/>
              <a:t>What</a:t>
            </a:r>
            <a:r>
              <a:rPr lang="pl-PL" dirty="0" smtClean="0"/>
              <a:t> do we </a:t>
            </a:r>
            <a:r>
              <a:rPr lang="pl-PL" dirty="0" err="1" smtClean="0"/>
              <a:t>expect</a:t>
            </a:r>
            <a:r>
              <a:rPr lang="pl-PL" dirty="0" smtClean="0"/>
              <a:t> </a:t>
            </a:r>
            <a:r>
              <a:rPr lang="pl-PL" dirty="0" err="1" smtClean="0"/>
              <a:t>from</a:t>
            </a:r>
            <a:r>
              <a:rPr lang="pl-PL" dirty="0" smtClean="0"/>
              <a:t> a </a:t>
            </a:r>
            <a:r>
              <a:rPr lang="pl-PL" dirty="0" err="1" smtClean="0"/>
              <a:t>theme</a:t>
            </a:r>
            <a:r>
              <a:rPr lang="pl-PL" dirty="0" smtClean="0"/>
              <a:t> </a:t>
            </a:r>
            <a:r>
              <a:rPr lang="pl-PL" dirty="0" err="1" smtClean="0"/>
              <a:t>day</a:t>
            </a:r>
            <a:r>
              <a:rPr lang="pl-PL" dirty="0" smtClean="0"/>
              <a:t> – as a </a:t>
            </a:r>
            <a:r>
              <a:rPr lang="pl-PL" dirty="0" err="1" smtClean="0"/>
              <a:t>result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err="1" smtClean="0"/>
              <a:t>What</a:t>
            </a:r>
            <a:r>
              <a:rPr lang="pl-PL" dirty="0" smtClean="0"/>
              <a:t> do we </a:t>
            </a:r>
            <a:r>
              <a:rPr lang="pl-PL" dirty="0" err="1" smtClean="0"/>
              <a:t>expect</a:t>
            </a:r>
            <a:r>
              <a:rPr lang="pl-PL" dirty="0" smtClean="0"/>
              <a:t> </a:t>
            </a:r>
            <a:r>
              <a:rPr lang="pl-PL" dirty="0" err="1" smtClean="0"/>
              <a:t>such</a:t>
            </a:r>
            <a:r>
              <a:rPr lang="pl-PL" dirty="0" smtClean="0"/>
              <a:t> a </a:t>
            </a:r>
            <a:r>
              <a:rPr lang="pl-PL" dirty="0" err="1" smtClean="0"/>
              <a:t>themday</a:t>
            </a:r>
            <a:r>
              <a:rPr lang="pl-PL" dirty="0" smtClean="0"/>
              <a:t> to </a:t>
            </a:r>
            <a:r>
              <a:rPr lang="pl-PL" dirty="0" err="1" smtClean="0"/>
              <a:t>look</a:t>
            </a:r>
            <a:r>
              <a:rPr lang="pl-PL" dirty="0" smtClean="0"/>
              <a:t> </a:t>
            </a:r>
            <a:r>
              <a:rPr lang="pl-PL" dirty="0" err="1" smtClean="0"/>
              <a:t>like</a:t>
            </a:r>
            <a:r>
              <a:rPr lang="pl-PL" dirty="0" smtClean="0"/>
              <a:t>, </a:t>
            </a:r>
            <a:r>
              <a:rPr lang="pl-PL" dirty="0" err="1" smtClean="0"/>
              <a:t>example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Example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Sport</a:t>
            </a:r>
          </a:p>
          <a:p>
            <a:endParaRPr lang="pl-PL" dirty="0"/>
          </a:p>
          <a:p>
            <a:r>
              <a:rPr lang="pl-PL" dirty="0" err="1" smtClean="0"/>
              <a:t>Chose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kind</a:t>
            </a:r>
            <a:r>
              <a:rPr lang="pl-PL" dirty="0" smtClean="0"/>
              <a:t> </a:t>
            </a:r>
            <a:r>
              <a:rPr lang="pl-PL" dirty="0" err="1" smtClean="0"/>
              <a:t>yourself</a:t>
            </a:r>
            <a:endParaRPr lang="pl-PL" dirty="0" smtClean="0"/>
          </a:p>
          <a:p>
            <a:r>
              <a:rPr lang="pl-PL" dirty="0" err="1" smtClean="0"/>
              <a:t>Different</a:t>
            </a:r>
            <a:r>
              <a:rPr lang="pl-PL" dirty="0" smtClean="0"/>
              <a:t> </a:t>
            </a:r>
          </a:p>
          <a:p>
            <a:pPr>
              <a:buNone/>
            </a:pP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Race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err="1" smtClean="0"/>
              <a:t>Having</a:t>
            </a:r>
            <a:r>
              <a:rPr lang="pl-PL" dirty="0" smtClean="0"/>
              <a:t> </a:t>
            </a:r>
            <a:r>
              <a:rPr lang="pl-PL" dirty="0" err="1" smtClean="0"/>
              <a:t>fun</a:t>
            </a:r>
            <a:r>
              <a:rPr lang="pl-PL" dirty="0"/>
              <a:t> </a:t>
            </a:r>
            <a:r>
              <a:rPr lang="pl-PL" dirty="0" smtClean="0"/>
              <a:t>– </a:t>
            </a:r>
            <a:r>
              <a:rPr lang="pl-PL" dirty="0" err="1" smtClean="0"/>
              <a:t>competition</a:t>
            </a:r>
            <a:r>
              <a:rPr lang="pl-PL" dirty="0" smtClean="0"/>
              <a:t> (not </a:t>
            </a:r>
            <a:r>
              <a:rPr lang="pl-PL" dirty="0" err="1" smtClean="0"/>
              <a:t>about</a:t>
            </a:r>
            <a:r>
              <a:rPr lang="pl-PL" dirty="0" smtClean="0"/>
              <a:t> </a:t>
            </a:r>
            <a:r>
              <a:rPr lang="pl-PL" dirty="0" err="1" smtClean="0"/>
              <a:t>winning</a:t>
            </a:r>
            <a:r>
              <a:rPr lang="pl-PL" dirty="0" smtClean="0"/>
              <a:t>)</a:t>
            </a:r>
          </a:p>
          <a:p>
            <a:r>
              <a:rPr lang="pl-PL" dirty="0" err="1" smtClean="0"/>
              <a:t>Prizes</a:t>
            </a:r>
            <a:r>
              <a:rPr lang="pl-PL" dirty="0" smtClean="0"/>
              <a:t> (for </a:t>
            </a:r>
            <a:r>
              <a:rPr lang="pl-PL" dirty="0" err="1" smtClean="0"/>
              <a:t>all</a:t>
            </a:r>
            <a:r>
              <a:rPr lang="pl-PL" dirty="0" smtClean="0"/>
              <a:t>)</a:t>
            </a:r>
          </a:p>
          <a:p>
            <a:r>
              <a:rPr lang="pl-PL" dirty="0" err="1" smtClean="0"/>
              <a:t>Doing</a:t>
            </a:r>
            <a:r>
              <a:rPr lang="pl-PL" dirty="0" smtClean="0"/>
              <a:t> </a:t>
            </a:r>
            <a:r>
              <a:rPr lang="pl-PL" dirty="0" err="1" smtClean="0"/>
              <a:t>something</a:t>
            </a:r>
            <a:r>
              <a:rPr lang="pl-PL" dirty="0" smtClean="0"/>
              <a:t> </a:t>
            </a:r>
            <a:r>
              <a:rPr lang="pl-PL" dirty="0" err="1" smtClean="0"/>
              <a:t>together</a:t>
            </a:r>
            <a:endParaRPr lang="pl-PL" dirty="0" smtClean="0"/>
          </a:p>
          <a:p>
            <a:r>
              <a:rPr lang="pl-PL" dirty="0" err="1" smtClean="0"/>
              <a:t>Rallyesque</a:t>
            </a:r>
            <a:endParaRPr lang="pl-PL" dirty="0" smtClean="0"/>
          </a:p>
          <a:p>
            <a:r>
              <a:rPr lang="pl-PL" dirty="0" err="1" smtClean="0"/>
              <a:t>Like</a:t>
            </a:r>
            <a:r>
              <a:rPr lang="pl-PL" dirty="0" smtClean="0"/>
              <a:t> </a:t>
            </a:r>
            <a:r>
              <a:rPr lang="pl-PL" dirty="0" err="1" smtClean="0"/>
              <a:t>Amazing</a:t>
            </a:r>
            <a:r>
              <a:rPr lang="pl-PL" dirty="0" smtClean="0"/>
              <a:t> race</a:t>
            </a:r>
          </a:p>
          <a:p>
            <a:r>
              <a:rPr lang="pl-PL" dirty="0" err="1" smtClean="0"/>
              <a:t>Solve</a:t>
            </a:r>
            <a:r>
              <a:rPr lang="pl-PL" dirty="0" smtClean="0"/>
              <a:t> </a:t>
            </a:r>
            <a:r>
              <a:rPr lang="pl-PL" dirty="0" err="1" smtClean="0"/>
              <a:t>tasks</a:t>
            </a:r>
            <a:r>
              <a:rPr lang="pl-PL" dirty="0" smtClean="0"/>
              <a:t> </a:t>
            </a:r>
            <a:r>
              <a:rPr lang="pl-PL" dirty="0" err="1" smtClean="0"/>
              <a:t>together</a:t>
            </a:r>
            <a:endParaRPr lang="pl-PL" dirty="0" smtClean="0"/>
          </a:p>
          <a:p>
            <a:r>
              <a:rPr lang="pl-PL" dirty="0" err="1" smtClean="0"/>
              <a:t>Outside</a:t>
            </a:r>
            <a:r>
              <a:rPr lang="pl-PL" dirty="0" smtClean="0"/>
              <a:t> </a:t>
            </a:r>
            <a:r>
              <a:rPr lang="pl-PL" dirty="0" err="1" smtClean="0"/>
              <a:t>school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</TotalTime>
  <Words>744</Words>
  <Application>Microsoft Office PowerPoint</Application>
  <PresentationFormat>Pokaz na ekranie (4:3)</PresentationFormat>
  <Paragraphs>84</Paragraphs>
  <Slides>16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16</vt:i4>
      </vt:variant>
    </vt:vector>
  </HeadingPairs>
  <TitlesOfParts>
    <vt:vector size="17" baseType="lpstr">
      <vt:lpstr>Motyw pakietu Office</vt:lpstr>
      <vt:lpstr>Theme days</vt:lpstr>
      <vt:lpstr>Ideas</vt:lpstr>
      <vt:lpstr>Why </vt:lpstr>
      <vt:lpstr>More ideas</vt:lpstr>
      <vt:lpstr>What do we expect from a theme day – as a result</vt:lpstr>
      <vt:lpstr>What do we expect such a themday to look like, example</vt:lpstr>
      <vt:lpstr>Slajd 7</vt:lpstr>
      <vt:lpstr>Example</vt:lpstr>
      <vt:lpstr>Race</vt:lpstr>
      <vt:lpstr>Race example</vt:lpstr>
      <vt:lpstr>Helping others with their probelms</vt:lpstr>
      <vt:lpstr>Not the same age</vt:lpstr>
      <vt:lpstr>How to handle non-respect</vt:lpstr>
      <vt:lpstr>Slajd 14</vt:lpstr>
      <vt:lpstr>Finland</vt:lpstr>
      <vt:lpstr>Mr Matino</vt:lpstr>
    </vt:vector>
  </TitlesOfParts>
  <Company>IV LO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Theme days</dc:title>
  <dc:creator>IV Liceum Ogólnokształcące</dc:creator>
  <cp:lastModifiedBy>IV Liceum Ogólnokształcące</cp:lastModifiedBy>
  <cp:revision>28</cp:revision>
  <dcterms:created xsi:type="dcterms:W3CDTF">2014-04-03T08:33:58Z</dcterms:created>
  <dcterms:modified xsi:type="dcterms:W3CDTF">2014-04-03T13:03:54Z</dcterms:modified>
</cp:coreProperties>
</file>