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9" r:id="rId13"/>
    <p:sldId id="262" r:id="rId1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5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i-FI" smtClean="0"/>
              <a:t>Muokkaa perustyyl. napsautt.</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68C49D71-ECD9-4C14-AE73-68CDE415CDD3}" type="datetimeFigureOut">
              <a:rPr lang="fi-FI" smtClean="0"/>
              <a:t>11.4.2017</a:t>
            </a:fld>
            <a:endParaRPr lang="fi-FI"/>
          </a:p>
        </p:txBody>
      </p:sp>
      <p:sp>
        <p:nvSpPr>
          <p:cNvPr id="5" name="Footer Placeholder 4"/>
          <p:cNvSpPr>
            <a:spLocks noGrp="1"/>
          </p:cNvSpPr>
          <p:nvPr>
            <p:ph type="ftr" sz="quarter" idx="11"/>
          </p:nvPr>
        </p:nvSpPr>
        <p:spPr/>
        <p:txBody>
          <a:bodyPr/>
          <a:lstStyle/>
          <a:p>
            <a:endParaRPr lang="fi-FI"/>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2D91D4A-F17D-4863-BD1A-AEC19A26889D}" type="slidenum">
              <a:rPr lang="fi-FI" smtClean="0"/>
              <a:t>‹#›</a:t>
            </a:fld>
            <a:endParaRPr lang="fi-FI"/>
          </a:p>
        </p:txBody>
      </p:sp>
    </p:spTree>
    <p:extLst>
      <p:ext uri="{BB962C8B-B14F-4D97-AF65-F5344CB8AC3E}">
        <p14:creationId xmlns:p14="http://schemas.microsoft.com/office/powerpoint/2010/main" val="1004467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i-FI" smtClean="0"/>
              <a:t>Muokkaa perustyyl. napsautt.</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p:txBody>
          <a:bodyPr/>
          <a:lstStyle/>
          <a:p>
            <a:fld id="{68C49D71-ECD9-4C14-AE73-68CDE415CDD3}" type="datetimeFigureOut">
              <a:rPr lang="fi-FI" smtClean="0"/>
              <a:t>11.4.2017</a:t>
            </a:fld>
            <a:endParaRPr lang="fi-FI"/>
          </a:p>
        </p:txBody>
      </p:sp>
      <p:sp>
        <p:nvSpPr>
          <p:cNvPr id="5" name="Footer Placeholder 4"/>
          <p:cNvSpPr>
            <a:spLocks noGrp="1"/>
          </p:cNvSpPr>
          <p:nvPr>
            <p:ph type="ftr" sz="quarter" idx="11"/>
          </p:nvPr>
        </p:nvSpPr>
        <p:spPr/>
        <p:txBody>
          <a:bodyPr/>
          <a:lstStyle/>
          <a:p>
            <a:endParaRPr lang="fi-FI"/>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2D91D4A-F17D-4863-BD1A-AEC19A26889D}" type="slidenum">
              <a:rPr lang="fi-FI" smtClean="0"/>
              <a:t>‹#›</a:t>
            </a:fld>
            <a:endParaRPr lang="fi-FI"/>
          </a:p>
        </p:txBody>
      </p:sp>
    </p:spTree>
    <p:extLst>
      <p:ext uri="{BB962C8B-B14F-4D97-AF65-F5344CB8AC3E}">
        <p14:creationId xmlns:p14="http://schemas.microsoft.com/office/powerpoint/2010/main" val="2023195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i-FI" smtClean="0"/>
              <a:t>Muokkaa perustyyl. napsautt.</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p:txBody>
          <a:bodyPr/>
          <a:lstStyle/>
          <a:p>
            <a:fld id="{68C49D71-ECD9-4C14-AE73-68CDE415CDD3}" type="datetimeFigureOut">
              <a:rPr lang="fi-FI" smtClean="0"/>
              <a:t>11.4.2017</a:t>
            </a:fld>
            <a:endParaRPr lang="fi-FI"/>
          </a:p>
        </p:txBody>
      </p:sp>
      <p:sp>
        <p:nvSpPr>
          <p:cNvPr id="5" name="Footer Placeholder 4"/>
          <p:cNvSpPr>
            <a:spLocks noGrp="1"/>
          </p:cNvSpPr>
          <p:nvPr>
            <p:ph type="ftr" sz="quarter" idx="11"/>
          </p:nvPr>
        </p:nvSpPr>
        <p:spPr/>
        <p:txBody>
          <a:bodyPr/>
          <a:lstStyle/>
          <a:p>
            <a:endParaRPr lang="fi-FI"/>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2D91D4A-F17D-4863-BD1A-AEC19A26889D}" type="slidenum">
              <a:rPr lang="fi-FI" smtClean="0"/>
              <a:t>‹#›</a:t>
            </a:fld>
            <a:endParaRPr lang="fi-FI"/>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345502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i-FI" smtClean="0"/>
              <a:t>Muokkaa perustyyl. napsautt.</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i-FI" smtClean="0"/>
              <a:t>Muokkaa tekstin perustyylejä</a:t>
            </a:r>
          </a:p>
        </p:txBody>
      </p:sp>
      <p:sp>
        <p:nvSpPr>
          <p:cNvPr id="5" name="Date Placeholder 4"/>
          <p:cNvSpPr>
            <a:spLocks noGrp="1"/>
          </p:cNvSpPr>
          <p:nvPr>
            <p:ph type="dt" sz="half" idx="10"/>
          </p:nvPr>
        </p:nvSpPr>
        <p:spPr/>
        <p:txBody>
          <a:bodyPr/>
          <a:lstStyle/>
          <a:p>
            <a:fld id="{68C49D71-ECD9-4C14-AE73-68CDE415CDD3}" type="datetimeFigureOut">
              <a:rPr lang="fi-FI" smtClean="0"/>
              <a:t>11.4.2017</a:t>
            </a:fld>
            <a:endParaRPr lang="fi-FI"/>
          </a:p>
        </p:txBody>
      </p:sp>
      <p:sp>
        <p:nvSpPr>
          <p:cNvPr id="6" name="Footer Placeholder 5"/>
          <p:cNvSpPr>
            <a:spLocks noGrp="1"/>
          </p:cNvSpPr>
          <p:nvPr>
            <p:ph type="ftr" sz="quarter" idx="11"/>
          </p:nvPr>
        </p:nvSpPr>
        <p:spPr/>
        <p:txBody>
          <a:bodyPr/>
          <a:lstStyle/>
          <a:p>
            <a:endParaRPr lang="fi-FI"/>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2D91D4A-F17D-4863-BD1A-AEC19A26889D}" type="slidenum">
              <a:rPr lang="fi-FI" smtClean="0"/>
              <a:t>‹#›</a:t>
            </a:fld>
            <a:endParaRPr lang="fi-FI"/>
          </a:p>
        </p:txBody>
      </p:sp>
    </p:spTree>
    <p:extLst>
      <p:ext uri="{BB962C8B-B14F-4D97-AF65-F5344CB8AC3E}">
        <p14:creationId xmlns:p14="http://schemas.microsoft.com/office/powerpoint/2010/main" val="12291939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i-FI" smtClean="0"/>
              <a:t>Muokkaa perustyyl. napsautt.</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i-FI" smtClean="0"/>
              <a:t>Muokkaa tekstin perustyylejä</a:t>
            </a:r>
          </a:p>
        </p:txBody>
      </p:sp>
      <p:sp>
        <p:nvSpPr>
          <p:cNvPr id="5" name="Date Placeholder 4"/>
          <p:cNvSpPr>
            <a:spLocks noGrp="1"/>
          </p:cNvSpPr>
          <p:nvPr>
            <p:ph type="dt" sz="half" idx="10"/>
          </p:nvPr>
        </p:nvSpPr>
        <p:spPr/>
        <p:txBody>
          <a:bodyPr/>
          <a:lstStyle/>
          <a:p>
            <a:fld id="{68C49D71-ECD9-4C14-AE73-68CDE415CDD3}" type="datetimeFigureOut">
              <a:rPr lang="fi-FI" smtClean="0"/>
              <a:t>11.4.2017</a:t>
            </a:fld>
            <a:endParaRPr lang="fi-FI"/>
          </a:p>
        </p:txBody>
      </p:sp>
      <p:sp>
        <p:nvSpPr>
          <p:cNvPr id="6" name="Footer Placeholder 5"/>
          <p:cNvSpPr>
            <a:spLocks noGrp="1"/>
          </p:cNvSpPr>
          <p:nvPr>
            <p:ph type="ftr" sz="quarter" idx="11"/>
          </p:nvPr>
        </p:nvSpPr>
        <p:spPr/>
        <p:txBody>
          <a:bodyPr/>
          <a:lstStyle/>
          <a:p>
            <a:endParaRPr lang="fi-FI"/>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2D91D4A-F17D-4863-BD1A-AEC19A26889D}" type="slidenum">
              <a:rPr lang="fi-FI" smtClean="0"/>
              <a:t>‹#›</a:t>
            </a:fld>
            <a:endParaRPr lang="fi-FI"/>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055140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i-FI" smtClean="0"/>
              <a:t>Muokkaa perustyyl. napsautt.</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i-FI" smtClean="0"/>
              <a:t>Muokkaa tekstin perustyylejä</a:t>
            </a:r>
          </a:p>
        </p:txBody>
      </p:sp>
      <p:sp>
        <p:nvSpPr>
          <p:cNvPr id="5" name="Date Placeholder 4"/>
          <p:cNvSpPr>
            <a:spLocks noGrp="1"/>
          </p:cNvSpPr>
          <p:nvPr>
            <p:ph type="dt" sz="half" idx="10"/>
          </p:nvPr>
        </p:nvSpPr>
        <p:spPr/>
        <p:txBody>
          <a:bodyPr/>
          <a:lstStyle/>
          <a:p>
            <a:fld id="{68C49D71-ECD9-4C14-AE73-68CDE415CDD3}" type="datetimeFigureOut">
              <a:rPr lang="fi-FI" smtClean="0"/>
              <a:t>11.4.2017</a:t>
            </a:fld>
            <a:endParaRPr lang="fi-FI"/>
          </a:p>
        </p:txBody>
      </p:sp>
      <p:sp>
        <p:nvSpPr>
          <p:cNvPr id="6" name="Footer Placeholder 5"/>
          <p:cNvSpPr>
            <a:spLocks noGrp="1"/>
          </p:cNvSpPr>
          <p:nvPr>
            <p:ph type="ftr" sz="quarter" idx="11"/>
          </p:nvPr>
        </p:nvSpPr>
        <p:spPr/>
        <p:txBody>
          <a:bodyPr/>
          <a:lstStyle/>
          <a:p>
            <a:endParaRPr lang="fi-FI"/>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2D91D4A-F17D-4863-BD1A-AEC19A26889D}" type="slidenum">
              <a:rPr lang="fi-FI" smtClean="0"/>
              <a:t>‹#›</a:t>
            </a:fld>
            <a:endParaRPr lang="fi-FI"/>
          </a:p>
        </p:txBody>
      </p:sp>
    </p:spTree>
    <p:extLst>
      <p:ext uri="{BB962C8B-B14F-4D97-AF65-F5344CB8AC3E}">
        <p14:creationId xmlns:p14="http://schemas.microsoft.com/office/powerpoint/2010/main" val="15876969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ncho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68C49D71-ECD9-4C14-AE73-68CDE415CDD3}" type="datetimeFigureOut">
              <a:rPr lang="fi-FI" smtClean="0"/>
              <a:t>11.4.2017</a:t>
            </a:fld>
            <a:endParaRPr lang="fi-FI"/>
          </a:p>
        </p:txBody>
      </p:sp>
      <p:sp>
        <p:nvSpPr>
          <p:cNvPr id="5" name="Footer Placeholder 4"/>
          <p:cNvSpPr>
            <a:spLocks noGrp="1"/>
          </p:cNvSpPr>
          <p:nvPr>
            <p:ph type="ftr" sz="quarter" idx="11"/>
          </p:nvPr>
        </p:nvSpPr>
        <p:spPr/>
        <p:txBody>
          <a:bodyPr/>
          <a:lstStyle/>
          <a:p>
            <a:endParaRPr lang="fi-FI"/>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2D91D4A-F17D-4863-BD1A-AEC19A26889D}" type="slidenum">
              <a:rPr lang="fi-FI" smtClean="0"/>
              <a:t>‹#›</a:t>
            </a:fld>
            <a:endParaRPr lang="fi-FI"/>
          </a:p>
        </p:txBody>
      </p:sp>
    </p:spTree>
    <p:extLst>
      <p:ext uri="{BB962C8B-B14F-4D97-AF65-F5344CB8AC3E}">
        <p14:creationId xmlns:p14="http://schemas.microsoft.com/office/powerpoint/2010/main" val="40204501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i-FI" smtClean="0"/>
              <a:t>Muokkaa perustyyl. napsautt.</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68C49D71-ECD9-4C14-AE73-68CDE415CDD3}" type="datetimeFigureOut">
              <a:rPr lang="fi-FI" smtClean="0"/>
              <a:t>11.4.2017</a:t>
            </a:fld>
            <a:endParaRPr lang="fi-FI"/>
          </a:p>
        </p:txBody>
      </p:sp>
      <p:sp>
        <p:nvSpPr>
          <p:cNvPr id="5" name="Footer Placeholder 4"/>
          <p:cNvSpPr>
            <a:spLocks noGrp="1"/>
          </p:cNvSpPr>
          <p:nvPr>
            <p:ph type="ftr" sz="quarter" idx="11"/>
          </p:nvPr>
        </p:nvSpPr>
        <p:spPr/>
        <p:txBody>
          <a:bodyPr/>
          <a:lstStyle/>
          <a:p>
            <a:endParaRPr lang="fi-FI"/>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2D91D4A-F17D-4863-BD1A-AEC19A26889D}" type="slidenum">
              <a:rPr lang="fi-FI" smtClean="0"/>
              <a:t>‹#›</a:t>
            </a:fld>
            <a:endParaRPr lang="fi-FI"/>
          </a:p>
        </p:txBody>
      </p:sp>
    </p:spTree>
    <p:extLst>
      <p:ext uri="{BB962C8B-B14F-4D97-AF65-F5344CB8AC3E}">
        <p14:creationId xmlns:p14="http://schemas.microsoft.com/office/powerpoint/2010/main" val="1423309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i-FI" smtClean="0"/>
              <a:t>Muokkaa perustyyl. napsautt.</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68C49D71-ECD9-4C14-AE73-68CDE415CDD3}" type="datetimeFigureOut">
              <a:rPr lang="fi-FI" smtClean="0"/>
              <a:t>11.4.2017</a:t>
            </a:fld>
            <a:endParaRPr lang="fi-FI"/>
          </a:p>
        </p:txBody>
      </p:sp>
      <p:sp>
        <p:nvSpPr>
          <p:cNvPr id="5" name="Footer Placeholder 4"/>
          <p:cNvSpPr>
            <a:spLocks noGrp="1"/>
          </p:cNvSpPr>
          <p:nvPr>
            <p:ph type="ftr" sz="quarter" idx="11"/>
          </p:nvPr>
        </p:nvSpPr>
        <p:spPr/>
        <p:txBody>
          <a:bodyPr/>
          <a:lstStyle/>
          <a:p>
            <a:endParaRPr lang="fi-FI"/>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2D91D4A-F17D-4863-BD1A-AEC19A26889D}" type="slidenum">
              <a:rPr lang="fi-FI" smtClean="0"/>
              <a:t>‹#›</a:t>
            </a:fld>
            <a:endParaRPr lang="fi-FI"/>
          </a:p>
        </p:txBody>
      </p:sp>
    </p:spTree>
    <p:extLst>
      <p:ext uri="{BB962C8B-B14F-4D97-AF65-F5344CB8AC3E}">
        <p14:creationId xmlns:p14="http://schemas.microsoft.com/office/powerpoint/2010/main" val="447369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i-FI" smtClean="0"/>
              <a:t>Muokkaa perustyyl. napsautt.</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p:txBody>
          <a:bodyPr/>
          <a:lstStyle/>
          <a:p>
            <a:fld id="{68C49D71-ECD9-4C14-AE73-68CDE415CDD3}" type="datetimeFigureOut">
              <a:rPr lang="fi-FI" smtClean="0"/>
              <a:t>11.4.2017</a:t>
            </a:fld>
            <a:endParaRPr lang="fi-FI"/>
          </a:p>
        </p:txBody>
      </p:sp>
      <p:sp>
        <p:nvSpPr>
          <p:cNvPr id="5" name="Footer Placeholder 4"/>
          <p:cNvSpPr>
            <a:spLocks noGrp="1"/>
          </p:cNvSpPr>
          <p:nvPr>
            <p:ph type="ftr" sz="quarter" idx="11"/>
          </p:nvPr>
        </p:nvSpPr>
        <p:spPr/>
        <p:txBody>
          <a:bodyPr/>
          <a:lstStyle/>
          <a:p>
            <a:endParaRPr lang="fi-FI"/>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2D91D4A-F17D-4863-BD1A-AEC19A26889D}" type="slidenum">
              <a:rPr lang="fi-FI" smtClean="0"/>
              <a:t>‹#›</a:t>
            </a:fld>
            <a:endParaRPr lang="fi-FI"/>
          </a:p>
        </p:txBody>
      </p:sp>
    </p:spTree>
    <p:extLst>
      <p:ext uri="{BB962C8B-B14F-4D97-AF65-F5344CB8AC3E}">
        <p14:creationId xmlns:p14="http://schemas.microsoft.com/office/powerpoint/2010/main" val="4058394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68C49D71-ECD9-4C14-AE73-68CDE415CDD3}" type="datetimeFigureOut">
              <a:rPr lang="fi-FI" smtClean="0"/>
              <a:t>11.4.2017</a:t>
            </a:fld>
            <a:endParaRPr lang="fi-FI"/>
          </a:p>
        </p:txBody>
      </p:sp>
      <p:sp>
        <p:nvSpPr>
          <p:cNvPr id="6" name="Footer Placeholder 5"/>
          <p:cNvSpPr>
            <a:spLocks noGrp="1"/>
          </p:cNvSpPr>
          <p:nvPr>
            <p:ph type="ftr" sz="quarter" idx="11"/>
          </p:nvPr>
        </p:nvSpPr>
        <p:spPr/>
        <p:txBody>
          <a:bodyPr/>
          <a:lstStyle/>
          <a:p>
            <a:endParaRPr lang="fi-FI"/>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2D91D4A-F17D-4863-BD1A-AEC19A26889D}" type="slidenum">
              <a:rPr lang="fi-FI" smtClean="0"/>
              <a:t>‹#›</a:t>
            </a:fld>
            <a:endParaRPr lang="fi-FI"/>
          </a:p>
        </p:txBody>
      </p:sp>
    </p:spTree>
    <p:extLst>
      <p:ext uri="{BB962C8B-B14F-4D97-AF65-F5344CB8AC3E}">
        <p14:creationId xmlns:p14="http://schemas.microsoft.com/office/powerpoint/2010/main" val="3159274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i-FI" smtClean="0"/>
              <a:t>Muokkaa perustyyl. napsautt.</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68C49D71-ECD9-4C14-AE73-68CDE415CDD3}" type="datetimeFigureOut">
              <a:rPr lang="fi-FI" smtClean="0"/>
              <a:t>11.4.2017</a:t>
            </a:fld>
            <a:endParaRPr lang="fi-FI"/>
          </a:p>
        </p:txBody>
      </p:sp>
      <p:sp>
        <p:nvSpPr>
          <p:cNvPr id="8" name="Footer Placeholder 7"/>
          <p:cNvSpPr>
            <a:spLocks noGrp="1"/>
          </p:cNvSpPr>
          <p:nvPr>
            <p:ph type="ftr" sz="quarter" idx="11"/>
          </p:nvPr>
        </p:nvSpPr>
        <p:spPr/>
        <p:txBody>
          <a:bodyPr/>
          <a:lstStyle/>
          <a:p>
            <a:endParaRPr lang="fi-FI"/>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2D91D4A-F17D-4863-BD1A-AEC19A26889D}" type="slidenum">
              <a:rPr lang="fi-FI" smtClean="0"/>
              <a:t>‹#›</a:t>
            </a:fld>
            <a:endParaRPr lang="fi-FI"/>
          </a:p>
        </p:txBody>
      </p:sp>
    </p:spTree>
    <p:extLst>
      <p:ext uri="{BB962C8B-B14F-4D97-AF65-F5344CB8AC3E}">
        <p14:creationId xmlns:p14="http://schemas.microsoft.com/office/powerpoint/2010/main" val="1479714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68C49D71-ECD9-4C14-AE73-68CDE415CDD3}" type="datetimeFigureOut">
              <a:rPr lang="fi-FI" smtClean="0"/>
              <a:t>11.4.2017</a:t>
            </a:fld>
            <a:endParaRPr lang="fi-FI"/>
          </a:p>
        </p:txBody>
      </p:sp>
      <p:sp>
        <p:nvSpPr>
          <p:cNvPr id="4" name="Footer Placeholder 3"/>
          <p:cNvSpPr>
            <a:spLocks noGrp="1"/>
          </p:cNvSpPr>
          <p:nvPr>
            <p:ph type="ftr" sz="quarter" idx="11"/>
          </p:nvPr>
        </p:nvSpPr>
        <p:spPr/>
        <p:txBody>
          <a:bodyPr/>
          <a:lstStyle/>
          <a:p>
            <a:endParaRPr lang="fi-FI"/>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2D91D4A-F17D-4863-BD1A-AEC19A26889D}" type="slidenum">
              <a:rPr lang="fi-FI" smtClean="0"/>
              <a:t>‹#›</a:t>
            </a:fld>
            <a:endParaRPr lang="fi-FI"/>
          </a:p>
        </p:txBody>
      </p:sp>
    </p:spTree>
    <p:extLst>
      <p:ext uri="{BB962C8B-B14F-4D97-AF65-F5344CB8AC3E}">
        <p14:creationId xmlns:p14="http://schemas.microsoft.com/office/powerpoint/2010/main" val="1794784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49D71-ECD9-4C14-AE73-68CDE415CDD3}" type="datetimeFigureOut">
              <a:rPr lang="fi-FI" smtClean="0"/>
              <a:t>11.4.2017</a:t>
            </a:fld>
            <a:endParaRPr lang="fi-FI"/>
          </a:p>
        </p:txBody>
      </p:sp>
      <p:sp>
        <p:nvSpPr>
          <p:cNvPr id="3" name="Footer Placeholder 2"/>
          <p:cNvSpPr>
            <a:spLocks noGrp="1"/>
          </p:cNvSpPr>
          <p:nvPr>
            <p:ph type="ftr" sz="quarter" idx="11"/>
          </p:nvPr>
        </p:nvSpPr>
        <p:spPr/>
        <p:txBody>
          <a:bodyPr/>
          <a:lstStyle/>
          <a:p>
            <a:endParaRPr lang="fi-FI"/>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2D91D4A-F17D-4863-BD1A-AEC19A26889D}" type="slidenum">
              <a:rPr lang="fi-FI" smtClean="0"/>
              <a:t>‹#›</a:t>
            </a:fld>
            <a:endParaRPr lang="fi-FI"/>
          </a:p>
        </p:txBody>
      </p:sp>
    </p:spTree>
    <p:extLst>
      <p:ext uri="{BB962C8B-B14F-4D97-AF65-F5344CB8AC3E}">
        <p14:creationId xmlns:p14="http://schemas.microsoft.com/office/powerpoint/2010/main" val="2014928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i-FI" smtClean="0"/>
              <a:t>Muokkaa perustyyl. napsautt.</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68C49D71-ECD9-4C14-AE73-68CDE415CDD3}" type="datetimeFigureOut">
              <a:rPr lang="fi-FI" smtClean="0"/>
              <a:t>11.4.2017</a:t>
            </a:fld>
            <a:endParaRPr lang="fi-FI"/>
          </a:p>
        </p:txBody>
      </p:sp>
      <p:sp>
        <p:nvSpPr>
          <p:cNvPr id="6" name="Footer Placeholder 5"/>
          <p:cNvSpPr>
            <a:spLocks noGrp="1"/>
          </p:cNvSpPr>
          <p:nvPr>
            <p:ph type="ftr" sz="quarter" idx="11"/>
          </p:nvPr>
        </p:nvSpPr>
        <p:spPr/>
        <p:txBody>
          <a:bodyPr/>
          <a:lstStyle/>
          <a:p>
            <a:endParaRPr lang="fi-FI"/>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2D91D4A-F17D-4863-BD1A-AEC19A26889D}" type="slidenum">
              <a:rPr lang="fi-FI" smtClean="0"/>
              <a:t>‹#›</a:t>
            </a:fld>
            <a:endParaRPr lang="fi-FI"/>
          </a:p>
        </p:txBody>
      </p:sp>
    </p:spTree>
    <p:extLst>
      <p:ext uri="{BB962C8B-B14F-4D97-AF65-F5344CB8AC3E}">
        <p14:creationId xmlns:p14="http://schemas.microsoft.com/office/powerpoint/2010/main" val="3095638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68C49D71-ECD9-4C14-AE73-68CDE415CDD3}" type="datetimeFigureOut">
              <a:rPr lang="fi-FI" smtClean="0"/>
              <a:t>11.4.2017</a:t>
            </a:fld>
            <a:endParaRPr lang="fi-FI"/>
          </a:p>
        </p:txBody>
      </p:sp>
      <p:sp>
        <p:nvSpPr>
          <p:cNvPr id="6" name="Footer Placeholder 5"/>
          <p:cNvSpPr>
            <a:spLocks noGrp="1"/>
          </p:cNvSpPr>
          <p:nvPr>
            <p:ph type="ftr" sz="quarter" idx="11"/>
          </p:nvPr>
        </p:nvSpPr>
        <p:spPr/>
        <p:txBody>
          <a:bodyPr/>
          <a:lstStyle/>
          <a:p>
            <a:endParaRPr lang="fi-FI"/>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2D91D4A-F17D-4863-BD1A-AEC19A26889D}" type="slidenum">
              <a:rPr lang="fi-FI" smtClean="0"/>
              <a:t>‹#›</a:t>
            </a:fld>
            <a:endParaRPr lang="fi-FI"/>
          </a:p>
        </p:txBody>
      </p:sp>
    </p:spTree>
    <p:extLst>
      <p:ext uri="{BB962C8B-B14F-4D97-AF65-F5344CB8AC3E}">
        <p14:creationId xmlns:p14="http://schemas.microsoft.com/office/powerpoint/2010/main" val="1575921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i-FI" smtClean="0"/>
              <a:t>Muokkaa perustyyl. napsautt.</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8C49D71-ECD9-4C14-AE73-68CDE415CDD3}" type="datetimeFigureOut">
              <a:rPr lang="fi-FI" smtClean="0"/>
              <a:t>11.4.2017</a:t>
            </a:fld>
            <a:endParaRPr lang="fi-FI"/>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i-FI"/>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2D91D4A-F17D-4863-BD1A-AEC19A26889D}" type="slidenum">
              <a:rPr lang="fi-FI" smtClean="0"/>
              <a:t>‹#›</a:t>
            </a:fld>
            <a:endParaRPr lang="fi-FI"/>
          </a:p>
        </p:txBody>
      </p:sp>
    </p:spTree>
    <p:extLst>
      <p:ext uri="{BB962C8B-B14F-4D97-AF65-F5344CB8AC3E}">
        <p14:creationId xmlns:p14="http://schemas.microsoft.com/office/powerpoint/2010/main" val="14998091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fi.wikipedia.org/wiki/Myanmar" TargetMode="External"/><Relationship Id="rId13" Type="http://schemas.openxmlformats.org/officeDocument/2006/relationships/hyperlink" Target="https://commons.wikimedia.org/wiki/File:Flag_of_Vietnam.svg" TargetMode="External"/><Relationship Id="rId18" Type="http://schemas.openxmlformats.org/officeDocument/2006/relationships/hyperlink" Target="https://fi.wikipedia.org/wiki/Korean_tasavalta" TargetMode="External"/><Relationship Id="rId3" Type="http://schemas.openxmlformats.org/officeDocument/2006/relationships/hyperlink" Target="https://commons.wikimedia.org/wiki/File:Flag_of_the_People's_Republic_of_China.svg" TargetMode="External"/><Relationship Id="rId21" Type="http://schemas.openxmlformats.org/officeDocument/2006/relationships/hyperlink" Target="https://commons.wikimedia.org/wiki/File:Flag_of_Malaysia.svg" TargetMode="External"/><Relationship Id="rId7" Type="http://schemas.openxmlformats.org/officeDocument/2006/relationships/hyperlink" Target="https://commons.wikimedia.org/wiki/File:Flag_of_Myanmar.svg" TargetMode="External"/><Relationship Id="rId12" Type="http://schemas.openxmlformats.org/officeDocument/2006/relationships/hyperlink" Target="https://fi.wikipedia.org/wiki/Japani" TargetMode="External"/><Relationship Id="rId17" Type="http://schemas.openxmlformats.org/officeDocument/2006/relationships/hyperlink" Target="https://commons.wikimedia.org/wiki/File:Flag_of_South_Korea.svg" TargetMode="External"/><Relationship Id="rId2" Type="http://schemas.openxmlformats.org/officeDocument/2006/relationships/image" Target="../media/image3.jpg"/><Relationship Id="rId16" Type="http://schemas.openxmlformats.org/officeDocument/2006/relationships/hyperlink" Target="https://fi.wikipedia.org/wiki/Kambod%C5%BEa" TargetMode="External"/><Relationship Id="rId20" Type="http://schemas.openxmlformats.org/officeDocument/2006/relationships/hyperlink" Target="https://fi.wikipedia.org/wiki/Intia" TargetMode="External"/><Relationship Id="rId1" Type="http://schemas.openxmlformats.org/officeDocument/2006/relationships/slideLayout" Target="../slideLayouts/slideLayout2.xml"/><Relationship Id="rId6" Type="http://schemas.openxmlformats.org/officeDocument/2006/relationships/hyperlink" Target="https://fi.wikipedia.org/wiki/Thaimaa" TargetMode="External"/><Relationship Id="rId11" Type="http://schemas.openxmlformats.org/officeDocument/2006/relationships/hyperlink" Target="https://commons.wikimedia.org/wiki/File:Flag_of_Japan.svg" TargetMode="External"/><Relationship Id="rId5" Type="http://schemas.openxmlformats.org/officeDocument/2006/relationships/hyperlink" Target="https://commons.wikimedia.org/wiki/File:Flag_of_Thailand.svg" TargetMode="External"/><Relationship Id="rId15" Type="http://schemas.openxmlformats.org/officeDocument/2006/relationships/hyperlink" Target="https://commons.wikimedia.org/wiki/File:Flag_of_Cambodia.svg" TargetMode="External"/><Relationship Id="rId10" Type="http://schemas.openxmlformats.org/officeDocument/2006/relationships/hyperlink" Target="https://fi.wikipedia.org/wiki/Sri_Lanka" TargetMode="External"/><Relationship Id="rId19" Type="http://schemas.openxmlformats.org/officeDocument/2006/relationships/hyperlink" Target="https://commons.wikimedia.org/wiki/File:Flag_of_India.svg" TargetMode="External"/><Relationship Id="rId4" Type="http://schemas.openxmlformats.org/officeDocument/2006/relationships/hyperlink" Target="https://fi.wikipedia.org/wiki/Kiina" TargetMode="External"/><Relationship Id="rId9" Type="http://schemas.openxmlformats.org/officeDocument/2006/relationships/hyperlink" Target="https://commons.wikimedia.org/wiki/File:Flag_of_Sri_Lanka.svg" TargetMode="External"/><Relationship Id="rId14" Type="http://schemas.openxmlformats.org/officeDocument/2006/relationships/hyperlink" Target="https://fi.wikipedia.org/wiki/Vietnam" TargetMode="External"/><Relationship Id="rId22" Type="http://schemas.openxmlformats.org/officeDocument/2006/relationships/hyperlink" Target="https://fi.wikipedia.org/wiki/Malesia"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 Id="rId5" Type="http://schemas.openxmlformats.org/officeDocument/2006/relationships/image" Target="../media/image7.jpg"/><Relationship Id="rId4" Type="http://schemas.openxmlformats.org/officeDocument/2006/relationships/image" Target="../media/image6.jpg"/></Relationships>
</file>

<file path=ppt/slides/_rels/slide9.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7200" dirty="0" err="1" smtClean="0"/>
              <a:t>Buddhisma</a:t>
            </a:r>
            <a:endParaRPr lang="fi-FI" sz="7200" dirty="0"/>
          </a:p>
        </p:txBody>
      </p:sp>
      <p:pic>
        <p:nvPicPr>
          <p:cNvPr id="4" name="Sisällön paikkamerkki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37729" y="2363190"/>
            <a:ext cx="2572369" cy="2100623"/>
          </a:xfrm>
        </p:spPr>
      </p:pic>
      <p:sp>
        <p:nvSpPr>
          <p:cNvPr id="5" name="Tekstiruutu 4"/>
          <p:cNvSpPr txBox="1"/>
          <p:nvPr/>
        </p:nvSpPr>
        <p:spPr>
          <a:xfrm>
            <a:off x="5415148" y="3044169"/>
            <a:ext cx="6555179" cy="707886"/>
          </a:xfrm>
          <a:prstGeom prst="rect">
            <a:avLst/>
          </a:prstGeom>
          <a:noFill/>
        </p:spPr>
        <p:txBody>
          <a:bodyPr wrap="square" rtlCol="0">
            <a:spAutoFit/>
          </a:bodyPr>
          <a:lstStyle/>
          <a:p>
            <a:r>
              <a:rPr lang="fi-FI" sz="4000" dirty="0" smtClean="0"/>
              <a:t>Buddha = </a:t>
            </a:r>
            <a:r>
              <a:rPr lang="fi-FI" sz="4000" dirty="0" err="1" smtClean="0"/>
              <a:t>Son</a:t>
            </a:r>
            <a:r>
              <a:rPr lang="fi-FI" sz="4000" dirty="0" smtClean="0"/>
              <a:t> </a:t>
            </a:r>
            <a:r>
              <a:rPr lang="fi-FI" sz="4000" dirty="0" err="1" smtClean="0"/>
              <a:t>gii</a:t>
            </a:r>
            <a:r>
              <a:rPr lang="fi-FI" sz="4000" dirty="0" smtClean="0"/>
              <a:t> </a:t>
            </a:r>
            <a:r>
              <a:rPr lang="fi-FI" sz="4000" dirty="0" err="1" smtClean="0"/>
              <a:t>morihii</a:t>
            </a:r>
            <a:endParaRPr lang="fi-FI" sz="4000" dirty="0"/>
          </a:p>
        </p:txBody>
      </p:sp>
    </p:spTree>
    <p:extLst>
      <p:ext uri="{BB962C8B-B14F-4D97-AF65-F5344CB8AC3E}">
        <p14:creationId xmlns:p14="http://schemas.microsoft.com/office/powerpoint/2010/main" val="1575540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e-FI" dirty="0" smtClean="0"/>
              <a:t>Kloastaris</a:t>
            </a:r>
            <a:endParaRPr lang="fi-FI" dirty="0"/>
          </a:p>
        </p:txBody>
      </p:sp>
      <p:sp>
        <p:nvSpPr>
          <p:cNvPr id="3" name="Sisällön paikkamerkki 2"/>
          <p:cNvSpPr>
            <a:spLocks noGrp="1"/>
          </p:cNvSpPr>
          <p:nvPr>
            <p:ph idx="1"/>
          </p:nvPr>
        </p:nvSpPr>
        <p:spPr/>
        <p:txBody>
          <a:bodyPr/>
          <a:lstStyle/>
          <a:p>
            <a:r>
              <a:rPr lang="se-FI" dirty="0" smtClean="0"/>
              <a:t>Orrot muŋkkat ja nonnat</a:t>
            </a:r>
          </a:p>
          <a:p>
            <a:r>
              <a:rPr lang="se-FI" dirty="0" smtClean="0"/>
              <a:t>Muŋkkain rukseslágan biktasat ja </a:t>
            </a:r>
          </a:p>
          <a:p>
            <a:pPr marL="0" indent="0">
              <a:buNone/>
            </a:pPr>
            <a:r>
              <a:rPr lang="se-FI" dirty="0" smtClean="0"/>
              <a:t>vuovttat čuhppojuvvon measta ollásit</a:t>
            </a:r>
          </a:p>
          <a:p>
            <a:r>
              <a:rPr lang="se-FI" dirty="0" smtClean="0"/>
              <a:t>Eai oaččo oamastit olus maidege, earret</a:t>
            </a:r>
          </a:p>
          <a:p>
            <a:pPr marL="0" indent="0">
              <a:buNone/>
            </a:pPr>
            <a:r>
              <a:rPr lang="se-FI" dirty="0"/>
              <a:t>l</a:t>
            </a:r>
            <a:r>
              <a:rPr lang="se-FI" dirty="0" smtClean="0"/>
              <a:t>iidni, gearjidanlihtti, boagán, ráhkkenbláđđi, nállu/áibmi, čáhcefilttar, vázzinsoabbi, bátnesággi</a:t>
            </a:r>
            <a:endParaRPr lang="fi-FI" dirty="0"/>
          </a:p>
        </p:txBody>
      </p:sp>
      <p:pic>
        <p:nvPicPr>
          <p:cNvPr id="4" name="Kuva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18283" y="634836"/>
            <a:ext cx="1778000" cy="2667000"/>
          </a:xfrm>
          <a:prstGeom prst="rect">
            <a:avLst/>
          </a:prstGeom>
        </p:spPr>
      </p:pic>
      <p:pic>
        <p:nvPicPr>
          <p:cNvPr id="5" name="Kuva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6522" y="4711700"/>
            <a:ext cx="2857500" cy="1600200"/>
          </a:xfrm>
          <a:prstGeom prst="rect">
            <a:avLst/>
          </a:prstGeom>
        </p:spPr>
      </p:pic>
    </p:spTree>
    <p:extLst>
      <p:ext uri="{BB962C8B-B14F-4D97-AF65-F5344CB8AC3E}">
        <p14:creationId xmlns:p14="http://schemas.microsoft.com/office/powerpoint/2010/main" val="218218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e-FI" dirty="0" smtClean="0"/>
              <a:t>Bassi teavsttat, Tripitaka (Golbma gore)</a:t>
            </a:r>
            <a:endParaRPr lang="fi-FI" dirty="0"/>
          </a:p>
        </p:txBody>
      </p:sp>
      <p:sp>
        <p:nvSpPr>
          <p:cNvPr id="3" name="Sisällön paikkamerkki 2"/>
          <p:cNvSpPr>
            <a:spLocks noGrp="1"/>
          </p:cNvSpPr>
          <p:nvPr>
            <p:ph idx="1"/>
          </p:nvPr>
        </p:nvSpPr>
        <p:spPr/>
        <p:txBody>
          <a:bodyPr>
            <a:noAutofit/>
          </a:bodyPr>
          <a:lstStyle/>
          <a:p>
            <a:r>
              <a:rPr lang="se-FI" sz="2400" dirty="0" smtClean="0"/>
              <a:t>Muhtin deavsttat muitalit maid Buddha dajai </a:t>
            </a:r>
          </a:p>
          <a:p>
            <a:r>
              <a:rPr lang="se-FI" sz="2400" dirty="0" smtClean="0"/>
              <a:t>Muhtin deavsttaid fas muŋkkat čállán</a:t>
            </a:r>
          </a:p>
          <a:p>
            <a:r>
              <a:rPr lang="se-FI" sz="2400" dirty="0" smtClean="0"/>
              <a:t>Buot muitalusat muitaluvvojedje njálmmálaččat gitta jagi 400 maŋŋel Buddha jápmima</a:t>
            </a:r>
          </a:p>
          <a:p>
            <a:r>
              <a:rPr lang="se-FI" sz="2400" dirty="0" smtClean="0"/>
              <a:t>Golbma gore: vuosttaš gores leat muŋkkaid ja nonnaid eallinnjuolggadusat</a:t>
            </a:r>
            <a:r>
              <a:rPr lang="fi-FI" sz="2400" dirty="0" smtClean="0"/>
              <a:t>; </a:t>
            </a:r>
            <a:r>
              <a:rPr lang="fi-FI" sz="2400" dirty="0" err="1" smtClean="0"/>
              <a:t>nuppis</a:t>
            </a:r>
            <a:r>
              <a:rPr lang="fi-FI" sz="2400" dirty="0" smtClean="0"/>
              <a:t> Buddha </a:t>
            </a:r>
            <a:r>
              <a:rPr lang="fi-FI" sz="2400" dirty="0" err="1" smtClean="0"/>
              <a:t>oahppu</a:t>
            </a:r>
            <a:r>
              <a:rPr lang="fi-FI" sz="2400" dirty="0" smtClean="0"/>
              <a:t>; </a:t>
            </a:r>
            <a:r>
              <a:rPr lang="fi-FI" sz="2400" dirty="0" err="1" smtClean="0"/>
              <a:t>goalmmádis</a:t>
            </a:r>
            <a:r>
              <a:rPr lang="fi-FI" sz="2400" dirty="0" smtClean="0"/>
              <a:t> </a:t>
            </a:r>
            <a:r>
              <a:rPr lang="fi-FI" sz="2400" dirty="0" err="1" smtClean="0"/>
              <a:t>čilgehusat</a:t>
            </a:r>
            <a:r>
              <a:rPr lang="fi-FI" sz="2400" dirty="0" smtClean="0"/>
              <a:t> Buddha </a:t>
            </a:r>
            <a:r>
              <a:rPr lang="fi-FI" sz="2400" dirty="0" err="1" smtClean="0"/>
              <a:t>ohppui</a:t>
            </a:r>
            <a:endParaRPr lang="fi-FI" sz="2400" dirty="0" smtClean="0"/>
          </a:p>
          <a:p>
            <a:pPr algn="ctr"/>
            <a:r>
              <a:rPr lang="se-FI" sz="2400" i="1" dirty="0" smtClean="0"/>
              <a:t>Go mun jovssan alimus ipmárdusa, de áiggun buot olbmuide addit nirvana agálaš ráfi </a:t>
            </a:r>
            <a:r>
              <a:rPr lang="se-FI" sz="2400" dirty="0" smtClean="0"/>
              <a:t>(Buddha sánit)</a:t>
            </a:r>
          </a:p>
        </p:txBody>
      </p:sp>
    </p:spTree>
    <p:extLst>
      <p:ext uri="{BB962C8B-B14F-4D97-AF65-F5344CB8AC3E}">
        <p14:creationId xmlns:p14="http://schemas.microsoft.com/office/powerpoint/2010/main" val="3745602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			Alla </a:t>
            </a:r>
            <a:r>
              <a:rPr lang="fi-FI" dirty="0" err="1" smtClean="0"/>
              <a:t>basit</a:t>
            </a:r>
            <a:endParaRPr lang="fi-FI" dirty="0"/>
          </a:p>
        </p:txBody>
      </p:sp>
      <p:sp>
        <p:nvSpPr>
          <p:cNvPr id="3" name="Sisällön paikkamerkki 2"/>
          <p:cNvSpPr>
            <a:spLocks noGrp="1"/>
          </p:cNvSpPr>
          <p:nvPr>
            <p:ph sz="half" idx="1"/>
          </p:nvPr>
        </p:nvSpPr>
        <p:spPr/>
        <p:txBody>
          <a:bodyPr/>
          <a:lstStyle/>
          <a:p>
            <a:r>
              <a:rPr lang="fi-FI" dirty="0" smtClean="0"/>
              <a:t>VESAK</a:t>
            </a:r>
          </a:p>
          <a:p>
            <a:pPr marL="0" indent="0">
              <a:buNone/>
            </a:pPr>
            <a:r>
              <a:rPr lang="se-FI" dirty="0" smtClean="0"/>
              <a:t>Ávvudeapmi, gos muittašit Buddha deháleamos dáhpáhusaid eallimis</a:t>
            </a:r>
          </a:p>
          <a:p>
            <a:r>
              <a:rPr lang="se-FI" dirty="0" smtClean="0"/>
              <a:t>Dan ija go lea dievasmánnu miessemánus</a:t>
            </a:r>
            <a:endParaRPr lang="fi-FI" dirty="0"/>
          </a:p>
        </p:txBody>
      </p:sp>
      <p:sp>
        <p:nvSpPr>
          <p:cNvPr id="4" name="Sisällön paikkamerkki 3"/>
          <p:cNvSpPr>
            <a:spLocks noGrp="1"/>
          </p:cNvSpPr>
          <p:nvPr>
            <p:ph sz="half" idx="2"/>
          </p:nvPr>
        </p:nvSpPr>
        <p:spPr/>
        <p:txBody>
          <a:bodyPr/>
          <a:lstStyle/>
          <a:p>
            <a:r>
              <a:rPr lang="fi-FI" dirty="0" smtClean="0"/>
              <a:t>VULAN</a:t>
            </a:r>
          </a:p>
          <a:p>
            <a:pPr marL="0" indent="0">
              <a:buNone/>
            </a:pPr>
            <a:r>
              <a:rPr lang="se-FI" dirty="0" smtClean="0"/>
              <a:t>Jápmán fulkkiid ávvudeapmi</a:t>
            </a:r>
          </a:p>
          <a:p>
            <a:pPr marL="0" indent="0">
              <a:buNone/>
            </a:pPr>
            <a:endParaRPr lang="se-FI" dirty="0"/>
          </a:p>
          <a:p>
            <a:r>
              <a:rPr lang="se-FI" dirty="0" smtClean="0"/>
              <a:t>Dábáleamos Nuorta-Ásias ja bistá 3 beaivvi</a:t>
            </a:r>
            <a:endParaRPr lang="fi-FI" dirty="0"/>
          </a:p>
        </p:txBody>
      </p:sp>
      <p:pic>
        <p:nvPicPr>
          <p:cNvPr id="5" name="Kuva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52261" y="4022411"/>
            <a:ext cx="2916778" cy="2025060"/>
          </a:xfrm>
          <a:prstGeom prst="rect">
            <a:avLst/>
          </a:prstGeom>
        </p:spPr>
      </p:pic>
      <p:pic>
        <p:nvPicPr>
          <p:cNvPr id="6" name="Kuva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62448" y="4015033"/>
            <a:ext cx="2932710" cy="2025060"/>
          </a:xfrm>
          <a:prstGeom prst="rect">
            <a:avLst/>
          </a:prstGeom>
        </p:spPr>
      </p:pic>
    </p:spTree>
    <p:extLst>
      <p:ext uri="{BB962C8B-B14F-4D97-AF65-F5344CB8AC3E}">
        <p14:creationId xmlns:p14="http://schemas.microsoft.com/office/powerpoint/2010/main" val="1166955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e-FI" dirty="0" smtClean="0"/>
              <a:t>	Eallingeardi geaŧus hávdái</a:t>
            </a:r>
            <a:endParaRPr lang="fi-FI" dirty="0"/>
          </a:p>
        </p:txBody>
      </p:sp>
      <p:sp>
        <p:nvSpPr>
          <p:cNvPr id="3" name="Sisällön paikkamerkki 2"/>
          <p:cNvSpPr>
            <a:spLocks noGrp="1"/>
          </p:cNvSpPr>
          <p:nvPr>
            <p:ph idx="1"/>
          </p:nvPr>
        </p:nvSpPr>
        <p:spPr>
          <a:xfrm>
            <a:off x="2589212" y="1282535"/>
            <a:ext cx="8915400" cy="5575465"/>
          </a:xfrm>
        </p:spPr>
        <p:txBody>
          <a:bodyPr>
            <a:normAutofit/>
          </a:bodyPr>
          <a:lstStyle/>
          <a:p>
            <a:pPr marL="0" indent="0">
              <a:buNone/>
            </a:pPr>
            <a:r>
              <a:rPr lang="se-FI" sz="2400" b="1" dirty="0" smtClean="0"/>
              <a:t>Riegádeapmi</a:t>
            </a:r>
          </a:p>
          <a:p>
            <a:pPr marL="0" indent="0">
              <a:buNone/>
            </a:pPr>
            <a:r>
              <a:rPr lang="se-FI" sz="2400" dirty="0" smtClean="0"/>
              <a:t>-vánhemat mannet mánáin tempelis ja muŋkkat buressivdnidit máná</a:t>
            </a:r>
          </a:p>
          <a:p>
            <a:pPr marL="0" indent="0">
              <a:buNone/>
            </a:pPr>
            <a:r>
              <a:rPr lang="se-FI" sz="2400" b="1" dirty="0" smtClean="0"/>
              <a:t>Mánnávuohta</a:t>
            </a:r>
          </a:p>
          <a:p>
            <a:pPr marL="0" indent="0">
              <a:buNone/>
            </a:pPr>
            <a:r>
              <a:rPr lang="se-FI" sz="2400" dirty="0" smtClean="0"/>
              <a:t>-bárdnemánát sáddejuvvojit tempeliidda muhtun áigái ja muhtumat šaddet muŋkan olles eallinahkái</a:t>
            </a:r>
          </a:p>
          <a:p>
            <a:pPr marL="0" indent="0">
              <a:buNone/>
            </a:pPr>
            <a:r>
              <a:rPr lang="se-FI" sz="2400" b="1" dirty="0" smtClean="0"/>
              <a:t>Náitaleapmi</a:t>
            </a:r>
          </a:p>
          <a:p>
            <a:pPr marL="0" indent="0">
              <a:buNone/>
            </a:pPr>
            <a:r>
              <a:rPr lang="se-FI" sz="2400" dirty="0" smtClean="0"/>
              <a:t>-dábálaččat vánhemat válljejit guoimmi; bárra dahká lohpádusaid ja dasto leat heajat</a:t>
            </a:r>
          </a:p>
          <a:p>
            <a:pPr marL="0" indent="0">
              <a:buNone/>
            </a:pPr>
            <a:r>
              <a:rPr lang="se-FI" sz="2400" b="1" dirty="0" smtClean="0"/>
              <a:t>Jápmin</a:t>
            </a:r>
            <a:endParaRPr lang="fi-FI" sz="2400" b="1" dirty="0"/>
          </a:p>
          <a:p>
            <a:pPr marL="0" indent="0">
              <a:buNone/>
            </a:pPr>
            <a:r>
              <a:rPr lang="se-FI" sz="2400" dirty="0" smtClean="0"/>
              <a:t>-muŋkkat lávlot mantraid mat veahkehit buohcci ráfáiduvvat</a:t>
            </a:r>
            <a:endParaRPr lang="fi-FI" sz="2400" dirty="0"/>
          </a:p>
        </p:txBody>
      </p:sp>
    </p:spTree>
    <p:extLst>
      <p:ext uri="{BB962C8B-B14F-4D97-AF65-F5344CB8AC3E}">
        <p14:creationId xmlns:p14="http://schemas.microsoft.com/office/powerpoint/2010/main" val="3432135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pPr algn="ctr"/>
            <a:r>
              <a:rPr lang="se-FI" sz="4800" b="1" dirty="0" smtClean="0"/>
              <a:t>Mot buddhisma šattai?</a:t>
            </a:r>
            <a:endParaRPr lang="fi-FI" sz="4800" b="1" dirty="0"/>
          </a:p>
        </p:txBody>
      </p:sp>
      <p:pic>
        <p:nvPicPr>
          <p:cNvPr id="4" name="Sisällön paikkamerkki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14907" y="2173184"/>
            <a:ext cx="2963327" cy="3776354"/>
          </a:xfrm>
        </p:spPr>
      </p:pic>
      <p:sp>
        <p:nvSpPr>
          <p:cNvPr id="5" name="Tekstiruutu 4"/>
          <p:cNvSpPr txBox="1"/>
          <p:nvPr/>
        </p:nvSpPr>
        <p:spPr>
          <a:xfrm>
            <a:off x="4275117" y="2351314"/>
            <a:ext cx="7493330" cy="3693319"/>
          </a:xfrm>
          <a:prstGeom prst="rect">
            <a:avLst/>
          </a:prstGeom>
          <a:noFill/>
        </p:spPr>
        <p:txBody>
          <a:bodyPr wrap="square" rtlCol="0">
            <a:spAutoFit/>
          </a:bodyPr>
          <a:lstStyle/>
          <a:p>
            <a:r>
              <a:rPr lang="fi-FI" dirty="0" smtClean="0"/>
              <a:t>Siddharta Gautama lei </a:t>
            </a:r>
            <a:r>
              <a:rPr lang="fi-FI" dirty="0" err="1" smtClean="0"/>
              <a:t>prinsa</a:t>
            </a:r>
            <a:r>
              <a:rPr lang="fi-FI" dirty="0" smtClean="0"/>
              <a:t>.  </a:t>
            </a:r>
            <a:r>
              <a:rPr lang="fi-FI" dirty="0" err="1" smtClean="0"/>
              <a:t>Son</a:t>
            </a:r>
            <a:r>
              <a:rPr lang="fi-FI" dirty="0" smtClean="0"/>
              <a:t> </a:t>
            </a:r>
            <a:r>
              <a:rPr lang="fi-FI" dirty="0" err="1" smtClean="0"/>
              <a:t>elii</a:t>
            </a:r>
            <a:r>
              <a:rPr lang="fi-FI" dirty="0" smtClean="0"/>
              <a:t> </a:t>
            </a:r>
            <a:r>
              <a:rPr lang="fi-FI" dirty="0" err="1" smtClean="0"/>
              <a:t>Indias</a:t>
            </a:r>
            <a:r>
              <a:rPr lang="fi-FI" dirty="0" smtClean="0"/>
              <a:t> 500 </a:t>
            </a:r>
            <a:r>
              <a:rPr lang="fi-FI" dirty="0" err="1" smtClean="0"/>
              <a:t>jagi</a:t>
            </a:r>
            <a:r>
              <a:rPr lang="fi-FI" dirty="0" smtClean="0"/>
              <a:t> </a:t>
            </a:r>
            <a:r>
              <a:rPr lang="fi-FI" dirty="0" err="1" smtClean="0"/>
              <a:t>oKr</a:t>
            </a:r>
            <a:r>
              <a:rPr lang="fi-FI" dirty="0" smtClean="0"/>
              <a:t>.  </a:t>
            </a:r>
            <a:r>
              <a:rPr lang="fi-FI" dirty="0" err="1" smtClean="0"/>
              <a:t>Sus</a:t>
            </a:r>
            <a:r>
              <a:rPr lang="fi-FI" dirty="0" smtClean="0"/>
              <a:t> </a:t>
            </a:r>
            <a:r>
              <a:rPr lang="fi-FI" dirty="0" err="1" smtClean="0"/>
              <a:t>ledje</a:t>
            </a:r>
            <a:r>
              <a:rPr lang="fi-FI" dirty="0" smtClean="0"/>
              <a:t> </a:t>
            </a:r>
            <a:r>
              <a:rPr lang="fi-FI" dirty="0" err="1" smtClean="0"/>
              <a:t>buot</a:t>
            </a:r>
            <a:r>
              <a:rPr lang="fi-FI" dirty="0" smtClean="0"/>
              <a:t> m</a:t>
            </a:r>
            <a:r>
              <a:rPr lang="se-FI" dirty="0" smtClean="0"/>
              <a:t>áilmmi riggodagat.  Liikká son ii lean duhtavaš eallimii.  Son manai meahccái jurddahit ja gávnnahit mii dahká olbmo lihkolažžan.  Muhtin beaivvi son čohkkái muhtun muora vuolde ja smiehtai.  Fáhkka son fuobmái ja ipmirdii mii eallin duođas lei.  Son  morihii.  Buddha mearkkaša: son gii morihii.  </a:t>
            </a:r>
          </a:p>
          <a:p>
            <a:endParaRPr lang="se-FI" b="1" dirty="0"/>
          </a:p>
          <a:p>
            <a:r>
              <a:rPr lang="se-FI" b="1" dirty="0" smtClean="0"/>
              <a:t>Siddharta Gautama </a:t>
            </a:r>
            <a:r>
              <a:rPr lang="se-FI" dirty="0" smtClean="0"/>
              <a:t>šattai Buddhan.  Buddha vuođđudii buddhisma eallinvuogi ja son čájeha ja oahpahan olbmuide mot sii galget eallit. Muŋggat leat áiggiid čađa muitalan ja oahpahan olbmuide Buddha oahpu.  Olbmuid geat čuvvot Buddha oahpu, mii gohčodit buddhistan.  Buddhisttat jáhkket ahte buot olbmot riegádit ođđasit jápmima maŋŋel.</a:t>
            </a:r>
          </a:p>
          <a:p>
            <a:endParaRPr lang="se-FI" dirty="0"/>
          </a:p>
          <a:p>
            <a:r>
              <a:rPr lang="se-FI" dirty="0" smtClean="0"/>
              <a:t>	(Ovttas girjji vuođul heivehan MM)</a:t>
            </a:r>
            <a:endParaRPr lang="fi-FI" dirty="0"/>
          </a:p>
        </p:txBody>
      </p:sp>
    </p:spTree>
    <p:extLst>
      <p:ext uri="{BB962C8B-B14F-4D97-AF65-F5344CB8AC3E}">
        <p14:creationId xmlns:p14="http://schemas.microsoft.com/office/powerpoint/2010/main" val="4213337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e-FI" dirty="0" smtClean="0"/>
              <a:t>	Buddhisma leavvanguovlu</a:t>
            </a:r>
            <a:endParaRPr lang="fi-FI" dirty="0"/>
          </a:p>
        </p:txBody>
      </p:sp>
      <p:pic>
        <p:nvPicPr>
          <p:cNvPr id="4" name="Sisällön paikkamerkki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26919" y="1852552"/>
            <a:ext cx="6638308" cy="4227614"/>
          </a:xfrm>
        </p:spPr>
      </p:pic>
      <p:sp>
        <p:nvSpPr>
          <p:cNvPr id="3" name="Rectangle 2"/>
          <p:cNvSpPr>
            <a:spLocks noChangeArrowheads="1"/>
          </p:cNvSpPr>
          <p:nvPr/>
        </p:nvSpPr>
        <p:spPr bwMode="auto">
          <a:xfrm rot="5400000" flipH="1" flipV="1">
            <a:off x="8775553" y="2046387"/>
            <a:ext cx="2482569" cy="350321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vert" wrap="square" lIns="507840" tIns="4761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fi-FI" altLang="fi-FI" sz="1400" b="0" i="0" u="none" strike="noStrike" cap="none" normalizeH="0" baseline="0" dirty="0" smtClean="0">
                <a:ln>
                  <a:noFill/>
                </a:ln>
                <a:solidFill>
                  <a:srgbClr val="0B0080"/>
                </a:solidFill>
                <a:effectLst/>
                <a:latin typeface="Arial" panose="020B0604020202020204" pitchFamily="34" charset="0"/>
                <a:cs typeface="Arial" panose="020B0604020202020204" pitchFamily="34" charset="0"/>
                <a:hlinkClick r:id="rId3" tooltip="Kiinan lippu"/>
              </a:rPr>
              <a:t>  </a:t>
            </a:r>
            <a:r>
              <a:rPr kumimoji="0" lang="fi-FI" altLang="fi-FI" sz="14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a:t>
            </a:r>
            <a:r>
              <a:rPr kumimoji="0" lang="fi-FI" altLang="fi-FI" sz="1400" b="0" i="0" u="none" strike="noStrike" cap="none" normalizeH="0" baseline="0" dirty="0" smtClean="0">
                <a:ln>
                  <a:noFill/>
                </a:ln>
                <a:solidFill>
                  <a:srgbClr val="0B0080"/>
                </a:solidFill>
                <a:effectLst/>
                <a:latin typeface="Arial" panose="020B0604020202020204" pitchFamily="34" charset="0"/>
                <a:cs typeface="Arial" panose="020B0604020202020204" pitchFamily="34" charset="0"/>
                <a:hlinkClick r:id="rId4" tooltip="Kiina"/>
              </a:rPr>
              <a:t>Kiina</a:t>
            </a:r>
            <a:r>
              <a:rPr kumimoji="0" lang="fi-FI" altLang="fi-FI" sz="14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244 130 000</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fi-FI" altLang="fi-FI" sz="1400" b="0" i="0" u="none" strike="noStrike" cap="none" normalizeH="0" baseline="0" dirty="0" smtClean="0">
                <a:ln>
                  <a:noFill/>
                </a:ln>
                <a:solidFill>
                  <a:srgbClr val="0B0080"/>
                </a:solidFill>
                <a:effectLst/>
                <a:latin typeface="Arial" panose="020B0604020202020204" pitchFamily="34" charset="0"/>
                <a:cs typeface="Arial" panose="020B0604020202020204" pitchFamily="34" charset="0"/>
                <a:hlinkClick r:id="rId5" tooltip="Thaimaan lippu"/>
              </a:rPr>
              <a:t>  </a:t>
            </a:r>
            <a:r>
              <a:rPr kumimoji="0" lang="fi-FI" altLang="fi-FI" sz="14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a:t>
            </a:r>
            <a:r>
              <a:rPr kumimoji="0" lang="fi-FI" altLang="fi-FI" sz="1400" b="0" i="0" u="none" strike="noStrike" cap="none" normalizeH="0" baseline="0" dirty="0" smtClean="0">
                <a:ln>
                  <a:noFill/>
                </a:ln>
                <a:solidFill>
                  <a:srgbClr val="0B0080"/>
                </a:solidFill>
                <a:effectLst/>
                <a:latin typeface="Arial" panose="020B0604020202020204" pitchFamily="34" charset="0"/>
                <a:cs typeface="Arial" panose="020B0604020202020204" pitchFamily="34" charset="0"/>
                <a:hlinkClick r:id="rId6" tooltip="Thaimaa"/>
              </a:rPr>
              <a:t>Thaimaa</a:t>
            </a:r>
            <a:r>
              <a:rPr kumimoji="0" lang="fi-FI" altLang="fi-FI" sz="14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64 420 000</a:t>
            </a: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fi-FI" altLang="fi-FI" sz="1400" b="0" i="0" u="none" strike="noStrike" cap="none" normalizeH="0" baseline="0" dirty="0" smtClean="0">
                <a:ln>
                  <a:noFill/>
                </a:ln>
                <a:solidFill>
                  <a:srgbClr val="0B0080"/>
                </a:solidFill>
                <a:effectLst/>
                <a:latin typeface="Arial" panose="020B0604020202020204" pitchFamily="34" charset="0"/>
                <a:cs typeface="Arial" panose="020B0604020202020204" pitchFamily="34" charset="0"/>
                <a:hlinkClick r:id="rId7" tooltip="Myanmarin lippu"/>
              </a:rPr>
              <a:t>  </a:t>
            </a:r>
            <a:r>
              <a:rPr kumimoji="0" lang="fi-FI" altLang="fi-FI" sz="14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a:t>
            </a:r>
            <a:r>
              <a:rPr kumimoji="0" lang="fi-FI" altLang="fi-FI" sz="1400" b="0" i="0" u="none" strike="noStrike" cap="none" normalizeH="0" baseline="0" dirty="0" smtClean="0">
                <a:ln>
                  <a:noFill/>
                </a:ln>
                <a:solidFill>
                  <a:srgbClr val="0B0080"/>
                </a:solidFill>
                <a:effectLst/>
                <a:latin typeface="Arial" panose="020B0604020202020204" pitchFamily="34" charset="0"/>
                <a:cs typeface="Arial" panose="020B0604020202020204" pitchFamily="34" charset="0"/>
                <a:hlinkClick r:id="rId8" tooltip="Myanmar"/>
              </a:rPr>
              <a:t>Myanmar</a:t>
            </a:r>
            <a:r>
              <a:rPr kumimoji="0" lang="fi-FI" altLang="fi-FI" sz="14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38 410 000</a:t>
            </a:r>
          </a:p>
          <a:p>
            <a:pPr marL="0" marR="0" lvl="0" indent="0" algn="l" defTabSz="914400" rtl="0" eaLnBrk="0" fontAlgn="base" latinLnBrk="0" hangingPunct="0">
              <a:lnSpc>
                <a:spcPct val="100000"/>
              </a:lnSpc>
              <a:spcBef>
                <a:spcPct val="0"/>
              </a:spcBef>
              <a:spcAft>
                <a:spcPct val="0"/>
              </a:spcAft>
              <a:buClrTx/>
              <a:buSzTx/>
              <a:buFontTx/>
              <a:buAutoNum type="arabicPeriod" startAt="5"/>
              <a:tabLst/>
            </a:pPr>
            <a:r>
              <a:rPr kumimoji="0" lang="fi-FI" altLang="fi-FI" sz="1400" b="0" i="0" u="none" strike="noStrike" cap="none" normalizeH="0" baseline="0" dirty="0" smtClean="0">
                <a:ln>
                  <a:noFill/>
                </a:ln>
                <a:solidFill>
                  <a:srgbClr val="0B0080"/>
                </a:solidFill>
                <a:effectLst/>
                <a:latin typeface="Arial" panose="020B0604020202020204" pitchFamily="34" charset="0"/>
                <a:cs typeface="Arial" panose="020B0604020202020204" pitchFamily="34" charset="0"/>
                <a:hlinkClick r:id="rId9" tooltip="Sri Lankan lippu"/>
              </a:rPr>
              <a:t>  </a:t>
            </a:r>
            <a:r>
              <a:rPr kumimoji="0" lang="fi-FI" altLang="fi-FI" sz="14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a:t>
            </a:r>
            <a:r>
              <a:rPr kumimoji="0" lang="fi-FI" altLang="fi-FI" sz="1400" b="0" i="0" u="none" strike="noStrike" cap="none" normalizeH="0" baseline="0" dirty="0" smtClean="0">
                <a:ln>
                  <a:noFill/>
                </a:ln>
                <a:solidFill>
                  <a:srgbClr val="0B0080"/>
                </a:solidFill>
                <a:effectLst/>
                <a:latin typeface="Arial" panose="020B0604020202020204" pitchFamily="34" charset="0"/>
                <a:cs typeface="Arial" panose="020B0604020202020204" pitchFamily="34" charset="0"/>
                <a:hlinkClick r:id="rId10" tooltip="Sri Lanka"/>
              </a:rPr>
              <a:t>Sri Lanka</a:t>
            </a:r>
            <a:r>
              <a:rPr kumimoji="0" lang="fi-FI" altLang="fi-FI" sz="14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14 450 000</a:t>
            </a: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fi-FI" altLang="fi-FI" sz="1400" b="0" i="0" u="none" strike="noStrike" cap="none" normalizeH="0" baseline="0" dirty="0" smtClean="0">
                <a:ln>
                  <a:noFill/>
                </a:ln>
                <a:solidFill>
                  <a:srgbClr val="0B0080"/>
                </a:solidFill>
                <a:effectLst/>
                <a:latin typeface="Arial" panose="020B0604020202020204" pitchFamily="34" charset="0"/>
                <a:cs typeface="Arial" panose="020B0604020202020204" pitchFamily="34" charset="0"/>
                <a:hlinkClick r:id="rId11" tooltip="Japanin lippu"/>
              </a:rPr>
              <a:t>  </a:t>
            </a:r>
            <a:r>
              <a:rPr kumimoji="0" lang="fi-FI" altLang="fi-FI" sz="14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a:t>
            </a:r>
            <a:r>
              <a:rPr kumimoji="0" lang="fi-FI" altLang="fi-FI" sz="1400" b="0" i="0" u="none" strike="noStrike" cap="none" normalizeH="0" baseline="0" dirty="0" smtClean="0">
                <a:ln>
                  <a:noFill/>
                </a:ln>
                <a:solidFill>
                  <a:srgbClr val="0B0080"/>
                </a:solidFill>
                <a:effectLst/>
                <a:latin typeface="Arial" panose="020B0604020202020204" pitchFamily="34" charset="0"/>
                <a:cs typeface="Arial" panose="020B0604020202020204" pitchFamily="34" charset="0"/>
                <a:hlinkClick r:id="rId12" tooltip="Japani"/>
              </a:rPr>
              <a:t>Japani</a:t>
            </a:r>
            <a:r>
              <a:rPr kumimoji="0" lang="fi-FI" altLang="fi-FI" sz="14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45 820 000</a:t>
            </a:r>
          </a:p>
          <a:p>
            <a:pPr lvl="1" eaLnBrk="0" fontAlgn="base" hangingPunct="0">
              <a:spcBef>
                <a:spcPct val="0"/>
              </a:spcBef>
              <a:spcAft>
                <a:spcPct val="0"/>
              </a:spcAft>
              <a:buFontTx/>
              <a:buAutoNum type="arabicPeriod" startAt="6"/>
            </a:pPr>
            <a:r>
              <a:rPr kumimoji="0" lang="fi-FI" altLang="fi-FI" sz="1400" b="0" i="0" u="none" strike="noStrike" cap="none" normalizeH="0" baseline="0" dirty="0" smtClean="0">
                <a:ln>
                  <a:noFill/>
                </a:ln>
                <a:solidFill>
                  <a:srgbClr val="0B0080"/>
                </a:solidFill>
                <a:effectLst/>
                <a:latin typeface="Arial" panose="020B0604020202020204" pitchFamily="34" charset="0"/>
                <a:cs typeface="Arial" panose="020B0604020202020204" pitchFamily="34" charset="0"/>
                <a:hlinkClick r:id="rId13" tooltip="Vietnamin lippu"/>
              </a:rPr>
              <a:t>  </a:t>
            </a:r>
            <a:r>
              <a:rPr kumimoji="0" lang="fi-FI" altLang="fi-FI" sz="14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a:t>
            </a:r>
            <a:r>
              <a:rPr kumimoji="0" lang="fi-FI" altLang="fi-FI" sz="1400" b="0" i="0" u="none" strike="noStrike" cap="none" normalizeH="0" baseline="0" dirty="0" smtClean="0">
                <a:ln>
                  <a:noFill/>
                </a:ln>
                <a:solidFill>
                  <a:srgbClr val="0B0080"/>
                </a:solidFill>
                <a:effectLst/>
                <a:latin typeface="Arial" panose="020B0604020202020204" pitchFamily="34" charset="0"/>
                <a:cs typeface="Arial" panose="020B0604020202020204" pitchFamily="34" charset="0"/>
                <a:hlinkClick r:id="rId14" tooltip="Vietnam"/>
              </a:rPr>
              <a:t>Vietnam</a:t>
            </a:r>
            <a:r>
              <a:rPr kumimoji="0" lang="fi-FI" altLang="fi-FI" sz="14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14 380 000</a:t>
            </a:r>
          </a:p>
          <a:p>
            <a:pPr marL="0" marR="0" lvl="0" indent="0" algn="l" defTabSz="914400" rtl="0" eaLnBrk="0" fontAlgn="base" latinLnBrk="0" hangingPunct="0">
              <a:lnSpc>
                <a:spcPct val="100000"/>
              </a:lnSpc>
              <a:spcBef>
                <a:spcPct val="0"/>
              </a:spcBef>
              <a:spcAft>
                <a:spcPct val="0"/>
              </a:spcAft>
              <a:buClrTx/>
              <a:buSzTx/>
              <a:buFontTx/>
              <a:buAutoNum type="arabicPeriod" startAt="7"/>
              <a:tabLst/>
            </a:pPr>
            <a:r>
              <a:rPr kumimoji="0" lang="fi-FI" altLang="fi-FI" sz="1400" b="0" i="0" u="none" strike="noStrike" cap="none" normalizeH="0" baseline="0" dirty="0" smtClean="0">
                <a:ln>
                  <a:noFill/>
                </a:ln>
                <a:solidFill>
                  <a:srgbClr val="0B0080"/>
                </a:solidFill>
                <a:effectLst/>
                <a:latin typeface="Arial" panose="020B0604020202020204" pitchFamily="34" charset="0"/>
                <a:cs typeface="Arial" panose="020B0604020202020204" pitchFamily="34" charset="0"/>
                <a:hlinkClick r:id="rId15" tooltip="Kambodžan lippu"/>
              </a:rPr>
              <a:t>  </a:t>
            </a:r>
            <a:r>
              <a:rPr kumimoji="0" lang="fi-FI" altLang="fi-FI" sz="14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a:t>
            </a:r>
            <a:r>
              <a:rPr kumimoji="0" lang="fi-FI" altLang="fi-FI" sz="1400" b="0" i="0" u="none" strike="noStrike" cap="none" normalizeH="0" baseline="0" dirty="0" err="1" smtClean="0">
                <a:ln>
                  <a:noFill/>
                </a:ln>
                <a:solidFill>
                  <a:srgbClr val="0B0080"/>
                </a:solidFill>
                <a:effectLst/>
                <a:latin typeface="Arial" panose="020B0604020202020204" pitchFamily="34" charset="0"/>
                <a:cs typeface="Arial" panose="020B0604020202020204" pitchFamily="34" charset="0"/>
                <a:hlinkClick r:id="rId16" tooltip="Kambodža"/>
              </a:rPr>
              <a:t>Kambodža</a:t>
            </a:r>
            <a:r>
              <a:rPr kumimoji="0" lang="fi-FI" altLang="fi-FI" sz="14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13 690 000</a:t>
            </a:r>
          </a:p>
          <a:p>
            <a:pPr marL="0" marR="0" lvl="0" indent="0" algn="l" defTabSz="914400" rtl="0" eaLnBrk="0" fontAlgn="base" latinLnBrk="0" hangingPunct="0">
              <a:lnSpc>
                <a:spcPct val="100000"/>
              </a:lnSpc>
              <a:spcBef>
                <a:spcPct val="0"/>
              </a:spcBef>
              <a:spcAft>
                <a:spcPct val="0"/>
              </a:spcAft>
              <a:buClrTx/>
              <a:buSzTx/>
              <a:buFontTx/>
              <a:buAutoNum type="arabicPeriod" startAt="8"/>
              <a:tabLst/>
            </a:pPr>
            <a:r>
              <a:rPr kumimoji="0" lang="fi-FI" altLang="fi-FI" sz="1400" b="0" i="0" u="none" strike="noStrike" cap="none" normalizeH="0" baseline="0" dirty="0" smtClean="0">
                <a:ln>
                  <a:noFill/>
                </a:ln>
                <a:solidFill>
                  <a:srgbClr val="0B0080"/>
                </a:solidFill>
                <a:effectLst/>
                <a:latin typeface="Arial" panose="020B0604020202020204" pitchFamily="34" charset="0"/>
                <a:cs typeface="Arial" panose="020B0604020202020204" pitchFamily="34" charset="0"/>
                <a:hlinkClick r:id="rId17" tooltip="Etelä-Korean lippu"/>
              </a:rPr>
              <a:t>  </a:t>
            </a:r>
            <a:r>
              <a:rPr kumimoji="0" lang="fi-FI" altLang="fi-FI" sz="14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a:t>
            </a:r>
            <a:r>
              <a:rPr kumimoji="0" lang="fi-FI" altLang="fi-FI" sz="1400" b="0" i="0" u="none" strike="noStrike" cap="none" normalizeH="0" baseline="0" dirty="0" smtClean="0">
                <a:ln>
                  <a:noFill/>
                </a:ln>
                <a:solidFill>
                  <a:srgbClr val="0B0080"/>
                </a:solidFill>
                <a:effectLst/>
                <a:latin typeface="Arial" panose="020B0604020202020204" pitchFamily="34" charset="0"/>
                <a:cs typeface="Arial" panose="020B0604020202020204" pitchFamily="34" charset="0"/>
                <a:hlinkClick r:id="rId18" tooltip="Korean tasavalta"/>
              </a:rPr>
              <a:t>Etelä-Korea</a:t>
            </a:r>
            <a:r>
              <a:rPr kumimoji="0" lang="fi-FI" altLang="fi-FI" sz="14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11 050 000</a:t>
            </a:r>
          </a:p>
          <a:p>
            <a:pPr marL="0" marR="0" lvl="0" indent="0" algn="l" defTabSz="914400" rtl="0" eaLnBrk="0" fontAlgn="base" latinLnBrk="0" hangingPunct="0">
              <a:lnSpc>
                <a:spcPct val="100000"/>
              </a:lnSpc>
              <a:spcBef>
                <a:spcPct val="0"/>
              </a:spcBef>
              <a:spcAft>
                <a:spcPct val="0"/>
              </a:spcAft>
              <a:buClrTx/>
              <a:buSzTx/>
              <a:buFontTx/>
              <a:buAutoNum type="arabicPeriod" startAt="9"/>
              <a:tabLst/>
            </a:pPr>
            <a:r>
              <a:rPr kumimoji="0" lang="fi-FI" altLang="fi-FI" sz="1400" b="0" i="0" u="none" strike="noStrike" cap="none" normalizeH="0" baseline="0" dirty="0" smtClean="0">
                <a:ln>
                  <a:noFill/>
                </a:ln>
                <a:solidFill>
                  <a:srgbClr val="0B0080"/>
                </a:solidFill>
                <a:effectLst/>
                <a:latin typeface="Arial" panose="020B0604020202020204" pitchFamily="34" charset="0"/>
                <a:cs typeface="Arial" panose="020B0604020202020204" pitchFamily="34" charset="0"/>
                <a:hlinkClick r:id="rId19" tooltip="Intian lippu"/>
              </a:rPr>
              <a:t>  </a:t>
            </a:r>
            <a:r>
              <a:rPr kumimoji="0" lang="fi-FI" altLang="fi-FI" sz="14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a:t>
            </a:r>
            <a:r>
              <a:rPr kumimoji="0" lang="fi-FI" altLang="fi-FI" sz="1400" b="0" i="0" u="none" strike="noStrike" cap="none" normalizeH="0" baseline="0" dirty="0" smtClean="0">
                <a:ln>
                  <a:noFill/>
                </a:ln>
                <a:solidFill>
                  <a:srgbClr val="0B0080"/>
                </a:solidFill>
                <a:effectLst/>
                <a:latin typeface="Arial" panose="020B0604020202020204" pitchFamily="34" charset="0"/>
                <a:cs typeface="Arial" panose="020B0604020202020204" pitchFamily="34" charset="0"/>
                <a:hlinkClick r:id="rId20" tooltip="Intia"/>
              </a:rPr>
              <a:t>Intia</a:t>
            </a:r>
            <a:r>
              <a:rPr kumimoji="0" lang="fi-FI" altLang="fi-FI" sz="14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9 250 000</a:t>
            </a:r>
          </a:p>
          <a:p>
            <a:pPr marL="0" marR="0" lvl="0" indent="0" algn="l" defTabSz="914400" rtl="0" eaLnBrk="0" fontAlgn="base" latinLnBrk="0" hangingPunct="0">
              <a:lnSpc>
                <a:spcPct val="100000"/>
              </a:lnSpc>
              <a:spcBef>
                <a:spcPct val="0"/>
              </a:spcBef>
              <a:spcAft>
                <a:spcPct val="0"/>
              </a:spcAft>
              <a:buClrTx/>
              <a:buSzTx/>
              <a:buFontTx/>
              <a:buAutoNum type="arabicPeriod" startAt="10"/>
              <a:tabLst/>
            </a:pPr>
            <a:r>
              <a:rPr kumimoji="0" lang="fi-FI" altLang="fi-FI" sz="1400" b="0" i="0" u="none" strike="noStrike" cap="none" normalizeH="0" baseline="0" dirty="0" smtClean="0">
                <a:ln>
                  <a:noFill/>
                </a:ln>
                <a:solidFill>
                  <a:srgbClr val="0B0080"/>
                </a:solidFill>
                <a:effectLst/>
                <a:latin typeface="Arial" panose="020B0604020202020204" pitchFamily="34" charset="0"/>
                <a:cs typeface="Arial" panose="020B0604020202020204" pitchFamily="34" charset="0"/>
                <a:hlinkClick r:id="rId21" tooltip="Malesian lippu"/>
              </a:rPr>
              <a:t>  </a:t>
            </a:r>
            <a:r>
              <a:rPr kumimoji="0" lang="fi-FI" altLang="fi-FI" sz="14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a:t>
            </a:r>
            <a:r>
              <a:rPr kumimoji="0" lang="fi-FI" altLang="fi-FI" sz="1400" b="0" i="0" u="none" strike="noStrike" cap="none" normalizeH="0" baseline="0" dirty="0" smtClean="0">
                <a:ln>
                  <a:noFill/>
                </a:ln>
                <a:solidFill>
                  <a:srgbClr val="0B0080"/>
                </a:solidFill>
                <a:effectLst/>
                <a:latin typeface="Arial" panose="020B0604020202020204" pitchFamily="34" charset="0"/>
                <a:cs typeface="Arial" panose="020B0604020202020204" pitchFamily="34" charset="0"/>
                <a:hlinkClick r:id="rId22" tooltip="Malesia"/>
              </a:rPr>
              <a:t>Malesia</a:t>
            </a:r>
            <a:r>
              <a:rPr kumimoji="0" lang="fi-FI" altLang="fi-FI" sz="14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5 010 000</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000" b="0" i="0" u="none" strike="noStrike" cap="none" normalizeH="0" baseline="0" dirty="0" smtClean="0">
              <a:ln>
                <a:noFill/>
              </a:ln>
              <a:solidFill>
                <a:srgbClr val="0B008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7531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e-FI" dirty="0" smtClean="0"/>
              <a:t>Buddhisma</a:t>
            </a:r>
            <a:endParaRPr lang="fi-FI" dirty="0"/>
          </a:p>
        </p:txBody>
      </p:sp>
      <p:sp>
        <p:nvSpPr>
          <p:cNvPr id="3" name="Sisällön paikkamerkki 2"/>
          <p:cNvSpPr>
            <a:spLocks noGrp="1"/>
          </p:cNvSpPr>
          <p:nvPr>
            <p:ph idx="1"/>
          </p:nvPr>
        </p:nvSpPr>
        <p:spPr/>
        <p:txBody>
          <a:bodyPr/>
          <a:lstStyle/>
          <a:p>
            <a:r>
              <a:rPr lang="se-FI" sz="2400" dirty="0" smtClean="0"/>
              <a:t>Buddhisma lea vuolgán Buddha namas</a:t>
            </a:r>
          </a:p>
          <a:p>
            <a:r>
              <a:rPr lang="se-FI" sz="2400" dirty="0" smtClean="0"/>
              <a:t>Buddhismas eai leat ipmilat, muhto Buddha</a:t>
            </a:r>
          </a:p>
          <a:p>
            <a:r>
              <a:rPr lang="se-FI" sz="2400" dirty="0" smtClean="0"/>
              <a:t>Son ipmirdii manne olbmuin lea váivves ja morašlaš eallin: sii ellet runzuvuođas, (mässäil</a:t>
            </a:r>
            <a:r>
              <a:rPr lang="fi-FI" sz="2400" dirty="0" smtClean="0"/>
              <a:t>y) </a:t>
            </a:r>
            <a:r>
              <a:rPr lang="fi-FI" sz="2400" dirty="0" err="1" smtClean="0"/>
              <a:t>mas</a:t>
            </a:r>
            <a:r>
              <a:rPr lang="se-FI" sz="2400" dirty="0" smtClean="0"/>
              <a:t>  galget beassat eret ja oažžut ilolaš eallima</a:t>
            </a:r>
          </a:p>
          <a:p>
            <a:r>
              <a:rPr lang="se-FI" sz="2400" dirty="0" smtClean="0"/>
              <a:t>Olmmoš gii čuovvu njuolggadusaid ja oahpu, sáhttá joksat nirvana</a:t>
            </a:r>
          </a:p>
          <a:p>
            <a:r>
              <a:rPr lang="se-FI" sz="2400" dirty="0" smtClean="0"/>
              <a:t>Nirvana= dilli, gos ollislaš friddjavuohta ja illu</a:t>
            </a:r>
          </a:p>
          <a:p>
            <a:endParaRPr lang="fi-FI" dirty="0"/>
          </a:p>
        </p:txBody>
      </p:sp>
    </p:spTree>
    <p:extLst>
      <p:ext uri="{BB962C8B-B14F-4D97-AF65-F5344CB8AC3E}">
        <p14:creationId xmlns:p14="http://schemas.microsoft.com/office/powerpoint/2010/main" val="3825034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e-FI" dirty="0" smtClean="0"/>
              <a:t>Ođđasit riegádeapmi</a:t>
            </a:r>
            <a:endParaRPr lang="fi-FI" dirty="0"/>
          </a:p>
        </p:txBody>
      </p:sp>
      <p:sp>
        <p:nvSpPr>
          <p:cNvPr id="3" name="Sisällön paikkamerkki 2"/>
          <p:cNvSpPr>
            <a:spLocks noGrp="1"/>
          </p:cNvSpPr>
          <p:nvPr>
            <p:ph idx="1"/>
          </p:nvPr>
        </p:nvSpPr>
        <p:spPr/>
        <p:txBody>
          <a:bodyPr>
            <a:normAutofit lnSpcReduction="10000"/>
          </a:bodyPr>
          <a:lstStyle/>
          <a:p>
            <a:r>
              <a:rPr lang="se-FI" sz="2400" dirty="0" smtClean="0"/>
              <a:t>Guovddážis lea ođđašit riegádeapmi</a:t>
            </a:r>
          </a:p>
          <a:p>
            <a:r>
              <a:rPr lang="se-FI" sz="2400" dirty="0" smtClean="0"/>
              <a:t>Buot olbmot ellet ja jápmet máŋgga geardde</a:t>
            </a:r>
          </a:p>
          <a:p>
            <a:r>
              <a:rPr lang="se-FI" sz="2400" dirty="0" smtClean="0"/>
              <a:t>Buddha mielde olmmoš sáhttá riegádit buoret dehe fuonet eallimii</a:t>
            </a:r>
          </a:p>
          <a:p>
            <a:r>
              <a:rPr lang="se-FI" sz="2400" dirty="0" smtClean="0"/>
              <a:t>Dat gohčoduvvo karman: jus dán eallimis leat eallán bures, sáhtát oažžut buoret </a:t>
            </a:r>
            <a:r>
              <a:rPr lang="se-FI" sz="2400" i="1" dirty="0" smtClean="0"/>
              <a:t>karma</a:t>
            </a:r>
            <a:r>
              <a:rPr lang="se-FI" sz="2400" dirty="0" smtClean="0"/>
              <a:t> ja dasto buoret eallima ja nuppegežiid</a:t>
            </a:r>
          </a:p>
          <a:p>
            <a:r>
              <a:rPr lang="se-FI" sz="2400" dirty="0" smtClean="0"/>
              <a:t>Buddha oahppu čájeha mot olmmoš galgá beassat eret ođđasit riegádeamis ja joksat </a:t>
            </a:r>
            <a:r>
              <a:rPr lang="se-FI" sz="2400" i="1" dirty="0" smtClean="0"/>
              <a:t>nirvana</a:t>
            </a:r>
          </a:p>
          <a:p>
            <a:endParaRPr lang="fi-FI" dirty="0"/>
          </a:p>
        </p:txBody>
      </p:sp>
    </p:spTree>
    <p:extLst>
      <p:ext uri="{BB962C8B-B14F-4D97-AF65-F5344CB8AC3E}">
        <p14:creationId xmlns:p14="http://schemas.microsoft.com/office/powerpoint/2010/main" val="2851487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e-FI" dirty="0" smtClean="0"/>
              <a:t>				OAHPPU</a:t>
            </a:r>
            <a:endParaRPr lang="fi-FI" dirty="0"/>
          </a:p>
        </p:txBody>
      </p:sp>
      <p:sp>
        <p:nvSpPr>
          <p:cNvPr id="3" name="Sisällön paikkamerkki 2"/>
          <p:cNvSpPr>
            <a:spLocks noGrp="1"/>
          </p:cNvSpPr>
          <p:nvPr>
            <p:ph sz="half" idx="1"/>
          </p:nvPr>
        </p:nvSpPr>
        <p:spPr>
          <a:xfrm>
            <a:off x="2589212" y="1187532"/>
            <a:ext cx="4313864" cy="4723690"/>
          </a:xfrm>
        </p:spPr>
        <p:txBody>
          <a:bodyPr>
            <a:normAutofit fontScale="92500"/>
          </a:bodyPr>
          <a:lstStyle/>
          <a:p>
            <a:r>
              <a:rPr lang="se-FI" sz="2600" dirty="0" smtClean="0"/>
              <a:t>Golbma čiŋa</a:t>
            </a:r>
          </a:p>
          <a:p>
            <a:pPr marL="514350" indent="-514350">
              <a:buAutoNum type="arabicParenR"/>
            </a:pPr>
            <a:r>
              <a:rPr lang="se-FI" sz="2600" dirty="0" smtClean="0"/>
              <a:t>Dustet Buddhas veahki</a:t>
            </a:r>
          </a:p>
          <a:p>
            <a:pPr marL="514350" indent="-514350">
              <a:buAutoNum type="arabicParenR"/>
            </a:pPr>
            <a:r>
              <a:rPr lang="se-FI" sz="2600" dirty="0" smtClean="0"/>
              <a:t>Oahppat Buddha oahpu</a:t>
            </a:r>
          </a:p>
          <a:p>
            <a:pPr marL="514350" indent="-514350">
              <a:buAutoNum type="arabicParenR"/>
            </a:pPr>
            <a:r>
              <a:rPr lang="se-FI" sz="2600" dirty="0" smtClean="0"/>
              <a:t>Čuovvut Buddha eallinnjuolggadusaid</a:t>
            </a:r>
          </a:p>
          <a:p>
            <a:pPr marL="514350" indent="-514350">
              <a:buAutoNum type="arabicParenR"/>
            </a:pPr>
            <a:endParaRPr lang="fi-FI" dirty="0"/>
          </a:p>
        </p:txBody>
      </p:sp>
      <p:sp>
        <p:nvSpPr>
          <p:cNvPr id="4" name="Sisällön paikkamerkki 3"/>
          <p:cNvSpPr>
            <a:spLocks noGrp="1"/>
          </p:cNvSpPr>
          <p:nvPr>
            <p:ph sz="half" idx="2"/>
          </p:nvPr>
        </p:nvSpPr>
        <p:spPr>
          <a:xfrm>
            <a:off x="7190747" y="1056904"/>
            <a:ext cx="4313864" cy="4846940"/>
          </a:xfrm>
        </p:spPr>
        <p:txBody>
          <a:bodyPr>
            <a:normAutofit fontScale="92500"/>
          </a:bodyPr>
          <a:lstStyle/>
          <a:p>
            <a:r>
              <a:rPr lang="se-FI" sz="2400" dirty="0" smtClean="0"/>
              <a:t>Njeallje duohtavuođa</a:t>
            </a:r>
          </a:p>
          <a:p>
            <a:pPr marL="514350" indent="-514350">
              <a:buAutoNum type="arabicParenR"/>
            </a:pPr>
            <a:r>
              <a:rPr lang="se-FI" sz="2400" dirty="0" smtClean="0"/>
              <a:t>Biidnu (eallin lea biidnu ja bávččas)</a:t>
            </a:r>
          </a:p>
          <a:p>
            <a:pPr marL="514350" indent="-514350">
              <a:buAutoNum type="arabicParenR"/>
            </a:pPr>
            <a:r>
              <a:rPr lang="se-FI" sz="2400" dirty="0" smtClean="0"/>
              <a:t>Runzui (eallin bávččaga go olmmoš háliida suohtastallat ja oamastit olu dávviriid)</a:t>
            </a:r>
          </a:p>
          <a:p>
            <a:pPr marL="514350" indent="-514350">
              <a:buAutoNum type="arabicParenR"/>
            </a:pPr>
            <a:r>
              <a:rPr lang="se-FI" sz="2400" dirty="0" smtClean="0"/>
              <a:t>Heaitá runzideames (mot beassat eret biinnus)</a:t>
            </a:r>
          </a:p>
          <a:p>
            <a:pPr marL="514350" indent="-514350">
              <a:buAutoNum type="arabicParenR"/>
            </a:pPr>
            <a:r>
              <a:rPr lang="se-FI" sz="2400" dirty="0" smtClean="0"/>
              <a:t>Čájeha luotta, mii sáhttá bissehit olbmo biinnu</a:t>
            </a:r>
          </a:p>
          <a:p>
            <a:pPr marL="514350" indent="-514350">
              <a:buAutoNum type="arabicParenR"/>
            </a:pPr>
            <a:endParaRPr lang="fi-FI" dirty="0"/>
          </a:p>
        </p:txBody>
      </p:sp>
      <p:pic>
        <p:nvPicPr>
          <p:cNvPr id="5" name="Kuv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2263" y="4001294"/>
            <a:ext cx="1646093" cy="1352550"/>
          </a:xfrm>
          <a:prstGeom prst="rect">
            <a:avLst/>
          </a:prstGeom>
        </p:spPr>
      </p:pic>
      <p:sp>
        <p:nvSpPr>
          <p:cNvPr id="6" name="Tekstiruutu 5"/>
          <p:cNvSpPr txBox="1"/>
          <p:nvPr/>
        </p:nvSpPr>
        <p:spPr>
          <a:xfrm>
            <a:off x="1151906" y="5688281"/>
            <a:ext cx="4121048" cy="923330"/>
          </a:xfrm>
          <a:prstGeom prst="rect">
            <a:avLst/>
          </a:prstGeom>
          <a:noFill/>
        </p:spPr>
        <p:txBody>
          <a:bodyPr wrap="square" rtlCol="0">
            <a:spAutoFit/>
          </a:bodyPr>
          <a:lstStyle/>
          <a:p>
            <a:r>
              <a:rPr lang="se-FI" i="1" dirty="0" smtClean="0"/>
              <a:t>Buddha oahppu lea dávjá govviduvvon dego juvlan, eallima juvlan</a:t>
            </a:r>
            <a:endParaRPr lang="fi-FI" i="1" dirty="0"/>
          </a:p>
        </p:txBody>
      </p:sp>
    </p:spTree>
    <p:extLst>
      <p:ext uri="{BB962C8B-B14F-4D97-AF65-F5344CB8AC3E}">
        <p14:creationId xmlns:p14="http://schemas.microsoft.com/office/powerpoint/2010/main" val="291248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e-FI" dirty="0"/>
              <a:t>	</a:t>
            </a:r>
            <a:r>
              <a:rPr lang="se-FI" dirty="0" smtClean="0"/>
              <a:t>EALLINNJUOLGGADUSAT</a:t>
            </a:r>
            <a:endParaRPr lang="fi-FI" dirty="0"/>
          </a:p>
        </p:txBody>
      </p:sp>
      <p:sp>
        <p:nvSpPr>
          <p:cNvPr id="3" name="Sisällön paikkamerkki 2"/>
          <p:cNvSpPr>
            <a:spLocks noGrp="1"/>
          </p:cNvSpPr>
          <p:nvPr>
            <p:ph idx="1"/>
          </p:nvPr>
        </p:nvSpPr>
        <p:spPr/>
        <p:txBody>
          <a:bodyPr>
            <a:normAutofit fontScale="77500" lnSpcReduction="20000"/>
          </a:bodyPr>
          <a:lstStyle/>
          <a:p>
            <a:pPr marL="0" indent="0">
              <a:buNone/>
            </a:pPr>
            <a:r>
              <a:rPr lang="se-FI" dirty="0"/>
              <a:t>	</a:t>
            </a:r>
            <a:endParaRPr lang="se-FI" dirty="0" smtClean="0"/>
          </a:p>
          <a:p>
            <a:pPr marL="0" indent="0">
              <a:buNone/>
            </a:pPr>
            <a:r>
              <a:rPr lang="se-FI" sz="3600" b="1" dirty="0"/>
              <a:t>	</a:t>
            </a:r>
            <a:r>
              <a:rPr lang="se-FI" sz="3600" b="1" dirty="0" smtClean="0"/>
              <a:t>OLMMOŠ II GALGGA</a:t>
            </a:r>
          </a:p>
          <a:p>
            <a:pPr marL="0" indent="0">
              <a:buNone/>
            </a:pPr>
            <a:endParaRPr lang="se-FI" dirty="0" smtClean="0"/>
          </a:p>
          <a:p>
            <a:pPr lvl="1"/>
            <a:r>
              <a:rPr lang="se-FI" sz="4000" dirty="0" smtClean="0"/>
              <a:t>Goddit</a:t>
            </a:r>
          </a:p>
          <a:p>
            <a:pPr lvl="1"/>
            <a:r>
              <a:rPr lang="se-FI" sz="4000" dirty="0" smtClean="0"/>
              <a:t>Váldit juoidá mii ii leat sutnje addon</a:t>
            </a:r>
          </a:p>
          <a:p>
            <a:pPr lvl="1"/>
            <a:r>
              <a:rPr lang="se-FI" sz="4000" dirty="0" smtClean="0"/>
              <a:t>Boasttu seksuála daguid dahkat</a:t>
            </a:r>
          </a:p>
          <a:p>
            <a:pPr lvl="1"/>
            <a:r>
              <a:rPr lang="se-FI" sz="4000" dirty="0" smtClean="0"/>
              <a:t>Gielistit</a:t>
            </a:r>
          </a:p>
          <a:p>
            <a:pPr lvl="1"/>
            <a:r>
              <a:rPr lang="se-FI" sz="4000" dirty="0" smtClean="0"/>
              <a:t>Geavahit garrenmirkkuid</a:t>
            </a:r>
            <a:endParaRPr lang="fi-FI" sz="4000" dirty="0"/>
          </a:p>
        </p:txBody>
      </p:sp>
    </p:spTree>
    <p:extLst>
      <p:ext uri="{BB962C8B-B14F-4D97-AF65-F5344CB8AC3E}">
        <p14:creationId xmlns:p14="http://schemas.microsoft.com/office/powerpoint/2010/main" val="3241691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e-FI" smtClean="0"/>
              <a:t>Buddhisttaid tempelat</a:t>
            </a:r>
            <a:endParaRPr lang="fi-FI" dirty="0"/>
          </a:p>
        </p:txBody>
      </p:sp>
      <p:sp>
        <p:nvSpPr>
          <p:cNvPr id="3" name="Sisällön paikkamerkki 2"/>
          <p:cNvSpPr>
            <a:spLocks noGrp="1"/>
          </p:cNvSpPr>
          <p:nvPr>
            <p:ph idx="1"/>
          </p:nvPr>
        </p:nvSpPr>
        <p:spPr>
          <a:xfrm>
            <a:off x="2589212" y="1360990"/>
            <a:ext cx="8915400" cy="4550232"/>
          </a:xfrm>
        </p:spPr>
        <p:txBody>
          <a:bodyPr>
            <a:normAutofit/>
          </a:bodyPr>
          <a:lstStyle/>
          <a:p>
            <a:r>
              <a:rPr lang="se-FI" sz="2000" dirty="0" smtClean="0"/>
              <a:t>Tempelat leat čoahkis ovtta šiljus</a:t>
            </a:r>
          </a:p>
          <a:p>
            <a:r>
              <a:rPr lang="se-FI" sz="2000" dirty="0" smtClean="0"/>
              <a:t>Šiljus lea okta stuorra tempel gos leat buddha báccit</a:t>
            </a:r>
          </a:p>
          <a:p>
            <a:endParaRPr lang="se-FI" sz="2000" dirty="0" smtClean="0"/>
          </a:p>
          <a:p>
            <a:r>
              <a:rPr lang="se-FI" sz="2000" dirty="0" smtClean="0"/>
              <a:t>Sáhttet leat máŋga kloastara gos muŋkkat ja </a:t>
            </a:r>
          </a:p>
          <a:p>
            <a:pPr marL="0" indent="0">
              <a:buNone/>
            </a:pPr>
            <a:r>
              <a:rPr lang="se-FI" sz="2000" dirty="0" smtClean="0"/>
              <a:t>nonnat orrot</a:t>
            </a:r>
          </a:p>
          <a:p>
            <a:r>
              <a:rPr lang="se-FI" sz="2000" dirty="0" smtClean="0"/>
              <a:t>Lassin lea stupa mii lea unna tempelaš hávdesajiin</a:t>
            </a:r>
          </a:p>
          <a:p>
            <a:pPr marL="0" indent="0">
              <a:buNone/>
            </a:pPr>
            <a:r>
              <a:rPr lang="se-FI" sz="2000" dirty="0" smtClean="0"/>
              <a:t>(buddha ávdnasat, bassi huksehus)</a:t>
            </a:r>
            <a:endParaRPr lang="fi-FI" sz="2000" dirty="0"/>
          </a:p>
        </p:txBody>
      </p:sp>
      <p:pic>
        <p:nvPicPr>
          <p:cNvPr id="6" name="Kuva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67700" y="3373421"/>
            <a:ext cx="2260517" cy="1507011"/>
          </a:xfrm>
          <a:prstGeom prst="rect">
            <a:avLst/>
          </a:prstGeom>
        </p:spPr>
      </p:pic>
      <p:pic>
        <p:nvPicPr>
          <p:cNvPr id="7" name="Kuva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67700" y="1360990"/>
            <a:ext cx="2219696" cy="1479797"/>
          </a:xfrm>
          <a:prstGeom prst="rect">
            <a:avLst/>
          </a:prstGeom>
        </p:spPr>
      </p:pic>
      <p:pic>
        <p:nvPicPr>
          <p:cNvPr id="9" name="Kuva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12817" y="4880432"/>
            <a:ext cx="2667000" cy="1803400"/>
          </a:xfrm>
          <a:prstGeom prst="rect">
            <a:avLst/>
          </a:prstGeom>
        </p:spPr>
      </p:pic>
      <p:pic>
        <p:nvPicPr>
          <p:cNvPr id="10" name="Kuva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09902" y="4885874"/>
            <a:ext cx="2667000" cy="1778000"/>
          </a:xfrm>
          <a:prstGeom prst="rect">
            <a:avLst/>
          </a:prstGeom>
        </p:spPr>
      </p:pic>
    </p:spTree>
    <p:extLst>
      <p:ext uri="{BB962C8B-B14F-4D97-AF65-F5344CB8AC3E}">
        <p14:creationId xmlns:p14="http://schemas.microsoft.com/office/powerpoint/2010/main" val="3533891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e-FI" dirty="0" smtClean="0"/>
              <a:t>Tempela stuora lanjas</a:t>
            </a:r>
            <a:endParaRPr lang="fi-FI" dirty="0"/>
          </a:p>
        </p:txBody>
      </p:sp>
      <p:sp>
        <p:nvSpPr>
          <p:cNvPr id="3" name="Sisällön paikkamerkki 2"/>
          <p:cNvSpPr>
            <a:spLocks noGrp="1"/>
          </p:cNvSpPr>
          <p:nvPr>
            <p:ph idx="1"/>
          </p:nvPr>
        </p:nvSpPr>
        <p:spPr>
          <a:xfrm>
            <a:off x="2589212" y="1330035"/>
            <a:ext cx="8915400" cy="5225143"/>
          </a:xfrm>
        </p:spPr>
        <p:txBody>
          <a:bodyPr/>
          <a:lstStyle/>
          <a:p>
            <a:r>
              <a:rPr lang="se-FI" sz="2800" dirty="0" smtClean="0"/>
              <a:t>Buddha govvosat ja báccit</a:t>
            </a:r>
          </a:p>
          <a:p>
            <a:r>
              <a:rPr lang="se-FI" sz="2800" dirty="0" smtClean="0"/>
              <a:t>Olbmot bálválit ja rohkadallet Buddha</a:t>
            </a:r>
          </a:p>
          <a:p>
            <a:r>
              <a:rPr lang="se-FI" sz="2800" dirty="0" smtClean="0"/>
              <a:t>Ollugat mediterejit rohkadaladettiin ja hohket mantra, man bakte ožžot oktavuođa Buddhai</a:t>
            </a:r>
          </a:p>
          <a:p>
            <a:r>
              <a:rPr lang="se-FI" sz="2800" dirty="0" smtClean="0"/>
              <a:t>Oaffaruššet Buddhai liđiid, suovvasa, gintaliid dehe eará</a:t>
            </a:r>
          </a:p>
          <a:p>
            <a:endParaRPr lang="fi-FI" dirty="0"/>
          </a:p>
        </p:txBody>
      </p:sp>
      <p:pic>
        <p:nvPicPr>
          <p:cNvPr id="4" name="Kuva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14946" y="4317038"/>
            <a:ext cx="2667000" cy="1778000"/>
          </a:xfrm>
          <a:prstGeom prst="rect">
            <a:avLst/>
          </a:prstGeom>
        </p:spPr>
      </p:pic>
      <p:pic>
        <p:nvPicPr>
          <p:cNvPr id="5" name="Kuva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68786" y="4266093"/>
            <a:ext cx="2667000" cy="1778000"/>
          </a:xfrm>
          <a:prstGeom prst="rect">
            <a:avLst/>
          </a:prstGeom>
        </p:spPr>
      </p:pic>
    </p:spTree>
    <p:extLst>
      <p:ext uri="{BB962C8B-B14F-4D97-AF65-F5344CB8AC3E}">
        <p14:creationId xmlns:p14="http://schemas.microsoft.com/office/powerpoint/2010/main" val="3004595100"/>
      </p:ext>
    </p:extLst>
  </p:cSld>
  <p:clrMapOvr>
    <a:masterClrMapping/>
  </p:clrMapOvr>
</p:sld>
</file>

<file path=ppt/theme/theme1.xml><?xml version="1.0" encoding="utf-8"?>
<a:theme xmlns:a="http://schemas.openxmlformats.org/drawingml/2006/main" name="Kuiskaus">
  <a:themeElements>
    <a:clrScheme name="Kuiskaus">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Kuiskaus">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uiskaus">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125</TotalTime>
  <Words>548</Words>
  <Application>Microsoft Office PowerPoint</Application>
  <PresentationFormat>Laajakuva</PresentationFormat>
  <Paragraphs>94</Paragraphs>
  <Slides>13</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13</vt:i4>
      </vt:variant>
    </vt:vector>
  </HeadingPairs>
  <TitlesOfParts>
    <vt:vector size="17" baseType="lpstr">
      <vt:lpstr>Arial</vt:lpstr>
      <vt:lpstr>Century Gothic</vt:lpstr>
      <vt:lpstr>Wingdings 3</vt:lpstr>
      <vt:lpstr>Kuiskaus</vt:lpstr>
      <vt:lpstr>Buddhisma</vt:lpstr>
      <vt:lpstr>Mot buddhisma šattai?</vt:lpstr>
      <vt:lpstr> Buddhisma leavvanguovlu</vt:lpstr>
      <vt:lpstr>Buddhisma</vt:lpstr>
      <vt:lpstr>Ođđasit riegádeapmi</vt:lpstr>
      <vt:lpstr>    OAHPPU</vt:lpstr>
      <vt:lpstr> EALLINNJUOLGGADUSAT</vt:lpstr>
      <vt:lpstr>Buddhisttaid tempelat</vt:lpstr>
      <vt:lpstr>Tempela stuora lanjas</vt:lpstr>
      <vt:lpstr>Kloastaris</vt:lpstr>
      <vt:lpstr>Bassi teavsttat, Tripitaka (Golbma gore)</vt:lpstr>
      <vt:lpstr>   Alla basit</vt:lpstr>
      <vt:lpstr> Eallingeardi geaŧus hávdái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Buddhisma</dc:title>
  <dc:creator>Maarit Magga</dc:creator>
  <cp:lastModifiedBy>A07-Oppilas</cp:lastModifiedBy>
  <cp:revision>24</cp:revision>
  <dcterms:created xsi:type="dcterms:W3CDTF">2017-03-30T11:45:11Z</dcterms:created>
  <dcterms:modified xsi:type="dcterms:W3CDTF">2017-04-11T09:32:51Z</dcterms:modified>
</cp:coreProperties>
</file>