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5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04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15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91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710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33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81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029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00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02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69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48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A9807-1108-4C4B-8937-4CD4905524EF}" type="datetimeFigureOut">
              <a:rPr lang="fi-FI" smtClean="0"/>
              <a:t>20.9.2022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79DA4-774B-43CE-95CC-7D9DC75345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41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Pesiskoulusovellutus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609600"/>
          </a:xfrm>
        </p:spPr>
        <p:txBody>
          <a:bodyPr/>
          <a:lstStyle/>
          <a:p>
            <a:pPr algn="l" eaLnBrk="1" hangingPunct="1"/>
            <a:r>
              <a:rPr lang="fi-FI" altLang="fi-FI" sz="2800"/>
              <a:t>POLTTOPELIT: Pesäpallo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066800"/>
            <a:ext cx="7772400" cy="5257800"/>
          </a:xfrm>
        </p:spPr>
        <p:txBody>
          <a:bodyPr/>
          <a:lstStyle/>
          <a:p>
            <a:pPr eaLnBrk="1" hangingPunct="1"/>
            <a:r>
              <a:rPr lang="fi-FI" altLang="fi-FI" sz="2000" dirty="0"/>
              <a:t>Perustaidot: Demot</a:t>
            </a:r>
          </a:p>
          <a:p>
            <a:pPr eaLnBrk="1" hangingPunct="1"/>
            <a:r>
              <a:rPr lang="fi-FI" altLang="fi-FI" sz="2000" dirty="0"/>
              <a:t>Pelikäsitys: </a:t>
            </a:r>
            <a:r>
              <a:rPr lang="fi-FI" altLang="fi-FI" sz="2000" b="1" dirty="0"/>
              <a:t>yksilö</a:t>
            </a:r>
            <a:r>
              <a:rPr lang="fi-FI" altLang="fi-FI" sz="2000" dirty="0"/>
              <a:t>/joukkue (</a:t>
            </a:r>
            <a:r>
              <a:rPr lang="fi-FI" altLang="fi-FI" sz="1200" dirty="0"/>
              <a:t>https://www.youtube.com/watch?v=P5j7LyF8mSM</a:t>
            </a:r>
            <a:r>
              <a:rPr lang="fi-FI" altLang="fi-FI" sz="1400" dirty="0"/>
              <a:t>)</a:t>
            </a:r>
          </a:p>
          <a:p>
            <a:pPr lvl="1" eaLnBrk="1" hangingPunct="1"/>
            <a:r>
              <a:rPr lang="fi-FI" altLang="fi-FI" sz="2000" dirty="0"/>
              <a:t>sisäpelaajat: </a:t>
            </a:r>
            <a:r>
              <a:rPr lang="fi-FI" altLang="fi-FI" sz="2000" i="1" dirty="0"/>
              <a:t>(”omalta pelipaikalta”)</a:t>
            </a:r>
          </a:p>
          <a:p>
            <a:pPr lvl="2" eaLnBrk="1" hangingPunct="1"/>
            <a:r>
              <a:rPr lang="fi-FI" altLang="fi-FI" sz="1800" u="sng" dirty="0"/>
              <a:t>lyönnin suuntaaminen </a:t>
            </a:r>
            <a:r>
              <a:rPr lang="fi-FI" altLang="fi-FI" sz="1800" dirty="0"/>
              <a:t>(vaihtolyönti-kova/näpy, kotiutus, hämäys,…)</a:t>
            </a:r>
          </a:p>
          <a:p>
            <a:pPr lvl="2" eaLnBrk="1" hangingPunct="1"/>
            <a:r>
              <a:rPr lang="fi-FI" altLang="fi-FI" sz="1800" dirty="0"/>
              <a:t>lyöntijärjestys: 1.nopea etenijä, 2.vaihtolyöjä/nopea, 3.vaihtolyöjä, 4.lyöntispesialisti/jokeri, 5.välilyöjä, 6.nopea etenijä, 7.välilyöjä, 8.lyöntispesialisti, 9.nopea</a:t>
            </a:r>
          </a:p>
          <a:p>
            <a:pPr lvl="2" eaLnBrk="1" hangingPunct="1"/>
            <a:r>
              <a:rPr lang="fi-FI" altLang="fi-FI" sz="1800" dirty="0"/>
              <a:t>merkkipeli (vaihto/kotiutus/kärkkyminen)</a:t>
            </a:r>
          </a:p>
          <a:p>
            <a:pPr lvl="1" eaLnBrk="1" hangingPunct="1"/>
            <a:r>
              <a:rPr lang="fi-FI" altLang="fi-FI" sz="2000" dirty="0"/>
              <a:t>ulkopelaajat:</a:t>
            </a:r>
          </a:p>
          <a:p>
            <a:pPr lvl="2" eaLnBrk="1" hangingPunct="1"/>
            <a:r>
              <a:rPr lang="fi-FI" altLang="fi-FI" sz="1800" b="1" dirty="0"/>
              <a:t>lukkari</a:t>
            </a:r>
            <a:r>
              <a:rPr lang="fi-FI" altLang="fi-FI" sz="1800" dirty="0"/>
              <a:t>: lyöjän ja etenijän toiminnan vaikeuttaminen, ulkokentän ryhmityksen </a:t>
            </a:r>
            <a:r>
              <a:rPr lang="fi-FI" altLang="fi-FI" sz="1800" u="sng" dirty="0"/>
              <a:t>varmistus</a:t>
            </a:r>
            <a:r>
              <a:rPr lang="fi-FI" altLang="fi-FI" sz="1800" dirty="0"/>
              <a:t>, merkkipelin selvitys, näpyjen haku, </a:t>
            </a:r>
            <a:r>
              <a:rPr lang="fi-FI" altLang="fi-FI" sz="1800" u="sng" dirty="0"/>
              <a:t>etukentän polttoheiton ohjaus</a:t>
            </a:r>
          </a:p>
          <a:p>
            <a:pPr lvl="2" eaLnBrk="1" hangingPunct="1"/>
            <a:r>
              <a:rPr lang="fi-FI" altLang="fi-FI" sz="1800" b="1" dirty="0"/>
              <a:t>etukenttä</a:t>
            </a:r>
            <a:r>
              <a:rPr lang="fi-FI" altLang="fi-FI" sz="1800" dirty="0"/>
              <a:t> (sieppari, 1-vahti): näpyjen, varsien ja lujien raja- ja keskilyöntien torjunta, yhteistyö kolmikon kesken (lukkari)</a:t>
            </a:r>
            <a:endParaRPr lang="fi-FI" altLang="fi-FI" sz="1800" b="1" dirty="0"/>
          </a:p>
          <a:p>
            <a:pPr lvl="2" eaLnBrk="1" hangingPunct="1">
              <a:buFontTx/>
              <a:buNone/>
            </a:pPr>
            <a:endParaRPr lang="fi-FI" altLang="fi-FI" sz="1800" u="sng" dirty="0"/>
          </a:p>
        </p:txBody>
      </p:sp>
    </p:spTree>
    <p:extLst>
      <p:ext uri="{BB962C8B-B14F-4D97-AF65-F5344CB8AC3E}">
        <p14:creationId xmlns:p14="http://schemas.microsoft.com/office/powerpoint/2010/main" val="188600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533400"/>
          </a:xfrm>
        </p:spPr>
        <p:txBody>
          <a:bodyPr/>
          <a:lstStyle/>
          <a:p>
            <a:pPr algn="l" eaLnBrk="1" hangingPunct="1"/>
            <a:r>
              <a:rPr lang="fi-FI" altLang="fi-FI" sz="2800"/>
              <a:t>POLTTOPELIT: Pesäpallo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066800"/>
            <a:ext cx="7772400" cy="5410200"/>
          </a:xfrm>
        </p:spPr>
        <p:txBody>
          <a:bodyPr/>
          <a:lstStyle/>
          <a:p>
            <a:pPr lvl="2" eaLnBrk="1" hangingPunct="1"/>
            <a:r>
              <a:rPr lang="fi-FI" altLang="fi-FI" sz="1600" b="1" dirty="0"/>
              <a:t>polttolinja</a:t>
            </a:r>
            <a:r>
              <a:rPr lang="fi-FI" altLang="fi-FI" sz="1600" dirty="0"/>
              <a:t> (2- ja 3- vahti, 2- ja 3-polttaja): sijoittuminen keskenään oikein (syvyys/leveys), polttajilla pesään </a:t>
            </a:r>
            <a:r>
              <a:rPr lang="fi-FI" altLang="fi-FI" sz="1600" u="sng" dirty="0"/>
              <a:t>heittojen varmistus</a:t>
            </a:r>
          </a:p>
          <a:p>
            <a:pPr lvl="2" eaLnBrk="1" hangingPunct="1"/>
            <a:r>
              <a:rPr lang="fi-FI" altLang="fi-FI" sz="1600" b="1" dirty="0"/>
              <a:t>takakenttä</a:t>
            </a:r>
            <a:r>
              <a:rPr lang="fi-FI" altLang="fi-FI" sz="1600" dirty="0"/>
              <a:t> (2- ja 3-koppari): takakentän </a:t>
            </a:r>
            <a:r>
              <a:rPr lang="fi-FI" altLang="fi-FI" sz="1600" u="sng" dirty="0"/>
              <a:t>läpilyöntien estäminen </a:t>
            </a:r>
            <a:r>
              <a:rPr lang="fi-FI" altLang="fi-FI" sz="1600" dirty="0"/>
              <a:t>(toistensa varmistaminen), polttolinjan läpi tulevien maa- ja välilyöntien torjuminen</a:t>
            </a:r>
          </a:p>
          <a:p>
            <a:pPr eaLnBrk="1" hangingPunct="1"/>
            <a:r>
              <a:rPr lang="fi-FI" altLang="fi-FI" sz="2000" dirty="0"/>
              <a:t>Pesäpallo koulupelinä:</a:t>
            </a:r>
          </a:p>
          <a:p>
            <a:pPr lvl="1" eaLnBrk="1" hangingPunct="1"/>
            <a:r>
              <a:rPr lang="fi-FI" altLang="fi-FI" sz="1800" dirty="0"/>
              <a:t>vaativa perustaito (lyöminen)</a:t>
            </a:r>
          </a:p>
          <a:p>
            <a:pPr lvl="2" eaLnBrk="1" hangingPunct="1"/>
            <a:r>
              <a:rPr lang="fi-FI" altLang="fi-FI" sz="1600" dirty="0"/>
              <a:t>sääntöjen sujuva soveltaminen (lyönti korkealla otteella, ei etulaitonta, 5 </a:t>
            </a:r>
            <a:r>
              <a:rPr lang="fi-FI" altLang="fi-FI" sz="1600" dirty="0" err="1"/>
              <a:t>lyöntiyritystä+heitto/vapaa</a:t>
            </a:r>
            <a:r>
              <a:rPr lang="fi-FI" altLang="fi-FI" sz="1600" dirty="0"/>
              <a:t> taival 1. pesälle, …)</a:t>
            </a:r>
          </a:p>
          <a:p>
            <a:pPr lvl="1" eaLnBrk="1" hangingPunct="1"/>
            <a:r>
              <a:rPr lang="fi-FI" altLang="fi-FI" sz="1800" dirty="0"/>
              <a:t>pelistä joukkuepeli, kun heittoja ja lyöntejä </a:t>
            </a:r>
            <a:r>
              <a:rPr lang="fi-FI" altLang="fi-FI" sz="1800" b="1" dirty="0"/>
              <a:t>varmistetaan</a:t>
            </a:r>
          </a:p>
          <a:p>
            <a:pPr lvl="1" eaLnBrk="1" hangingPunct="1"/>
            <a:r>
              <a:rPr lang="fi-FI" altLang="fi-FI" sz="1800" dirty="0"/>
              <a:t>pelaaminen usein virallista pelaajamäärää pienemmällä joukkueella (</a:t>
            </a:r>
            <a:r>
              <a:rPr lang="fi-FI" altLang="fi-FI" sz="1800" dirty="0">
                <a:hlinkClick r:id="rId2" action="ppaction://hlinkfile"/>
              </a:rPr>
              <a:t>3 joukkueen peli</a:t>
            </a:r>
            <a:r>
              <a:rPr lang="fi-FI" altLang="fi-FI" sz="1800" dirty="0"/>
              <a:t>, näpypeli etukentällä, peli takakentällä, …)</a:t>
            </a:r>
          </a:p>
          <a:p>
            <a:pPr lvl="1" eaLnBrk="1" hangingPunct="1"/>
            <a:r>
              <a:rPr lang="fi-FI" altLang="fi-FI" sz="1800" dirty="0"/>
              <a:t>lukkarina opettaja (ei ratkaise peliä !!!)</a:t>
            </a:r>
          </a:p>
          <a:p>
            <a:pPr eaLnBrk="1" hangingPunct="1"/>
            <a:r>
              <a:rPr lang="fi-FI" altLang="fi-FI" sz="2000" dirty="0"/>
              <a:t>Erotuomaritoiminta:</a:t>
            </a:r>
          </a:p>
          <a:p>
            <a:pPr lvl="1" eaLnBrk="1" hangingPunct="1"/>
            <a:r>
              <a:rPr lang="fi-FI" altLang="fi-FI" sz="1800" dirty="0"/>
              <a:t>erilaiset viheltämissignaalit </a:t>
            </a:r>
          </a:p>
          <a:p>
            <a:pPr lvl="1" eaLnBrk="1" hangingPunct="1"/>
            <a:r>
              <a:rPr lang="fi-FI" altLang="fi-FI" sz="1800" dirty="0"/>
              <a:t>isolla kentällä näkeminen ongelma (oppilaat mukaan)</a:t>
            </a:r>
          </a:p>
          <a:p>
            <a:pPr lvl="1" eaLnBrk="1" hangingPunct="1"/>
            <a:endParaRPr lang="fi-FI" alt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841230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261</Words>
  <Application>Microsoft Office PowerPoint</Application>
  <PresentationFormat>Laajakuva</PresentationFormat>
  <Paragraphs>22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POLTTOPELIT: Pesäpallo</vt:lpstr>
      <vt:lpstr>POLTTOPELIT: Pesäpallo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POLTTOPELIT: Pesäpallo</dc:title>
  <dc:creator>Lumela, Pekka</dc:creator>
  <cp:lastModifiedBy>Lumela, Pekka</cp:lastModifiedBy>
  <cp:revision>1</cp:revision>
  <dcterms:created xsi:type="dcterms:W3CDTF">2022-09-20T07:13:59Z</dcterms:created>
  <dcterms:modified xsi:type="dcterms:W3CDTF">2022-09-20T07:15:29Z</dcterms:modified>
</cp:coreProperties>
</file>