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>
        <p:scale>
          <a:sx n="77" d="100"/>
          <a:sy n="77" d="100"/>
        </p:scale>
        <p:origin x="-2652" y="-82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15.uta.fi/koskivoimaa/valta/1918-40/totuudet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63593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6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Sisällissota – </a:t>
            </a:r>
            <a:endParaRPr lang="fi-FI" altLang="fi-FI" sz="2400" b="1" i="0" dirty="0" smtClean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kansakunnan </a:t>
            </a:r>
            <a:r>
              <a:rPr lang="fi-FI" altLang="fi-FI" sz="2400" b="1" i="0" dirty="0">
                <a:solidFill>
                  <a:schemeClr val="accent1"/>
                </a:solidFill>
              </a:rPr>
              <a:t>haava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sota Suomessa käytiin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vuonna </a:t>
            </a:r>
            <a:r>
              <a:rPr lang="fi-FI" dirty="0"/>
              <a:t>1918?</a:t>
            </a:r>
            <a:endParaRPr lang="fi-FI" altLang="fi-FI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fi-FI" b="1" dirty="0" smtClean="0"/>
              <a:t>Tehtävät</a:t>
            </a:r>
          </a:p>
          <a:p>
            <a:pPr marL="0" indent="0">
              <a:buNone/>
              <a:defRPr/>
            </a:pPr>
            <a:endParaRPr lang="fi-FI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fi-FI" dirty="0" smtClean="0"/>
              <a:t>Suomen </a:t>
            </a:r>
            <a:r>
              <a:rPr lang="fi-FI" dirty="0"/>
              <a:t>sisällissodasta on käytetty useita eri nimiä</a:t>
            </a:r>
            <a:r>
              <a:rPr lang="fi-FI" dirty="0" smtClean="0"/>
              <a:t>.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 smtClean="0"/>
              <a:t>Mitä </a:t>
            </a:r>
            <a:r>
              <a:rPr lang="fi-FI" dirty="0"/>
              <a:t>eri nimiä vuoden 1918 sodasta on käytetty?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/>
              <a:t>Mieti, mitä nimet </a:t>
            </a:r>
            <a:r>
              <a:rPr lang="fi-FI" dirty="0" smtClean="0"/>
              <a:t>tarkoittavat, </a:t>
            </a:r>
            <a:r>
              <a:rPr lang="fi-FI" dirty="0"/>
              <a:t>ja yhdistä </a:t>
            </a:r>
            <a:r>
              <a:rPr lang="fi-FI" dirty="0" smtClean="0"/>
              <a:t>nimet niitä käyttäneisiin ryhmiin</a:t>
            </a:r>
            <a:r>
              <a:rPr lang="fi-FI" dirty="0"/>
              <a:t>.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/>
              <a:t>Mikä nimi on mielestäsi oikea? Perustele.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/>
              <a:t>Miksi sodalle on näin monta eri nimeä</a:t>
            </a:r>
            <a:r>
              <a:rPr lang="fi-FI" dirty="0" smtClean="0"/>
              <a:t>?</a:t>
            </a: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864096"/>
          </a:xfrm>
        </p:spPr>
        <p:txBody>
          <a:bodyPr/>
          <a:lstStyle/>
          <a:p>
            <a:pPr marL="457200" indent="-457200" algn="l">
              <a:buFont typeface="+mj-lt"/>
              <a:buAutoNum type="arabicPeriod" startAt="2"/>
            </a:pPr>
            <a:r>
              <a:rPr lang="fi-FI" sz="2000" b="0" dirty="0"/>
              <a:t>Yhdistä sodan nimi sitä </a:t>
            </a:r>
            <a:r>
              <a:rPr lang="fi-FI" sz="2000" b="0" dirty="0" smtClean="0"/>
              <a:t>käyttäneeseen ryhmään.</a:t>
            </a:r>
            <a:endParaRPr lang="fi-FI" sz="2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3240360" cy="3865984"/>
          </a:xfrm>
        </p:spPr>
        <p:txBody>
          <a:bodyPr/>
          <a:lstStyle/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sisällissota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vapaussota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luokkasota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punakapina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kapina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vallankumous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kansalaissota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veljessota 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vuoden 1918 sota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60032" y="1628800"/>
            <a:ext cx="3456384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9pPr>
          </a:lstStyle>
          <a:p>
            <a:pPr>
              <a:buSzPct val="90000"/>
            </a:pPr>
            <a:r>
              <a:rPr lang="fi-FI" i="0" dirty="0"/>
              <a:t>v</a:t>
            </a:r>
            <a:r>
              <a:rPr lang="fi-FI" i="0" dirty="0" smtClean="0"/>
              <a:t>alkoiset</a:t>
            </a:r>
            <a:r>
              <a:rPr lang="fi-FI" dirty="0" smtClean="0"/>
              <a:t> </a:t>
            </a:r>
          </a:p>
          <a:p>
            <a:pPr lvl="1">
              <a:buSzPct val="80000"/>
              <a:buFont typeface="Courier New" pitchFamily="49" charset="0"/>
              <a:buChar char="o"/>
            </a:pPr>
            <a:r>
              <a:rPr lang="fi-FI" sz="1800" i="0" dirty="0" smtClean="0"/>
              <a:t>(oikeistoa</a:t>
            </a:r>
            <a:r>
              <a:rPr lang="fi-FI" sz="1800" i="0" dirty="0"/>
              <a:t>, porvareita, talonpoikia + saksalaisia ja ruotsalaisia)</a:t>
            </a:r>
            <a:endParaRPr lang="fi-FI" sz="1800" dirty="0"/>
          </a:p>
          <a:p>
            <a:endParaRPr lang="fi-FI" i="0" dirty="0" smtClean="0"/>
          </a:p>
          <a:p>
            <a:pPr>
              <a:buSzPct val="90000"/>
            </a:pPr>
            <a:r>
              <a:rPr lang="fi-FI" i="0" dirty="0" smtClean="0"/>
              <a:t>neutraalit</a:t>
            </a:r>
          </a:p>
          <a:p>
            <a:pPr marL="0" indent="0">
              <a:buNone/>
            </a:pPr>
            <a:endParaRPr lang="fi-FI" dirty="0"/>
          </a:p>
          <a:p>
            <a:pPr>
              <a:buSzPct val="90000"/>
            </a:pPr>
            <a:r>
              <a:rPr lang="fi-FI" i="0" dirty="0" smtClean="0"/>
              <a:t>punaiset</a:t>
            </a:r>
            <a:endParaRPr lang="fi-FI" dirty="0"/>
          </a:p>
          <a:p>
            <a:pPr lvl="1">
              <a:buSzPct val="80000"/>
              <a:buFont typeface="Courier New" pitchFamily="49" charset="0"/>
              <a:buChar char="o"/>
            </a:pPr>
            <a:r>
              <a:rPr lang="fi-FI" sz="1800" i="0" dirty="0"/>
              <a:t>(vasemmistoa, työläisiä, tilattomia + venäläisiä sotilaita</a:t>
            </a:r>
            <a:r>
              <a:rPr lang="fi-FI" sz="1800" i="0" dirty="0" smtClean="0"/>
              <a:t>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1535222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04664"/>
            <a:ext cx="7772400" cy="5691336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fi-FI" dirty="0"/>
              <a:t>Tutustu Koskesta voimaa -sivulla oleviin kirjoituksiin, joissa historiantutkijat erittelevät </a:t>
            </a:r>
            <a:r>
              <a:rPr lang="fi-FI" dirty="0" smtClean="0"/>
              <a:t>sodan </a:t>
            </a:r>
            <a:r>
              <a:rPr lang="fi-FI" dirty="0"/>
              <a:t>nimiä ja niiden perusteluja. Mikä nimi on </a:t>
            </a:r>
            <a:r>
              <a:rPr lang="fi-FI" dirty="0" smtClean="0"/>
              <a:t>mielestäsi perusteltu parhaiten? </a:t>
            </a:r>
            <a:r>
              <a:rPr lang="fi-FI" u="sng" dirty="0" smtClean="0">
                <a:hlinkClick r:id="rId2"/>
              </a:rPr>
              <a:t>http</a:t>
            </a:r>
            <a:r>
              <a:rPr lang="fi-FI" u="sng" dirty="0">
                <a:hlinkClick r:id="rId2"/>
              </a:rPr>
              <a:t>://</a:t>
            </a:r>
            <a:r>
              <a:rPr lang="fi-FI" u="sng" dirty="0" smtClean="0">
                <a:hlinkClick r:id="rId2"/>
              </a:rPr>
              <a:t>www15.uta.fi/koskivoimaa/valta/1918-40/totuudet.htm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8316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www.w3.org/XML/1998/namespace"/>
    <ds:schemaRef ds:uri="4FD2DD6E-41AC-4D3A-A8B5-1111DEEF208D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9187</TotalTime>
  <Words>127</Words>
  <Application>Microsoft Office PowerPoint</Application>
  <PresentationFormat>Näytössä katseltava diaesitys (4:3)</PresentationFormat>
  <Paragraphs>31</Paragraphs>
  <Slides>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Blank Presentation</vt:lpstr>
      <vt:lpstr>PowerPoint-esitys</vt:lpstr>
      <vt:lpstr>Mikä sota Suomessa käytiin  vuonna 1918?</vt:lpstr>
      <vt:lpstr>Yhdistä sodan nimi sitä käyttäneeseen ryhmään.</vt:lpstr>
      <vt:lpstr>PowerPoint-esitys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</cp:lastModifiedBy>
  <cp:revision>61</cp:revision>
  <dcterms:created xsi:type="dcterms:W3CDTF">2010-04-19T08:09:13Z</dcterms:created>
  <dcterms:modified xsi:type="dcterms:W3CDTF">2019-05-06T08:30:56Z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