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3" r:id="rId5"/>
  </p:sldMasterIdLst>
  <p:notesMasterIdLst>
    <p:notesMasterId r:id="rId2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1" r:id="rId20"/>
    <p:sldId id="272" r:id="rId21"/>
    <p:sldId id="279" r:id="rId22"/>
    <p:sldId id="274" r:id="rId23"/>
    <p:sldId id="275" r:id="rId24"/>
    <p:sldId id="276" r:id="rId25"/>
  </p:sldIdLst>
  <p:sldSz cx="12192000" cy="6858000"/>
  <p:notesSz cx="6858000" cy="9144000"/>
  <p:embeddedFontLst>
    <p:embeddedFont>
      <p:font typeface="Meiryo" panose="020B0400000000000000" pitchFamily="34" charset="-128"/>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Candara" panose="020E0502030303020204" pitchFamily="34" charset="0"/>
      <p:regular r:id="rId35"/>
      <p:bold r:id="rId36"/>
      <p:italic r:id="rId37"/>
      <p:boldItalic r:id="rId38"/>
    </p:embeddedFont>
    <p:embeddedFont>
      <p:font typeface="Lobster Two" panose="02000506000000020003" pitchFamily="2" charset="0"/>
      <p:regular r:id="rId39"/>
      <p:bold r:id="rId40"/>
      <p:italic r:id="rId41"/>
      <p:boldItalic r:id="rId42"/>
    </p:embeddedFont>
    <p:embeddedFont>
      <p:font typeface="Lucida Calligraphy" panose="03010101010101010101" pitchFamily="66"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9" roundtripDataSignature="AMtx7mgWSJgetBBCqNC9pHew+1AXC6lM+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F0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4093EA-8038-454A-B644-CC3CBF9F79DA}" v="6" dt="2022-09-07T04:23:36.288"/>
    <p1510:client id="{13C24D37-BD4B-4D38-B388-EF7DB667E2B1}" v="79" dt="2021-04-14T11:16:17.492"/>
    <p1510:client id="{24C6F859-E294-4290-A0C2-3907F55C6058}" v="1297" dt="2021-04-26T15:09:13.982"/>
    <p1510:client id="{2C2B56BC-E2C6-4B18-94FA-91100FA602FA}" v="26" dt="2022-09-09T09:45:05.148"/>
    <p1510:client id="{2E1ED578-910F-431A-B6F5-E4B17E82A7C7}" v="24" dt="2021-04-20T11:34:41.125"/>
    <p1510:client id="{34583923-FD65-4470-A340-151193BC5804}" v="24" dt="2022-09-09T06:18:37.884"/>
    <p1510:client id="{527F2ABB-5FF2-45C9-9025-38AB4D71F345}" v="3" dt="2021-04-14T14:45:14.184"/>
    <p1510:client id="{5A602C65-B1B7-49B6-83A5-D284E65CC10B}" v="340" dt="2021-04-15T11:29:25.363"/>
    <p1510:client id="{74C676D3-458D-42C0-945E-EF7E82E3B6F2}" v="607" dt="2021-04-13T12:10:39.192"/>
    <p1510:client id="{8032F7D9-E12B-4972-AF91-FA3E2CAB8BE9}" v="94" dt="2022-09-05T15:51:58.456"/>
    <p1510:client id="{866A8C94-BF26-4D69-8A1D-517FB5E229D3}" v="376" dt="2021-04-14T11:07:53.205"/>
    <p1510:client id="{975BF7BC-580F-4E4A-B0A0-76985DB93925}" v="515" dt="2021-04-26T12:10:40.536"/>
    <p1510:client id="{99209729-7573-4B77-8BCF-D7C45C860739}" v="2" dt="2021-04-19T06:19:31.874"/>
    <p1510:client id="{C113A023-AD10-4C68-B64D-FCA326AB0080}" v="227" dt="2022-09-06T10:57:38.190"/>
    <p1510:client id="{D6FF69D8-DE17-4DB2-891F-CB001BF246FD}" v="385" dt="2021-04-14T16:32:15.273"/>
    <p1510:client id="{E5F1728A-3DFB-426A-AE86-186BFF60002E}" v="2" dt="2021-04-19T06:20:36.5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8.fntdata"/><Relationship Id="rId42" Type="http://schemas.openxmlformats.org/officeDocument/2006/relationships/font" Target="fonts/font16.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3.fntdata"/><Relationship Id="rId41" Type="http://schemas.openxmlformats.org/officeDocument/2006/relationships/font" Target="fonts/font15.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49" Type="http://customschemas.google.com/relationships/presentationmetadata" Target="meta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8" Type="http://schemas.openxmlformats.org/officeDocument/2006/relationships/slide" Target="slides/slide3.xml"/><Relationship Id="rId5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ssinen Saija" userId="S::saija.nissinen@edu.joensuu.fi::c7a9f1fc-5e24-42e1-9587-5f876de8d8ac" providerId="AD" clId="Web-{5A602C65-B1B7-49B6-83A5-D284E65CC10B}"/>
    <pc:docChg chg="modSld">
      <pc:chgData name="Nissinen Saija" userId="S::saija.nissinen@edu.joensuu.fi::c7a9f1fc-5e24-42e1-9587-5f876de8d8ac" providerId="AD" clId="Web-{5A602C65-B1B7-49B6-83A5-D284E65CC10B}" dt="2021-04-15T11:29:25.363" v="171" actId="20577"/>
      <pc:docMkLst>
        <pc:docMk/>
      </pc:docMkLst>
      <pc:sldChg chg="modSp">
        <pc:chgData name="Nissinen Saija" userId="S::saija.nissinen@edu.joensuu.fi::c7a9f1fc-5e24-42e1-9587-5f876de8d8ac" providerId="AD" clId="Web-{5A602C65-B1B7-49B6-83A5-D284E65CC10B}" dt="2021-04-15T11:29:25.363" v="171" actId="20577"/>
        <pc:sldMkLst>
          <pc:docMk/>
          <pc:sldMk cId="0" sldId="272"/>
        </pc:sldMkLst>
        <pc:spChg chg="mod">
          <ac:chgData name="Nissinen Saija" userId="S::saija.nissinen@edu.joensuu.fi::c7a9f1fc-5e24-42e1-9587-5f876de8d8ac" providerId="AD" clId="Web-{5A602C65-B1B7-49B6-83A5-D284E65CC10B}" dt="2021-04-15T11:29:25.363" v="171" actId="20577"/>
          <ac:spMkLst>
            <pc:docMk/>
            <pc:sldMk cId="0" sldId="272"/>
            <ac:spMk id="253" creationId="{00000000-0000-0000-0000-000000000000}"/>
          </ac:spMkLst>
        </pc:spChg>
      </pc:sldChg>
    </pc:docChg>
  </pc:docChgLst>
  <pc:docChgLst>
    <pc:chgData name="Pesonen Kati" userId="S::kati.pesonen@edu.joensuu.fi::fc647914-0eba-4b90-8751-c2c08cb61355" providerId="AD" clId="Web-{E5F1728A-3DFB-426A-AE86-186BFF60002E}"/>
    <pc:docChg chg="addSld delSld">
      <pc:chgData name="Pesonen Kati" userId="S::kati.pesonen@edu.joensuu.fi::fc647914-0eba-4b90-8751-c2c08cb61355" providerId="AD" clId="Web-{E5F1728A-3DFB-426A-AE86-186BFF60002E}" dt="2021-04-19T06:20:36.551" v="1"/>
      <pc:docMkLst>
        <pc:docMk/>
      </pc:docMkLst>
      <pc:sldChg chg="del">
        <pc:chgData name="Pesonen Kati" userId="S::kati.pesonen@edu.joensuu.fi::fc647914-0eba-4b90-8751-c2c08cb61355" providerId="AD" clId="Web-{E5F1728A-3DFB-426A-AE86-186BFF60002E}" dt="2021-04-19T06:20:36.551" v="1"/>
        <pc:sldMkLst>
          <pc:docMk/>
          <pc:sldMk cId="0" sldId="270"/>
        </pc:sldMkLst>
      </pc:sldChg>
      <pc:sldChg chg="add">
        <pc:chgData name="Pesonen Kati" userId="S::kati.pesonen@edu.joensuu.fi::fc647914-0eba-4b90-8751-c2c08cb61355" providerId="AD" clId="Web-{E5F1728A-3DFB-426A-AE86-186BFF60002E}" dt="2021-04-19T06:20:32.348" v="0"/>
        <pc:sldMkLst>
          <pc:docMk/>
          <pc:sldMk cId="881840305" sldId="278"/>
        </pc:sldMkLst>
      </pc:sldChg>
    </pc:docChg>
  </pc:docChgLst>
  <pc:docChgLst>
    <pc:chgData name="Voutilainen Jutta" userId="S::jutta.voutilainen@edu.joensuu.fi::89677b19-53e3-49fb-82e6-5599e34183b4" providerId="AD" clId="Web-{34583923-FD65-4470-A340-151193BC5804}"/>
    <pc:docChg chg="modSld">
      <pc:chgData name="Voutilainen Jutta" userId="S::jutta.voutilainen@edu.joensuu.fi::89677b19-53e3-49fb-82e6-5599e34183b4" providerId="AD" clId="Web-{34583923-FD65-4470-A340-151193BC5804}" dt="2022-09-09T06:18:37.884" v="23" actId="20577"/>
      <pc:docMkLst>
        <pc:docMk/>
      </pc:docMkLst>
      <pc:sldChg chg="modSp">
        <pc:chgData name="Voutilainen Jutta" userId="S::jutta.voutilainen@edu.joensuu.fi::89677b19-53e3-49fb-82e6-5599e34183b4" providerId="AD" clId="Web-{34583923-FD65-4470-A340-151193BC5804}" dt="2022-09-09T06:18:37.884" v="23" actId="20577"/>
        <pc:sldMkLst>
          <pc:docMk/>
          <pc:sldMk cId="0" sldId="271"/>
        </pc:sldMkLst>
        <pc:spChg chg="mod">
          <ac:chgData name="Voutilainen Jutta" userId="S::jutta.voutilainen@edu.joensuu.fi::89677b19-53e3-49fb-82e6-5599e34183b4" providerId="AD" clId="Web-{34583923-FD65-4470-A340-151193BC5804}" dt="2022-09-09T06:18:37.884" v="23" actId="20577"/>
          <ac:spMkLst>
            <pc:docMk/>
            <pc:sldMk cId="0" sldId="271"/>
            <ac:spMk id="244" creationId="{00000000-0000-0000-0000-000000000000}"/>
          </ac:spMkLst>
        </pc:spChg>
      </pc:sldChg>
    </pc:docChg>
  </pc:docChgLst>
  <pc:docChgLst>
    <pc:chgData name="Pesonen Kati" userId="S::kati.pesonen@edu.joensuu.fi::fc647914-0eba-4b90-8751-c2c08cb61355" providerId="AD" clId="Web-{975BF7BC-580F-4E4A-B0A0-76985DB93925}"/>
    <pc:docChg chg="modSld">
      <pc:chgData name="Pesonen Kati" userId="S::kati.pesonen@edu.joensuu.fi::fc647914-0eba-4b90-8751-c2c08cb61355" providerId="AD" clId="Web-{975BF7BC-580F-4E4A-B0A0-76985DB93925}" dt="2021-04-26T12:10:40.536" v="265"/>
      <pc:docMkLst>
        <pc:docMk/>
      </pc:docMkLst>
      <pc:sldChg chg="addSp delSp modSp">
        <pc:chgData name="Pesonen Kati" userId="S::kati.pesonen@edu.joensuu.fi::fc647914-0eba-4b90-8751-c2c08cb61355" providerId="AD" clId="Web-{975BF7BC-580F-4E4A-B0A0-76985DB93925}" dt="2021-04-26T12:08:11.422" v="264"/>
        <pc:sldMkLst>
          <pc:docMk/>
          <pc:sldMk cId="0" sldId="272"/>
        </pc:sldMkLst>
        <pc:picChg chg="add del mod modCrop">
          <ac:chgData name="Pesonen Kati" userId="S::kati.pesonen@edu.joensuu.fi::fc647914-0eba-4b90-8751-c2c08cb61355" providerId="AD" clId="Web-{975BF7BC-580F-4E4A-B0A0-76985DB93925}" dt="2021-04-26T12:08:11.422" v="264"/>
          <ac:picMkLst>
            <pc:docMk/>
            <pc:sldMk cId="0" sldId="272"/>
            <ac:picMk id="2" creationId="{FB3B4871-3A88-44AD-A73B-6FE1061BDBAF}"/>
          </ac:picMkLst>
        </pc:picChg>
      </pc:sldChg>
      <pc:sldChg chg="modSp">
        <pc:chgData name="Pesonen Kati" userId="S::kati.pesonen@edu.joensuu.fi::fc647914-0eba-4b90-8751-c2c08cb61355" providerId="AD" clId="Web-{975BF7BC-580F-4E4A-B0A0-76985DB93925}" dt="2021-04-26T11:45:17.807" v="231" actId="20577"/>
        <pc:sldMkLst>
          <pc:docMk/>
          <pc:sldMk cId="0" sldId="275"/>
        </pc:sldMkLst>
        <pc:spChg chg="mod">
          <ac:chgData name="Pesonen Kati" userId="S::kati.pesonen@edu.joensuu.fi::fc647914-0eba-4b90-8751-c2c08cb61355" providerId="AD" clId="Web-{975BF7BC-580F-4E4A-B0A0-76985DB93925}" dt="2021-04-26T11:45:17.807" v="231" actId="20577"/>
          <ac:spMkLst>
            <pc:docMk/>
            <pc:sldMk cId="0" sldId="275"/>
            <ac:spMk id="277" creationId="{00000000-0000-0000-0000-000000000000}"/>
          </ac:spMkLst>
        </pc:spChg>
      </pc:sldChg>
      <pc:sldChg chg="modSp mod setBg">
        <pc:chgData name="Pesonen Kati" userId="S::kati.pesonen@edu.joensuu.fi::fc647914-0eba-4b90-8751-c2c08cb61355" providerId="AD" clId="Web-{975BF7BC-580F-4E4A-B0A0-76985DB93925}" dt="2021-04-26T12:10:40.536" v="265"/>
        <pc:sldMkLst>
          <pc:docMk/>
          <pc:sldMk cId="881840305" sldId="278"/>
        </pc:sldMkLst>
        <pc:spChg chg="mod">
          <ac:chgData name="Pesonen Kati" userId="S::kati.pesonen@edu.joensuu.fi::fc647914-0eba-4b90-8751-c2c08cb61355" providerId="AD" clId="Web-{975BF7BC-580F-4E4A-B0A0-76985DB93925}" dt="2021-04-26T12:04:24.884" v="238" actId="20577"/>
          <ac:spMkLst>
            <pc:docMk/>
            <pc:sldMk cId="881840305" sldId="278"/>
            <ac:spMk id="2" creationId="{CAFB9715-0503-452C-8FA7-FF1E0EEC5AFA}"/>
          </ac:spMkLst>
        </pc:spChg>
        <pc:spChg chg="mod">
          <ac:chgData name="Pesonen Kati" userId="S::kati.pesonen@edu.joensuu.fi::fc647914-0eba-4b90-8751-c2c08cb61355" providerId="AD" clId="Web-{975BF7BC-580F-4E4A-B0A0-76985DB93925}" dt="2021-04-26T12:04:15.618" v="234" actId="20577"/>
          <ac:spMkLst>
            <pc:docMk/>
            <pc:sldMk cId="881840305" sldId="278"/>
            <ac:spMk id="3" creationId="{8914FEF3-E69D-4744-AD43-DDA579F694EF}"/>
          </ac:spMkLst>
        </pc:spChg>
        <pc:spChg chg="mod">
          <ac:chgData name="Pesonen Kati" userId="S::kati.pesonen@edu.joensuu.fi::fc647914-0eba-4b90-8751-c2c08cb61355" providerId="AD" clId="Web-{975BF7BC-580F-4E4A-B0A0-76985DB93925}" dt="2021-04-26T12:04:13.696" v="233" actId="20577"/>
          <ac:spMkLst>
            <pc:docMk/>
            <pc:sldMk cId="881840305" sldId="278"/>
            <ac:spMk id="4" creationId="{BB31C75C-6C45-4B90-B2E0-60800F77AD5A}"/>
          </ac:spMkLst>
        </pc:spChg>
      </pc:sldChg>
    </pc:docChg>
  </pc:docChgLst>
  <pc:docChgLst>
    <pc:chgData name="Pesonen Kati" userId="S::kati.pesonen@edu.joensuu.fi::fc647914-0eba-4b90-8751-c2c08cb61355" providerId="AD" clId="Web-{13C24D37-BD4B-4D38-B388-EF7DB667E2B1}"/>
    <pc:docChg chg="modSld">
      <pc:chgData name="Pesonen Kati" userId="S::kati.pesonen@edu.joensuu.fi::fc647914-0eba-4b90-8751-c2c08cb61355" providerId="AD" clId="Web-{13C24D37-BD4B-4D38-B388-EF7DB667E2B1}" dt="2021-04-14T11:16:13.429" v="39" actId="20577"/>
      <pc:docMkLst>
        <pc:docMk/>
      </pc:docMkLst>
      <pc:sldChg chg="modSp">
        <pc:chgData name="Pesonen Kati" userId="S::kati.pesonen@edu.joensuu.fi::fc647914-0eba-4b90-8751-c2c08cb61355" providerId="AD" clId="Web-{13C24D37-BD4B-4D38-B388-EF7DB667E2B1}" dt="2021-04-14T11:16:13.429" v="39" actId="20577"/>
        <pc:sldMkLst>
          <pc:docMk/>
          <pc:sldMk cId="0" sldId="274"/>
        </pc:sldMkLst>
        <pc:spChg chg="mod">
          <ac:chgData name="Pesonen Kati" userId="S::kati.pesonen@edu.joensuu.fi::fc647914-0eba-4b90-8751-c2c08cb61355" providerId="AD" clId="Web-{13C24D37-BD4B-4D38-B388-EF7DB667E2B1}" dt="2021-04-14T11:16:13.429" v="39" actId="20577"/>
          <ac:spMkLst>
            <pc:docMk/>
            <pc:sldMk cId="0" sldId="274"/>
            <ac:spMk id="269" creationId="{00000000-0000-0000-0000-000000000000}"/>
          </ac:spMkLst>
        </pc:spChg>
      </pc:sldChg>
      <pc:sldChg chg="modSp">
        <pc:chgData name="Pesonen Kati" userId="S::kati.pesonen@edu.joensuu.fi::fc647914-0eba-4b90-8751-c2c08cb61355" providerId="AD" clId="Web-{13C24D37-BD4B-4D38-B388-EF7DB667E2B1}" dt="2021-04-14T11:14:59.363" v="38" actId="20577"/>
        <pc:sldMkLst>
          <pc:docMk/>
          <pc:sldMk cId="0" sldId="276"/>
        </pc:sldMkLst>
        <pc:spChg chg="mod">
          <ac:chgData name="Pesonen Kati" userId="S::kati.pesonen@edu.joensuu.fi::fc647914-0eba-4b90-8751-c2c08cb61355" providerId="AD" clId="Web-{13C24D37-BD4B-4D38-B388-EF7DB667E2B1}" dt="2021-04-14T11:14:59.363" v="38" actId="20577"/>
          <ac:spMkLst>
            <pc:docMk/>
            <pc:sldMk cId="0" sldId="276"/>
            <ac:spMk id="285" creationId="{00000000-0000-0000-0000-000000000000}"/>
          </ac:spMkLst>
        </pc:spChg>
      </pc:sldChg>
    </pc:docChg>
  </pc:docChgLst>
  <pc:docChgLst>
    <pc:chgData name="Nykänen Riitta" userId="S::riitta.nykanen@edu.joensuu.fi::779c503c-6a10-4bd4-b8f9-6c6d166058f0" providerId="AD" clId="Web-{527F2ABB-5FF2-45C9-9025-38AB4D71F345}"/>
    <pc:docChg chg="modSld">
      <pc:chgData name="Nykänen Riitta" userId="S::riitta.nykanen@edu.joensuu.fi::779c503c-6a10-4bd4-b8f9-6c6d166058f0" providerId="AD" clId="Web-{527F2ABB-5FF2-45C9-9025-38AB4D71F345}" dt="2021-04-14T14:45:14.184" v="2" actId="1076"/>
      <pc:docMkLst>
        <pc:docMk/>
      </pc:docMkLst>
      <pc:sldChg chg="modSp">
        <pc:chgData name="Nykänen Riitta" userId="S::riitta.nykanen@edu.joensuu.fi::779c503c-6a10-4bd4-b8f9-6c6d166058f0" providerId="AD" clId="Web-{527F2ABB-5FF2-45C9-9025-38AB4D71F345}" dt="2021-04-14T14:45:14.184" v="2" actId="1076"/>
        <pc:sldMkLst>
          <pc:docMk/>
          <pc:sldMk cId="0" sldId="267"/>
        </pc:sldMkLst>
        <pc:picChg chg="mod">
          <ac:chgData name="Nykänen Riitta" userId="S::riitta.nykanen@edu.joensuu.fi::779c503c-6a10-4bd4-b8f9-6c6d166058f0" providerId="AD" clId="Web-{527F2ABB-5FF2-45C9-9025-38AB4D71F345}" dt="2021-04-14T14:45:14.184" v="2" actId="1076"/>
          <ac:picMkLst>
            <pc:docMk/>
            <pc:sldMk cId="0" sldId="267"/>
            <ac:picMk id="214" creationId="{00000000-0000-0000-0000-000000000000}"/>
          </ac:picMkLst>
        </pc:picChg>
      </pc:sldChg>
    </pc:docChg>
  </pc:docChgLst>
  <pc:docChgLst>
    <pc:chgData name="Ullgren Reetta" userId="S::reetta.ullgren@edu.joensuu.fi::78884669-8218-4543-8445-9a285c7fb782" providerId="AD" clId="Web-{094093EA-8038-454A-B644-CC3CBF9F79DA}"/>
    <pc:docChg chg="modSld">
      <pc:chgData name="Ullgren Reetta" userId="S::reetta.ullgren@edu.joensuu.fi::78884669-8218-4543-8445-9a285c7fb782" providerId="AD" clId="Web-{094093EA-8038-454A-B644-CC3CBF9F79DA}" dt="2022-09-07T04:23:36.288" v="6" actId="20577"/>
      <pc:docMkLst>
        <pc:docMk/>
      </pc:docMkLst>
      <pc:sldChg chg="modSp">
        <pc:chgData name="Ullgren Reetta" userId="S::reetta.ullgren@edu.joensuu.fi::78884669-8218-4543-8445-9a285c7fb782" providerId="AD" clId="Web-{094093EA-8038-454A-B644-CC3CBF9F79DA}" dt="2022-09-07T04:23:36.288" v="6" actId="20577"/>
        <pc:sldMkLst>
          <pc:docMk/>
          <pc:sldMk cId="0" sldId="275"/>
        </pc:sldMkLst>
        <pc:spChg chg="mod">
          <ac:chgData name="Ullgren Reetta" userId="S::reetta.ullgren@edu.joensuu.fi::78884669-8218-4543-8445-9a285c7fb782" providerId="AD" clId="Web-{094093EA-8038-454A-B644-CC3CBF9F79DA}" dt="2022-09-07T04:23:36.288" v="6" actId="20577"/>
          <ac:spMkLst>
            <pc:docMk/>
            <pc:sldMk cId="0" sldId="275"/>
            <ac:spMk id="277" creationId="{00000000-0000-0000-0000-000000000000}"/>
          </ac:spMkLst>
        </pc:spChg>
      </pc:sldChg>
    </pc:docChg>
  </pc:docChgLst>
  <pc:docChgLst>
    <pc:chgData name="Pesonen Kati" userId="S::kati.pesonen@edu.joensuu.fi::fc647914-0eba-4b90-8751-c2c08cb61355" providerId="AD" clId="Web-{866A8C94-BF26-4D69-8A1D-517FB5E229D3}"/>
    <pc:docChg chg="modSld">
      <pc:chgData name="Pesonen Kati" userId="S::kati.pesonen@edu.joensuu.fi::fc647914-0eba-4b90-8751-c2c08cb61355" providerId="AD" clId="Web-{866A8C94-BF26-4D69-8A1D-517FB5E229D3}" dt="2021-04-14T11:07:53.205" v="175" actId="20577"/>
      <pc:docMkLst>
        <pc:docMk/>
      </pc:docMkLst>
      <pc:sldChg chg="modSp">
        <pc:chgData name="Pesonen Kati" userId="S::kati.pesonen@edu.joensuu.fi::fc647914-0eba-4b90-8751-c2c08cb61355" providerId="AD" clId="Web-{866A8C94-BF26-4D69-8A1D-517FB5E229D3}" dt="2021-04-14T11:07:53.205" v="175" actId="20577"/>
        <pc:sldMkLst>
          <pc:docMk/>
          <pc:sldMk cId="0" sldId="276"/>
        </pc:sldMkLst>
        <pc:spChg chg="mod">
          <ac:chgData name="Pesonen Kati" userId="S::kati.pesonen@edu.joensuu.fi::fc647914-0eba-4b90-8751-c2c08cb61355" providerId="AD" clId="Web-{866A8C94-BF26-4D69-8A1D-517FB5E229D3}" dt="2021-04-14T11:07:53.205" v="175" actId="20577"/>
          <ac:spMkLst>
            <pc:docMk/>
            <pc:sldMk cId="0" sldId="276"/>
            <ac:spMk id="285" creationId="{00000000-0000-0000-0000-000000000000}"/>
          </ac:spMkLst>
        </pc:spChg>
      </pc:sldChg>
    </pc:docChg>
  </pc:docChgLst>
  <pc:docChgLst>
    <pc:chgData name="Räsänen Jaana" userId="S::jaana.rasanen@edu.joensuu.fi::31420fe7-d044-4825-aaf0-b44eae2e3849" providerId="AD" clId="Web-{2C2B56BC-E2C6-4B18-94FA-91100FA602FA}"/>
    <pc:docChg chg="modSld">
      <pc:chgData name="Räsänen Jaana" userId="S::jaana.rasanen@edu.joensuu.fi::31420fe7-d044-4825-aaf0-b44eae2e3849" providerId="AD" clId="Web-{2C2B56BC-E2C6-4B18-94FA-91100FA602FA}" dt="2022-09-09T09:45:05.148" v="25" actId="20577"/>
      <pc:docMkLst>
        <pc:docMk/>
      </pc:docMkLst>
      <pc:sldChg chg="modSp">
        <pc:chgData name="Räsänen Jaana" userId="S::jaana.rasanen@edu.joensuu.fi::31420fe7-d044-4825-aaf0-b44eae2e3849" providerId="AD" clId="Web-{2C2B56BC-E2C6-4B18-94FA-91100FA602FA}" dt="2022-09-09T09:45:05.148" v="25" actId="20577"/>
        <pc:sldMkLst>
          <pc:docMk/>
          <pc:sldMk cId="3143579744" sldId="279"/>
        </pc:sldMkLst>
        <pc:spChg chg="mod">
          <ac:chgData name="Räsänen Jaana" userId="S::jaana.rasanen@edu.joensuu.fi::31420fe7-d044-4825-aaf0-b44eae2e3849" providerId="AD" clId="Web-{2C2B56BC-E2C6-4B18-94FA-91100FA602FA}" dt="2022-09-09T09:45:05.148" v="25" actId="20577"/>
          <ac:spMkLst>
            <pc:docMk/>
            <pc:sldMk cId="3143579744" sldId="279"/>
            <ac:spMk id="13" creationId="{585D4B71-3349-49A4-8F96-D79341BF2C0A}"/>
          </ac:spMkLst>
        </pc:spChg>
      </pc:sldChg>
    </pc:docChg>
  </pc:docChgLst>
  <pc:docChgLst>
    <pc:chgData name="Nissinen Saija" userId="S::saija.nissinen@edu.joensuu.fi::c7a9f1fc-5e24-42e1-9587-5f876de8d8ac" providerId="AD" clId="Web-{C113A023-AD10-4C68-B64D-FCA326AB0080}"/>
    <pc:docChg chg="modSld">
      <pc:chgData name="Nissinen Saija" userId="S::saija.nissinen@edu.joensuu.fi::c7a9f1fc-5e24-42e1-9587-5f876de8d8ac" providerId="AD" clId="Web-{C113A023-AD10-4C68-B64D-FCA326AB0080}" dt="2022-09-06T10:57:38.128" v="175" actId="20577"/>
      <pc:docMkLst>
        <pc:docMk/>
      </pc:docMkLst>
      <pc:sldChg chg="modSp">
        <pc:chgData name="Nissinen Saija" userId="S::saija.nissinen@edu.joensuu.fi::c7a9f1fc-5e24-42e1-9587-5f876de8d8ac" providerId="AD" clId="Web-{C113A023-AD10-4C68-B64D-FCA326AB0080}" dt="2022-09-06T10:57:38.128" v="175" actId="20577"/>
        <pc:sldMkLst>
          <pc:docMk/>
          <pc:sldMk cId="3143579744" sldId="279"/>
        </pc:sldMkLst>
        <pc:spChg chg="mod">
          <ac:chgData name="Nissinen Saija" userId="S::saija.nissinen@edu.joensuu.fi::c7a9f1fc-5e24-42e1-9587-5f876de8d8ac" providerId="AD" clId="Web-{C113A023-AD10-4C68-B64D-FCA326AB0080}" dt="2022-09-06T10:57:38.128" v="175" actId="20577"/>
          <ac:spMkLst>
            <pc:docMk/>
            <pc:sldMk cId="3143579744" sldId="279"/>
            <ac:spMk id="10" creationId="{C270973E-5753-4C8D-9A1B-8D681EA75EB1}"/>
          </ac:spMkLst>
        </pc:spChg>
        <pc:spChg chg="mod">
          <ac:chgData name="Nissinen Saija" userId="S::saija.nissinen@edu.joensuu.fi::c7a9f1fc-5e24-42e1-9587-5f876de8d8ac" providerId="AD" clId="Web-{C113A023-AD10-4C68-B64D-FCA326AB0080}" dt="2022-09-06T10:56:50.173" v="159" actId="20577"/>
          <ac:spMkLst>
            <pc:docMk/>
            <pc:sldMk cId="3143579744" sldId="279"/>
            <ac:spMk id="13" creationId="{585D4B71-3349-49A4-8F96-D79341BF2C0A}"/>
          </ac:spMkLst>
        </pc:spChg>
      </pc:sldChg>
    </pc:docChg>
  </pc:docChgLst>
  <pc:docChgLst>
    <pc:chgData name="Hakulinen Päivi" userId="S::paivi.hakulinen@edu.joensuu.fi::30034e84-21ba-42a3-809d-6064deba79e2" providerId="AD" clId="Web-{8032F7D9-E12B-4972-AF91-FA3E2CAB8BE9}"/>
    <pc:docChg chg="modSld">
      <pc:chgData name="Hakulinen Päivi" userId="S::paivi.hakulinen@edu.joensuu.fi::30034e84-21ba-42a3-809d-6064deba79e2" providerId="AD" clId="Web-{8032F7D9-E12B-4972-AF91-FA3E2CAB8BE9}" dt="2022-09-05T15:51:58.456" v="93" actId="20577"/>
      <pc:docMkLst>
        <pc:docMk/>
      </pc:docMkLst>
      <pc:sldChg chg="modSp">
        <pc:chgData name="Hakulinen Päivi" userId="S::paivi.hakulinen@edu.joensuu.fi::30034e84-21ba-42a3-809d-6064deba79e2" providerId="AD" clId="Web-{8032F7D9-E12B-4972-AF91-FA3E2CAB8BE9}" dt="2022-09-05T15:51:58.456" v="93" actId="20577"/>
        <pc:sldMkLst>
          <pc:docMk/>
          <pc:sldMk cId="881840305" sldId="278"/>
        </pc:sldMkLst>
        <pc:spChg chg="mod">
          <ac:chgData name="Hakulinen Päivi" userId="S::paivi.hakulinen@edu.joensuu.fi::30034e84-21ba-42a3-809d-6064deba79e2" providerId="AD" clId="Web-{8032F7D9-E12B-4972-AF91-FA3E2CAB8BE9}" dt="2022-09-05T15:51:58.456" v="93" actId="20577"/>
          <ac:spMkLst>
            <pc:docMk/>
            <pc:sldMk cId="881840305" sldId="278"/>
            <ac:spMk id="4" creationId="{BB31C75C-6C45-4B90-B2E0-60800F77AD5A}"/>
          </ac:spMkLst>
        </pc:spChg>
      </pc:sldChg>
    </pc:docChg>
  </pc:docChgLst>
  <pc:docChgLst>
    <pc:chgData name="Pyykkö Nina" userId="S::nina.pyykko@edu.joensuu.fi::b7b0e810-a859-4128-a76f-eab3eae35c13" providerId="AD" clId="Web-{74C676D3-458D-42C0-945E-EF7E82E3B6F2}"/>
    <pc:docChg chg="modSld">
      <pc:chgData name="Pyykkö Nina" userId="S::nina.pyykko@edu.joensuu.fi::b7b0e810-a859-4128-a76f-eab3eae35c13" providerId="AD" clId="Web-{74C676D3-458D-42C0-945E-EF7E82E3B6F2}" dt="2021-04-13T12:10:39.192" v="301" actId="20577"/>
      <pc:docMkLst>
        <pc:docMk/>
      </pc:docMkLst>
      <pc:sldChg chg="modSp">
        <pc:chgData name="Pyykkö Nina" userId="S::nina.pyykko@edu.joensuu.fi::b7b0e810-a859-4128-a76f-eab3eae35c13" providerId="AD" clId="Web-{74C676D3-458D-42C0-945E-EF7E82E3B6F2}" dt="2021-04-13T12:10:39.192" v="301" actId="20577"/>
        <pc:sldMkLst>
          <pc:docMk/>
          <pc:sldMk cId="0" sldId="274"/>
        </pc:sldMkLst>
        <pc:spChg chg="mod">
          <ac:chgData name="Pyykkö Nina" userId="S::nina.pyykko@edu.joensuu.fi::b7b0e810-a859-4128-a76f-eab3eae35c13" providerId="AD" clId="Web-{74C676D3-458D-42C0-945E-EF7E82E3B6F2}" dt="2021-04-13T12:10:39.192" v="301" actId="20577"/>
          <ac:spMkLst>
            <pc:docMk/>
            <pc:sldMk cId="0" sldId="274"/>
            <ac:spMk id="269" creationId="{00000000-0000-0000-0000-000000000000}"/>
          </ac:spMkLst>
        </pc:spChg>
      </pc:sldChg>
    </pc:docChg>
  </pc:docChgLst>
  <pc:docChgLst>
    <pc:chgData name="Nykänen Riitta" userId="S::riitta.nykanen@edu.joensuu.fi::779c503c-6a10-4bd4-b8f9-6c6d166058f0" providerId="AD" clId="Web-{D6FF69D8-DE17-4DB2-891F-CB001BF246FD}"/>
    <pc:docChg chg="modSld">
      <pc:chgData name="Nykänen Riitta" userId="S::riitta.nykanen@edu.joensuu.fi::779c503c-6a10-4bd4-b8f9-6c6d166058f0" providerId="AD" clId="Web-{D6FF69D8-DE17-4DB2-891F-CB001BF246FD}" dt="2021-04-14T16:32:13.023" v="188" actId="20577"/>
      <pc:docMkLst>
        <pc:docMk/>
      </pc:docMkLst>
      <pc:sldChg chg="modSp">
        <pc:chgData name="Nykänen Riitta" userId="S::riitta.nykanen@edu.joensuu.fi::779c503c-6a10-4bd4-b8f9-6c6d166058f0" providerId="AD" clId="Web-{D6FF69D8-DE17-4DB2-891F-CB001BF246FD}" dt="2021-04-14T16:32:13.023" v="188" actId="20577"/>
        <pc:sldMkLst>
          <pc:docMk/>
          <pc:sldMk cId="0" sldId="271"/>
        </pc:sldMkLst>
        <pc:spChg chg="mod">
          <ac:chgData name="Nykänen Riitta" userId="S::riitta.nykanen@edu.joensuu.fi::779c503c-6a10-4bd4-b8f9-6c6d166058f0" providerId="AD" clId="Web-{D6FF69D8-DE17-4DB2-891F-CB001BF246FD}" dt="2021-04-14T16:32:13.023" v="188" actId="20577"/>
          <ac:spMkLst>
            <pc:docMk/>
            <pc:sldMk cId="0" sldId="271"/>
            <ac:spMk id="244" creationId="{00000000-0000-0000-0000-000000000000}"/>
          </ac:spMkLst>
        </pc:spChg>
      </pc:sldChg>
    </pc:docChg>
  </pc:docChgLst>
  <pc:docChgLst>
    <pc:chgData name="Pesonen Kati" userId="S::kati.pesonen@edu.joensuu.fi::fc647914-0eba-4b90-8751-c2c08cb61355" providerId="AD" clId="Web-{24C6F859-E294-4290-A0C2-3907F55C6058}"/>
    <pc:docChg chg="addSld delSld modSld">
      <pc:chgData name="Pesonen Kati" userId="S::kati.pesonen@edu.joensuu.fi::fc647914-0eba-4b90-8751-c2c08cb61355" providerId="AD" clId="Web-{24C6F859-E294-4290-A0C2-3907F55C6058}" dt="2021-04-26T15:09:13.982" v="917" actId="20577"/>
      <pc:docMkLst>
        <pc:docMk/>
      </pc:docMkLst>
      <pc:sldChg chg="modTransition">
        <pc:chgData name="Pesonen Kati" userId="S::kati.pesonen@edu.joensuu.fi::fc647914-0eba-4b90-8751-c2c08cb61355" providerId="AD" clId="Web-{24C6F859-E294-4290-A0C2-3907F55C6058}" dt="2021-04-26T14:38:51.325" v="797"/>
        <pc:sldMkLst>
          <pc:docMk/>
          <pc:sldMk cId="0" sldId="257"/>
        </pc:sldMkLst>
      </pc:sldChg>
      <pc:sldChg chg="modTransition">
        <pc:chgData name="Pesonen Kati" userId="S::kati.pesonen@edu.joensuu.fi::fc647914-0eba-4b90-8751-c2c08cb61355" providerId="AD" clId="Web-{24C6F859-E294-4290-A0C2-3907F55C6058}" dt="2021-04-26T14:38:54.294" v="798"/>
        <pc:sldMkLst>
          <pc:docMk/>
          <pc:sldMk cId="0" sldId="258"/>
        </pc:sldMkLst>
      </pc:sldChg>
      <pc:sldChg chg="addSp delSp modSp modTransition">
        <pc:chgData name="Pesonen Kati" userId="S::kati.pesonen@edu.joensuu.fi::fc647914-0eba-4b90-8751-c2c08cb61355" providerId="AD" clId="Web-{24C6F859-E294-4290-A0C2-3907F55C6058}" dt="2021-04-26T14:46:53.197" v="893" actId="1076"/>
        <pc:sldMkLst>
          <pc:docMk/>
          <pc:sldMk cId="0" sldId="259"/>
        </pc:sldMkLst>
        <pc:spChg chg="add mod">
          <ac:chgData name="Pesonen Kati" userId="S::kati.pesonen@edu.joensuu.fi::fc647914-0eba-4b90-8751-c2c08cb61355" providerId="AD" clId="Web-{24C6F859-E294-4290-A0C2-3907F55C6058}" dt="2021-04-26T14:46:53.197" v="893" actId="1076"/>
          <ac:spMkLst>
            <pc:docMk/>
            <pc:sldMk cId="0" sldId="259"/>
            <ac:spMk id="2" creationId="{48E042E2-96A4-4601-A1EA-0D357D276EFF}"/>
          </ac:spMkLst>
        </pc:spChg>
        <pc:spChg chg="add del mod">
          <ac:chgData name="Pesonen Kati" userId="S::kati.pesonen@edu.joensuu.fi::fc647914-0eba-4b90-8751-c2c08cb61355" providerId="AD" clId="Web-{24C6F859-E294-4290-A0C2-3907F55C6058}" dt="2021-04-26T14:31:57.752" v="748"/>
          <ac:spMkLst>
            <pc:docMk/>
            <pc:sldMk cId="0" sldId="259"/>
            <ac:spMk id="4" creationId="{36212C4D-5FA0-4644-8937-B42E0516F803}"/>
          </ac:spMkLst>
        </pc:spChg>
        <pc:spChg chg="add del">
          <ac:chgData name="Pesonen Kati" userId="S::kati.pesonen@edu.joensuu.fi::fc647914-0eba-4b90-8751-c2c08cb61355" providerId="AD" clId="Web-{24C6F859-E294-4290-A0C2-3907F55C6058}" dt="2021-04-26T14:24:30.365" v="701"/>
          <ac:spMkLst>
            <pc:docMk/>
            <pc:sldMk cId="0" sldId="259"/>
            <ac:spMk id="5" creationId="{A210FA84-5DDE-4FD2-AFEC-363620ED1311}"/>
          </ac:spMkLst>
        </pc:spChg>
        <pc:spChg chg="add mod">
          <ac:chgData name="Pesonen Kati" userId="S::kati.pesonen@edu.joensuu.fi::fc647914-0eba-4b90-8751-c2c08cb61355" providerId="AD" clId="Web-{24C6F859-E294-4290-A0C2-3907F55C6058}" dt="2021-04-26T14:33:49.770" v="764" actId="1076"/>
          <ac:spMkLst>
            <pc:docMk/>
            <pc:sldMk cId="0" sldId="259"/>
            <ac:spMk id="8" creationId="{4B4B49AF-7754-4440-B76C-C054DD5BF77D}"/>
          </ac:spMkLst>
        </pc:spChg>
        <pc:spChg chg="add mod">
          <ac:chgData name="Pesonen Kati" userId="S::kati.pesonen@edu.joensuu.fi::fc647914-0eba-4b90-8751-c2c08cb61355" providerId="AD" clId="Web-{24C6F859-E294-4290-A0C2-3907F55C6058}" dt="2021-04-26T14:46:49.713" v="892" actId="20577"/>
          <ac:spMkLst>
            <pc:docMk/>
            <pc:sldMk cId="0" sldId="259"/>
            <ac:spMk id="11" creationId="{68204DF4-740A-40E5-8C8A-E5B7734F1BD5}"/>
          </ac:spMkLst>
        </pc:spChg>
        <pc:spChg chg="del mod">
          <ac:chgData name="Pesonen Kati" userId="S::kati.pesonen@edu.joensuu.fi::fc647914-0eba-4b90-8751-c2c08cb61355" providerId="AD" clId="Web-{24C6F859-E294-4290-A0C2-3907F55C6058}" dt="2021-04-26T14:31:44.533" v="743"/>
          <ac:spMkLst>
            <pc:docMk/>
            <pc:sldMk cId="0" sldId="259"/>
            <ac:spMk id="144" creationId="{00000000-0000-0000-0000-000000000000}"/>
          </ac:spMkLst>
        </pc:spChg>
        <pc:spChg chg="del mod">
          <ac:chgData name="Pesonen Kati" userId="S::kati.pesonen@edu.joensuu.fi::fc647914-0eba-4b90-8751-c2c08cb61355" providerId="AD" clId="Web-{24C6F859-E294-4290-A0C2-3907F55C6058}" dt="2021-04-26T14:31:52.892" v="746"/>
          <ac:spMkLst>
            <pc:docMk/>
            <pc:sldMk cId="0" sldId="259"/>
            <ac:spMk id="145" creationId="{00000000-0000-0000-0000-000000000000}"/>
          </ac:spMkLst>
        </pc:spChg>
        <pc:picChg chg="mod">
          <ac:chgData name="Pesonen Kati" userId="S::kati.pesonen@edu.joensuu.fi::fc647914-0eba-4b90-8751-c2c08cb61355" providerId="AD" clId="Web-{24C6F859-E294-4290-A0C2-3907F55C6058}" dt="2021-04-26T14:33:40.380" v="763" actId="14100"/>
          <ac:picMkLst>
            <pc:docMk/>
            <pc:sldMk cId="0" sldId="259"/>
            <ac:picMk id="143" creationId="{00000000-0000-0000-0000-000000000000}"/>
          </ac:picMkLst>
        </pc:picChg>
      </pc:sldChg>
      <pc:sldChg chg="modSp modTransition">
        <pc:chgData name="Pesonen Kati" userId="S::kati.pesonen@edu.joensuu.fi::fc647914-0eba-4b90-8751-c2c08cb61355" providerId="AD" clId="Web-{24C6F859-E294-4290-A0C2-3907F55C6058}" dt="2021-04-26T14:39:04.419" v="800"/>
        <pc:sldMkLst>
          <pc:docMk/>
          <pc:sldMk cId="0" sldId="260"/>
        </pc:sldMkLst>
        <pc:spChg chg="mod">
          <ac:chgData name="Pesonen Kati" userId="S::kati.pesonen@edu.joensuu.fi::fc647914-0eba-4b90-8751-c2c08cb61355" providerId="AD" clId="Web-{24C6F859-E294-4290-A0C2-3907F55C6058}" dt="2021-04-26T14:29:53.202" v="721"/>
          <ac:spMkLst>
            <pc:docMk/>
            <pc:sldMk cId="0" sldId="260"/>
            <ac:spMk id="150" creationId="{00000000-0000-0000-0000-000000000000}"/>
          </ac:spMkLst>
        </pc:spChg>
      </pc:sldChg>
      <pc:sldChg chg="addSp delSp modSp modTransition addAnim delAnim modAnim">
        <pc:chgData name="Pesonen Kati" userId="S::kati.pesonen@edu.joensuu.fi::fc647914-0eba-4b90-8751-c2c08cb61355" providerId="AD" clId="Web-{24C6F859-E294-4290-A0C2-3907F55C6058}" dt="2021-04-26T14:42:18.721" v="841"/>
        <pc:sldMkLst>
          <pc:docMk/>
          <pc:sldMk cId="0" sldId="261"/>
        </pc:sldMkLst>
        <pc:spChg chg="add mod">
          <ac:chgData name="Pesonen Kati" userId="S::kati.pesonen@edu.joensuu.fi::fc647914-0eba-4b90-8751-c2c08cb61355" providerId="AD" clId="Web-{24C6F859-E294-4290-A0C2-3907F55C6058}" dt="2021-04-26T14:30:58.547" v="736" actId="1076"/>
          <ac:spMkLst>
            <pc:docMk/>
            <pc:sldMk cId="0" sldId="261"/>
            <ac:spMk id="3" creationId="{164BCAFF-C7AA-4B18-862A-E34EC871D472}"/>
          </ac:spMkLst>
        </pc:spChg>
        <pc:spChg chg="add del mod">
          <ac:chgData name="Pesonen Kati" userId="S::kati.pesonen@edu.joensuu.fi::fc647914-0eba-4b90-8751-c2c08cb61355" providerId="AD" clId="Web-{24C6F859-E294-4290-A0C2-3907F55C6058}" dt="2021-04-26T14:31:06.954" v="738"/>
          <ac:spMkLst>
            <pc:docMk/>
            <pc:sldMk cId="0" sldId="261"/>
            <ac:spMk id="7" creationId="{22A932D3-0C2C-4E95-860C-DC647C4FBE15}"/>
          </ac:spMkLst>
        </pc:spChg>
        <pc:spChg chg="add del mod">
          <ac:chgData name="Pesonen Kati" userId="S::kati.pesonen@edu.joensuu.fi::fc647914-0eba-4b90-8751-c2c08cb61355" providerId="AD" clId="Web-{24C6F859-E294-4290-A0C2-3907F55C6058}" dt="2021-04-26T14:31:05.626" v="737"/>
          <ac:spMkLst>
            <pc:docMk/>
            <pc:sldMk cId="0" sldId="261"/>
            <ac:spMk id="9" creationId="{E203D4B2-D1D6-4D1C-A663-4C07626C0700}"/>
          </ac:spMkLst>
        </pc:spChg>
        <pc:spChg chg="add">
          <ac:chgData name="Pesonen Kati" userId="S::kati.pesonen@edu.joensuu.fi::fc647914-0eba-4b90-8751-c2c08cb61355" providerId="AD" clId="Web-{24C6F859-E294-4290-A0C2-3907F55C6058}" dt="2021-04-26T14:30:34.765" v="730"/>
          <ac:spMkLst>
            <pc:docMk/>
            <pc:sldMk cId="0" sldId="261"/>
            <ac:spMk id="11" creationId="{C84831C3-28AF-4BD1-A1FB-DF64AB8F9C9E}"/>
          </ac:spMkLst>
        </pc:spChg>
        <pc:spChg chg="add del mod">
          <ac:chgData name="Pesonen Kati" userId="S::kati.pesonen@edu.joensuu.fi::fc647914-0eba-4b90-8751-c2c08cb61355" providerId="AD" clId="Web-{24C6F859-E294-4290-A0C2-3907F55C6058}" dt="2021-04-26T14:31:08.907" v="739"/>
          <ac:spMkLst>
            <pc:docMk/>
            <pc:sldMk cId="0" sldId="261"/>
            <ac:spMk id="12" creationId="{711DD679-3DFE-4684-A0C8-EEC3A6F6008D}"/>
          </ac:spMkLst>
        </pc:spChg>
        <pc:spChg chg="add">
          <ac:chgData name="Pesonen Kati" userId="S::kati.pesonen@edu.joensuu.fi::fc647914-0eba-4b90-8751-c2c08cb61355" providerId="AD" clId="Web-{24C6F859-E294-4290-A0C2-3907F55C6058}" dt="2021-04-26T14:30:44.234" v="732"/>
          <ac:spMkLst>
            <pc:docMk/>
            <pc:sldMk cId="0" sldId="261"/>
            <ac:spMk id="14" creationId="{4E5D92BE-2DC4-44B1-BF53-3DED599D13C9}"/>
          </ac:spMkLst>
        </pc:spChg>
        <pc:spChg chg="add mod">
          <ac:chgData name="Pesonen Kati" userId="S::kati.pesonen@edu.joensuu.fi::fc647914-0eba-4b90-8751-c2c08cb61355" providerId="AD" clId="Web-{24C6F859-E294-4290-A0C2-3907F55C6058}" dt="2021-04-26T14:41:52.971" v="839" actId="20577"/>
          <ac:spMkLst>
            <pc:docMk/>
            <pc:sldMk cId="0" sldId="261"/>
            <ac:spMk id="17" creationId="{74A1B60E-2C68-445E-95C7-8F7C3161F5E7}"/>
          </ac:spMkLst>
        </pc:spChg>
        <pc:spChg chg="del">
          <ac:chgData name="Pesonen Kati" userId="S::kati.pesonen@edu.joensuu.fi::fc647914-0eba-4b90-8751-c2c08cb61355" providerId="AD" clId="Web-{24C6F859-E294-4290-A0C2-3907F55C6058}" dt="2021-04-26T14:30:34.234" v="729"/>
          <ac:spMkLst>
            <pc:docMk/>
            <pc:sldMk cId="0" sldId="261"/>
            <ac:spMk id="158" creationId="{00000000-0000-0000-0000-000000000000}"/>
          </ac:spMkLst>
        </pc:spChg>
        <pc:spChg chg="del">
          <ac:chgData name="Pesonen Kati" userId="S::kati.pesonen@edu.joensuu.fi::fc647914-0eba-4b90-8751-c2c08cb61355" providerId="AD" clId="Web-{24C6F859-E294-4290-A0C2-3907F55C6058}" dt="2021-04-26T14:30:43.641" v="731"/>
          <ac:spMkLst>
            <pc:docMk/>
            <pc:sldMk cId="0" sldId="261"/>
            <ac:spMk id="159" creationId="{00000000-0000-0000-0000-000000000000}"/>
          </ac:spMkLst>
        </pc:spChg>
        <pc:spChg chg="del mod">
          <ac:chgData name="Pesonen Kati" userId="S::kati.pesonen@edu.joensuu.fi::fc647914-0eba-4b90-8751-c2c08cb61355" providerId="AD" clId="Web-{24C6F859-E294-4290-A0C2-3907F55C6058}" dt="2021-04-26T14:30:52.391" v="734"/>
          <ac:spMkLst>
            <pc:docMk/>
            <pc:sldMk cId="0" sldId="261"/>
            <ac:spMk id="160" creationId="{00000000-0000-0000-0000-000000000000}"/>
          </ac:spMkLst>
        </pc:spChg>
        <pc:picChg chg="del">
          <ac:chgData name="Pesonen Kati" userId="S::kati.pesonen@edu.joensuu.fi::fc647914-0eba-4b90-8751-c2c08cb61355" providerId="AD" clId="Web-{24C6F859-E294-4290-A0C2-3907F55C6058}" dt="2021-04-26T14:30:17.515" v="724"/>
          <ac:picMkLst>
            <pc:docMk/>
            <pc:sldMk cId="0" sldId="261"/>
            <ac:picMk id="2" creationId="{00000000-0000-0000-0000-000000000000}"/>
          </ac:picMkLst>
        </pc:picChg>
        <pc:picChg chg="add mod">
          <ac:chgData name="Pesonen Kati" userId="S::kati.pesonen@edu.joensuu.fi::fc647914-0eba-4b90-8751-c2c08cb61355" providerId="AD" clId="Web-{24C6F859-E294-4290-A0C2-3907F55C6058}" dt="2021-04-26T14:30:27.937" v="728" actId="14100"/>
          <ac:picMkLst>
            <pc:docMk/>
            <pc:sldMk cId="0" sldId="261"/>
            <ac:picMk id="4" creationId="{CDEEB49D-166F-4E7A-BFCA-E447360033B8}"/>
          </ac:picMkLst>
        </pc:picChg>
      </pc:sldChg>
      <pc:sldChg chg="modSp modTransition">
        <pc:chgData name="Pesonen Kati" userId="S::kati.pesonen@edu.joensuu.fi::fc647914-0eba-4b90-8751-c2c08cb61355" providerId="AD" clId="Web-{24C6F859-E294-4290-A0C2-3907F55C6058}" dt="2021-04-26T15:00:58.250" v="900" actId="1076"/>
        <pc:sldMkLst>
          <pc:docMk/>
          <pc:sldMk cId="0" sldId="262"/>
        </pc:sldMkLst>
        <pc:spChg chg="mod">
          <ac:chgData name="Pesonen Kati" userId="S::kati.pesonen@edu.joensuu.fi::fc647914-0eba-4b90-8751-c2c08cb61355" providerId="AD" clId="Web-{24C6F859-E294-4290-A0C2-3907F55C6058}" dt="2021-04-26T15:00:58.250" v="900" actId="1076"/>
          <ac:spMkLst>
            <pc:docMk/>
            <pc:sldMk cId="0" sldId="262"/>
            <ac:spMk id="169" creationId="{00000000-0000-0000-0000-000000000000}"/>
          </ac:spMkLst>
        </pc:spChg>
        <pc:picChg chg="mod">
          <ac:chgData name="Pesonen Kati" userId="S::kati.pesonen@edu.joensuu.fi::fc647914-0eba-4b90-8751-c2c08cb61355" providerId="AD" clId="Web-{24C6F859-E294-4290-A0C2-3907F55C6058}" dt="2021-04-26T14:24:14.537" v="698" actId="14100"/>
          <ac:picMkLst>
            <pc:docMk/>
            <pc:sldMk cId="0" sldId="262"/>
            <ac:picMk id="166" creationId="{00000000-0000-0000-0000-000000000000}"/>
          </ac:picMkLst>
        </pc:picChg>
      </pc:sldChg>
      <pc:sldChg chg="modSp modTransition delAnim">
        <pc:chgData name="Pesonen Kati" userId="S::kati.pesonen@edu.joensuu.fi::fc647914-0eba-4b90-8751-c2c08cb61355" providerId="AD" clId="Web-{24C6F859-E294-4290-A0C2-3907F55C6058}" dt="2021-04-26T15:00:40.281" v="898"/>
        <pc:sldMkLst>
          <pc:docMk/>
          <pc:sldMk cId="0" sldId="263"/>
        </pc:sldMkLst>
        <pc:spChg chg="mod">
          <ac:chgData name="Pesonen Kati" userId="S::kati.pesonen@edu.joensuu.fi::fc647914-0eba-4b90-8751-c2c08cb61355" providerId="AD" clId="Web-{24C6F859-E294-4290-A0C2-3907F55C6058}" dt="2021-04-26T14:22:07.565" v="680"/>
          <ac:spMkLst>
            <pc:docMk/>
            <pc:sldMk cId="0" sldId="263"/>
            <ac:spMk id="175" creationId="{00000000-0000-0000-0000-000000000000}"/>
          </ac:spMkLst>
        </pc:spChg>
        <pc:spChg chg="mod">
          <ac:chgData name="Pesonen Kati" userId="S::kati.pesonen@edu.joensuu.fi::fc647914-0eba-4b90-8751-c2c08cb61355" providerId="AD" clId="Web-{24C6F859-E294-4290-A0C2-3907F55C6058}" dt="2021-04-26T14:34:51.741" v="773" actId="20577"/>
          <ac:spMkLst>
            <pc:docMk/>
            <pc:sldMk cId="0" sldId="263"/>
            <ac:spMk id="176" creationId="{00000000-0000-0000-0000-000000000000}"/>
          </ac:spMkLst>
        </pc:spChg>
      </pc:sldChg>
      <pc:sldChg chg="addSp delSp modSp modTransition addAnim delAnim modAnim">
        <pc:chgData name="Pesonen Kati" userId="S::kati.pesonen@edu.joensuu.fi::fc647914-0eba-4b90-8751-c2c08cb61355" providerId="AD" clId="Web-{24C6F859-E294-4290-A0C2-3907F55C6058}" dt="2021-04-26T15:00:46.250" v="899"/>
        <pc:sldMkLst>
          <pc:docMk/>
          <pc:sldMk cId="0" sldId="264"/>
        </pc:sldMkLst>
        <pc:spChg chg="add mod">
          <ac:chgData name="Pesonen Kati" userId="S::kati.pesonen@edu.joensuu.fi::fc647914-0eba-4b90-8751-c2c08cb61355" providerId="AD" clId="Web-{24C6F859-E294-4290-A0C2-3907F55C6058}" dt="2021-04-26T14:23:57.114" v="696" actId="14100"/>
          <ac:spMkLst>
            <pc:docMk/>
            <pc:sldMk cId="0" sldId="264"/>
            <ac:spMk id="2" creationId="{FA40828B-A6CC-4C00-9E1F-457F1F615270}"/>
          </ac:spMkLst>
        </pc:spChg>
        <pc:spChg chg="add mod">
          <ac:chgData name="Pesonen Kati" userId="S::kati.pesonen@edu.joensuu.fi::fc647914-0eba-4b90-8751-c2c08cb61355" providerId="AD" clId="Web-{24C6F859-E294-4290-A0C2-3907F55C6058}" dt="2021-04-26T14:34:35.272" v="768" actId="20577"/>
          <ac:spMkLst>
            <pc:docMk/>
            <pc:sldMk cId="0" sldId="264"/>
            <ac:spMk id="8" creationId="{77B0FF5D-4313-4E1D-AF73-490724B5030C}"/>
          </ac:spMkLst>
        </pc:spChg>
        <pc:spChg chg="add del">
          <ac:chgData name="Pesonen Kati" userId="S::kati.pesonen@edu.joensuu.fi::fc647914-0eba-4b90-8751-c2c08cb61355" providerId="AD" clId="Web-{24C6F859-E294-4290-A0C2-3907F55C6058}" dt="2021-04-26T14:23:44.098" v="692"/>
          <ac:spMkLst>
            <pc:docMk/>
            <pc:sldMk cId="0" sldId="264"/>
            <ac:spMk id="9" creationId="{FAAFA349-34D3-4E0C-8A3E-BA0EB5C06C37}"/>
          </ac:spMkLst>
        </pc:spChg>
        <pc:spChg chg="add mod">
          <ac:chgData name="Pesonen Kati" userId="S::kati.pesonen@edu.joensuu.fi::fc647914-0eba-4b90-8751-c2c08cb61355" providerId="AD" clId="Web-{24C6F859-E294-4290-A0C2-3907F55C6058}" dt="2021-04-26T14:42:33.675" v="844" actId="1076"/>
          <ac:spMkLst>
            <pc:docMk/>
            <pc:sldMk cId="0" sldId="264"/>
            <ac:spMk id="10" creationId="{B19AEEEF-4F49-484C-A406-5279A7165128}"/>
          </ac:spMkLst>
        </pc:spChg>
        <pc:spChg chg="add">
          <ac:chgData name="Pesonen Kati" userId="S::kati.pesonen@edu.joensuu.fi::fc647914-0eba-4b90-8751-c2c08cb61355" providerId="AD" clId="Web-{24C6F859-E294-4290-A0C2-3907F55C6058}" dt="2021-04-26T14:23:44.880" v="693"/>
          <ac:spMkLst>
            <pc:docMk/>
            <pc:sldMk cId="0" sldId="264"/>
            <ac:spMk id="11" creationId="{A210FA84-5DDE-4FD2-AFEC-363620ED1311}"/>
          </ac:spMkLst>
        </pc:spChg>
        <pc:spChg chg="del">
          <ac:chgData name="Pesonen Kati" userId="S::kati.pesonen@edu.joensuu.fi::fc647914-0eba-4b90-8751-c2c08cb61355" providerId="AD" clId="Web-{24C6F859-E294-4290-A0C2-3907F55C6058}" dt="2021-04-26T14:23:26.348" v="686"/>
          <ac:spMkLst>
            <pc:docMk/>
            <pc:sldMk cId="0" sldId="264"/>
            <ac:spMk id="185" creationId="{00000000-0000-0000-0000-000000000000}"/>
          </ac:spMkLst>
        </pc:spChg>
        <pc:spChg chg="del">
          <ac:chgData name="Pesonen Kati" userId="S::kati.pesonen@edu.joensuu.fi::fc647914-0eba-4b90-8751-c2c08cb61355" providerId="AD" clId="Web-{24C6F859-E294-4290-A0C2-3907F55C6058}" dt="2021-04-26T14:23:19.395" v="684"/>
          <ac:spMkLst>
            <pc:docMk/>
            <pc:sldMk cId="0" sldId="264"/>
            <ac:spMk id="186" creationId="{00000000-0000-0000-0000-000000000000}"/>
          </ac:spMkLst>
        </pc:spChg>
        <pc:spChg chg="del">
          <ac:chgData name="Pesonen Kati" userId="S::kati.pesonen@edu.joensuu.fi::fc647914-0eba-4b90-8751-c2c08cb61355" providerId="AD" clId="Web-{24C6F859-E294-4290-A0C2-3907F55C6058}" dt="2021-04-26T14:23:10.160" v="682"/>
          <ac:spMkLst>
            <pc:docMk/>
            <pc:sldMk cId="0" sldId="264"/>
            <ac:spMk id="187" creationId="{00000000-0000-0000-0000-000000000000}"/>
          </ac:spMkLst>
        </pc:spChg>
      </pc:sldChg>
      <pc:sldChg chg="modTransition">
        <pc:chgData name="Pesonen Kati" userId="S::kati.pesonen@edu.joensuu.fi::fc647914-0eba-4b90-8751-c2c08cb61355" providerId="AD" clId="Web-{24C6F859-E294-4290-A0C2-3907F55C6058}" dt="2021-04-26T14:43:25.207" v="847"/>
        <pc:sldMkLst>
          <pc:docMk/>
          <pc:sldMk cId="0" sldId="265"/>
        </pc:sldMkLst>
      </pc:sldChg>
      <pc:sldChg chg="modTransition">
        <pc:chgData name="Pesonen Kati" userId="S::kati.pesonen@edu.joensuu.fi::fc647914-0eba-4b90-8751-c2c08cb61355" providerId="AD" clId="Web-{24C6F859-E294-4290-A0C2-3907F55C6058}" dt="2021-04-26T14:39:20.435" v="808"/>
        <pc:sldMkLst>
          <pc:docMk/>
          <pc:sldMk cId="0" sldId="266"/>
        </pc:sldMkLst>
      </pc:sldChg>
      <pc:sldChg chg="modSp modTransition">
        <pc:chgData name="Pesonen Kati" userId="S::kati.pesonen@edu.joensuu.fi::fc647914-0eba-4b90-8751-c2c08cb61355" providerId="AD" clId="Web-{24C6F859-E294-4290-A0C2-3907F55C6058}" dt="2021-04-26T15:09:13.982" v="917" actId="20577"/>
        <pc:sldMkLst>
          <pc:docMk/>
          <pc:sldMk cId="0" sldId="267"/>
        </pc:sldMkLst>
        <pc:spChg chg="mod">
          <ac:chgData name="Pesonen Kati" userId="S::kati.pesonen@edu.joensuu.fi::fc647914-0eba-4b90-8751-c2c08cb61355" providerId="AD" clId="Web-{24C6F859-E294-4290-A0C2-3907F55C6058}" dt="2021-04-26T15:09:13.982" v="917" actId="20577"/>
          <ac:spMkLst>
            <pc:docMk/>
            <pc:sldMk cId="0" sldId="267"/>
            <ac:spMk id="213" creationId="{00000000-0000-0000-0000-000000000000}"/>
          </ac:spMkLst>
        </pc:spChg>
      </pc:sldChg>
      <pc:sldChg chg="addSp delSp modSp modTransition">
        <pc:chgData name="Pesonen Kati" userId="S::kati.pesonen@edu.joensuu.fi::fc647914-0eba-4b90-8751-c2c08cb61355" providerId="AD" clId="Web-{24C6F859-E294-4290-A0C2-3907F55C6058}" dt="2021-04-26T14:39:25.920" v="810"/>
        <pc:sldMkLst>
          <pc:docMk/>
          <pc:sldMk cId="0" sldId="268"/>
        </pc:sldMkLst>
        <pc:spChg chg="add mod">
          <ac:chgData name="Pesonen Kati" userId="S::kati.pesonen@edu.joensuu.fi::fc647914-0eba-4b90-8751-c2c08cb61355" providerId="AD" clId="Web-{24C6F859-E294-4290-A0C2-3907F55C6058}" dt="2021-04-26T14:28:43.294" v="717" actId="1076"/>
          <ac:spMkLst>
            <pc:docMk/>
            <pc:sldMk cId="0" sldId="268"/>
            <ac:spMk id="2" creationId="{CA2D894D-7690-44D7-8AA0-99B2C57C8E15}"/>
          </ac:spMkLst>
        </pc:spChg>
        <pc:spChg chg="mod">
          <ac:chgData name="Pesonen Kati" userId="S::kati.pesonen@edu.joensuu.fi::fc647914-0eba-4b90-8751-c2c08cb61355" providerId="AD" clId="Web-{24C6F859-E294-4290-A0C2-3907F55C6058}" dt="2021-04-26T14:35:16.163" v="775"/>
          <ac:spMkLst>
            <pc:docMk/>
            <pc:sldMk cId="0" sldId="268"/>
            <ac:spMk id="219" creationId="{00000000-0000-0000-0000-000000000000}"/>
          </ac:spMkLst>
        </pc:spChg>
        <pc:spChg chg="del">
          <ac:chgData name="Pesonen Kati" userId="S::kati.pesonen@edu.joensuu.fi::fc647914-0eba-4b90-8751-c2c08cb61355" providerId="AD" clId="Web-{24C6F859-E294-4290-A0C2-3907F55C6058}" dt="2021-04-26T14:27:20.995" v="707"/>
          <ac:spMkLst>
            <pc:docMk/>
            <pc:sldMk cId="0" sldId="268"/>
            <ac:spMk id="220" creationId="{00000000-0000-0000-0000-000000000000}"/>
          </ac:spMkLst>
        </pc:spChg>
        <pc:spChg chg="mod">
          <ac:chgData name="Pesonen Kati" userId="S::kati.pesonen@edu.joensuu.fi::fc647914-0eba-4b90-8751-c2c08cb61355" providerId="AD" clId="Web-{24C6F859-E294-4290-A0C2-3907F55C6058}" dt="2021-04-26T14:28:38.090" v="716" actId="1076"/>
          <ac:spMkLst>
            <pc:docMk/>
            <pc:sldMk cId="0" sldId="268"/>
            <ac:spMk id="221" creationId="{00000000-0000-0000-0000-000000000000}"/>
          </ac:spMkLst>
        </pc:spChg>
      </pc:sldChg>
      <pc:sldChg chg="modTransition">
        <pc:chgData name="Pesonen Kati" userId="S::kati.pesonen@edu.joensuu.fi::fc647914-0eba-4b90-8751-c2c08cb61355" providerId="AD" clId="Web-{24C6F859-E294-4290-A0C2-3907F55C6058}" dt="2021-04-26T15:05:54.336" v="907"/>
        <pc:sldMkLst>
          <pc:docMk/>
          <pc:sldMk cId="0" sldId="269"/>
        </pc:sldMkLst>
      </pc:sldChg>
      <pc:sldChg chg="addSp delSp modSp modTransition">
        <pc:chgData name="Pesonen Kati" userId="S::kati.pesonen@edu.joensuu.fi::fc647914-0eba-4b90-8751-c2c08cb61355" providerId="AD" clId="Web-{24C6F859-E294-4290-A0C2-3907F55C6058}" dt="2021-04-26T15:06:12.899" v="910"/>
        <pc:sldMkLst>
          <pc:docMk/>
          <pc:sldMk cId="0" sldId="271"/>
        </pc:sldMkLst>
        <pc:spChg chg="add del mod">
          <ac:chgData name="Pesonen Kati" userId="S::kati.pesonen@edu.joensuu.fi::fc647914-0eba-4b90-8751-c2c08cb61355" providerId="AD" clId="Web-{24C6F859-E294-4290-A0C2-3907F55C6058}" dt="2021-04-26T13:45:25.398" v="113"/>
          <ac:spMkLst>
            <pc:docMk/>
            <pc:sldMk cId="0" sldId="271"/>
            <ac:spMk id="2" creationId="{65A10838-71BF-4245-B63C-BDB1EAE629BD}"/>
          </ac:spMkLst>
        </pc:spChg>
        <pc:spChg chg="add del mod">
          <ac:chgData name="Pesonen Kati" userId="S::kati.pesonen@edu.joensuu.fi::fc647914-0eba-4b90-8751-c2c08cb61355" providerId="AD" clId="Web-{24C6F859-E294-4290-A0C2-3907F55C6058}" dt="2021-04-26T13:46:43.494" v="126"/>
          <ac:spMkLst>
            <pc:docMk/>
            <pc:sldMk cId="0" sldId="271"/>
            <ac:spMk id="3" creationId="{382AD4A5-6DCE-4AB8-AF00-56F49736DA44}"/>
          </ac:spMkLst>
        </pc:spChg>
        <pc:spChg chg="add del mod">
          <ac:chgData name="Pesonen Kati" userId="S::kati.pesonen@edu.joensuu.fi::fc647914-0eba-4b90-8751-c2c08cb61355" providerId="AD" clId="Web-{24C6F859-E294-4290-A0C2-3907F55C6058}" dt="2021-04-26T13:47:13.135" v="134"/>
          <ac:spMkLst>
            <pc:docMk/>
            <pc:sldMk cId="0" sldId="271"/>
            <ac:spMk id="4" creationId="{4971FABF-47C9-4831-A5EB-795E56A3B6B0}"/>
          </ac:spMkLst>
        </pc:spChg>
        <pc:spChg chg="add del mod">
          <ac:chgData name="Pesonen Kati" userId="S::kati.pesonen@edu.joensuu.fi::fc647914-0eba-4b90-8751-c2c08cb61355" providerId="AD" clId="Web-{24C6F859-E294-4290-A0C2-3907F55C6058}" dt="2021-04-26T14:11:47.611" v="556"/>
          <ac:spMkLst>
            <pc:docMk/>
            <pc:sldMk cId="0" sldId="271"/>
            <ac:spMk id="5" creationId="{95BB7E0F-FA64-4E22-9FC9-9C989AF5F3FF}"/>
          </ac:spMkLst>
        </pc:spChg>
        <pc:spChg chg="add del mod">
          <ac:chgData name="Pesonen Kati" userId="S::kati.pesonen@edu.joensuu.fi::fc647914-0eba-4b90-8751-c2c08cb61355" providerId="AD" clId="Web-{24C6F859-E294-4290-A0C2-3907F55C6058}" dt="2021-04-26T14:12:11.690" v="565"/>
          <ac:spMkLst>
            <pc:docMk/>
            <pc:sldMk cId="0" sldId="271"/>
            <ac:spMk id="10" creationId="{E1B24941-6CB0-4C00-83D3-F68D06FB483D}"/>
          </ac:spMkLst>
        </pc:spChg>
        <pc:spChg chg="add mod">
          <ac:chgData name="Pesonen Kati" userId="S::kati.pesonen@edu.joensuu.fi::fc647914-0eba-4b90-8751-c2c08cb61355" providerId="AD" clId="Web-{24C6F859-E294-4290-A0C2-3907F55C6058}" dt="2021-04-26T14:12:28.128" v="573" actId="14100"/>
          <ac:spMkLst>
            <pc:docMk/>
            <pc:sldMk cId="0" sldId="271"/>
            <ac:spMk id="11" creationId="{5DD65C2B-5FD7-48C1-9D81-9D0286D799EB}"/>
          </ac:spMkLst>
        </pc:spChg>
        <pc:spChg chg="add mod">
          <ac:chgData name="Pesonen Kati" userId="S::kati.pesonen@edu.joensuu.fi::fc647914-0eba-4b90-8751-c2c08cb61355" providerId="AD" clId="Web-{24C6F859-E294-4290-A0C2-3907F55C6058}" dt="2021-04-26T14:16:47.681" v="630" actId="20577"/>
          <ac:spMkLst>
            <pc:docMk/>
            <pc:sldMk cId="0" sldId="271"/>
            <ac:spMk id="12" creationId="{C399417F-6338-4799-9B7E-03703C9E5C2E}"/>
          </ac:spMkLst>
        </pc:spChg>
        <pc:spChg chg="mod">
          <ac:chgData name="Pesonen Kati" userId="S::kati.pesonen@edu.joensuu.fi::fc647914-0eba-4b90-8751-c2c08cb61355" providerId="AD" clId="Web-{24C6F859-E294-4290-A0C2-3907F55C6058}" dt="2021-04-26T14:17:57.136" v="638"/>
          <ac:spMkLst>
            <pc:docMk/>
            <pc:sldMk cId="0" sldId="271"/>
            <ac:spMk id="242" creationId="{00000000-0000-0000-0000-000000000000}"/>
          </ac:spMkLst>
        </pc:spChg>
        <pc:spChg chg="mod">
          <ac:chgData name="Pesonen Kati" userId="S::kati.pesonen@edu.joensuu.fi::fc647914-0eba-4b90-8751-c2c08cb61355" providerId="AD" clId="Web-{24C6F859-E294-4290-A0C2-3907F55C6058}" dt="2021-04-26T14:17:46.870" v="637" actId="1076"/>
          <ac:spMkLst>
            <pc:docMk/>
            <pc:sldMk cId="0" sldId="271"/>
            <ac:spMk id="243" creationId="{00000000-0000-0000-0000-000000000000}"/>
          </ac:spMkLst>
        </pc:spChg>
        <pc:spChg chg="mod">
          <ac:chgData name="Pesonen Kati" userId="S::kati.pesonen@edu.joensuu.fi::fc647914-0eba-4b90-8751-c2c08cb61355" providerId="AD" clId="Web-{24C6F859-E294-4290-A0C2-3907F55C6058}" dt="2021-04-26T14:17:11.854" v="634" actId="1076"/>
          <ac:spMkLst>
            <pc:docMk/>
            <pc:sldMk cId="0" sldId="271"/>
            <ac:spMk id="244" creationId="{00000000-0000-0000-0000-000000000000}"/>
          </ac:spMkLst>
        </pc:spChg>
        <pc:spChg chg="mod">
          <ac:chgData name="Pesonen Kati" userId="S::kati.pesonen@edu.joensuu.fi::fc647914-0eba-4b90-8751-c2c08cb61355" providerId="AD" clId="Web-{24C6F859-E294-4290-A0C2-3907F55C6058}" dt="2021-04-26T14:36:35.587" v="787" actId="1076"/>
          <ac:spMkLst>
            <pc:docMk/>
            <pc:sldMk cId="0" sldId="271"/>
            <ac:spMk id="245" creationId="{00000000-0000-0000-0000-000000000000}"/>
          </ac:spMkLst>
        </pc:spChg>
      </pc:sldChg>
      <pc:sldChg chg="addSp delSp modSp modTransition">
        <pc:chgData name="Pesonen Kati" userId="S::kati.pesonen@edu.joensuu.fi::fc647914-0eba-4b90-8751-c2c08cb61355" providerId="AD" clId="Web-{24C6F859-E294-4290-A0C2-3907F55C6058}" dt="2021-04-26T15:06:17.853" v="911"/>
        <pc:sldMkLst>
          <pc:docMk/>
          <pc:sldMk cId="0" sldId="272"/>
        </pc:sldMkLst>
        <pc:spChg chg="add del mod">
          <ac:chgData name="Pesonen Kati" userId="S::kati.pesonen@edu.joensuu.fi::fc647914-0eba-4b90-8751-c2c08cb61355" providerId="AD" clId="Web-{24C6F859-E294-4290-A0C2-3907F55C6058}" dt="2021-04-26T13:50:27.359" v="206"/>
          <ac:spMkLst>
            <pc:docMk/>
            <pc:sldMk cId="0" sldId="272"/>
            <ac:spMk id="2" creationId="{FAD88CF6-57FB-45D2-A407-166029D2C4D0}"/>
          </ac:spMkLst>
        </pc:spChg>
        <pc:spChg chg="add del mod">
          <ac:chgData name="Pesonen Kati" userId="S::kati.pesonen@edu.joensuu.fi::fc647914-0eba-4b90-8751-c2c08cb61355" providerId="AD" clId="Web-{24C6F859-E294-4290-A0C2-3907F55C6058}" dt="2021-04-26T13:51:35.533" v="220"/>
          <ac:spMkLst>
            <pc:docMk/>
            <pc:sldMk cId="0" sldId="272"/>
            <ac:spMk id="4" creationId="{6514AEB4-22B2-41F2-9622-CDE439B10371}"/>
          </ac:spMkLst>
        </pc:spChg>
        <pc:spChg chg="add del mod">
          <ac:chgData name="Pesonen Kati" userId="S::kati.pesonen@edu.joensuu.fi::fc647914-0eba-4b90-8751-c2c08cb61355" providerId="AD" clId="Web-{24C6F859-E294-4290-A0C2-3907F55C6058}" dt="2021-04-26T13:52:12.096" v="225"/>
          <ac:spMkLst>
            <pc:docMk/>
            <pc:sldMk cId="0" sldId="272"/>
            <ac:spMk id="5" creationId="{735FDF9B-B4AF-489B-BFDB-96106CE542E0}"/>
          </ac:spMkLst>
        </pc:spChg>
        <pc:spChg chg="add mod">
          <ac:chgData name="Pesonen Kati" userId="S::kati.pesonen@edu.joensuu.fi::fc647914-0eba-4b90-8751-c2c08cb61355" providerId="AD" clId="Web-{24C6F859-E294-4290-A0C2-3907F55C6058}" dt="2021-04-26T13:54:35.678" v="297" actId="14100"/>
          <ac:spMkLst>
            <pc:docMk/>
            <pc:sldMk cId="0" sldId="272"/>
            <ac:spMk id="6" creationId="{7FA3C953-A978-4050-9D35-232CEE3DC14A}"/>
          </ac:spMkLst>
        </pc:spChg>
        <pc:spChg chg="add mod">
          <ac:chgData name="Pesonen Kati" userId="S::kati.pesonen@edu.joensuu.fi::fc647914-0eba-4b90-8751-c2c08cb61355" providerId="AD" clId="Web-{24C6F859-E294-4290-A0C2-3907F55C6058}" dt="2021-04-26T14:12:57.144" v="579" actId="1076"/>
          <ac:spMkLst>
            <pc:docMk/>
            <pc:sldMk cId="0" sldId="272"/>
            <ac:spMk id="7" creationId="{5E62092D-4B13-437B-9ACA-12503455FC7C}"/>
          </ac:spMkLst>
        </pc:spChg>
        <pc:spChg chg="mod">
          <ac:chgData name="Pesonen Kati" userId="S::kati.pesonen@edu.joensuu.fi::fc647914-0eba-4b90-8751-c2c08cb61355" providerId="AD" clId="Web-{24C6F859-E294-4290-A0C2-3907F55C6058}" dt="2021-04-26T13:49:46.748" v="199"/>
          <ac:spMkLst>
            <pc:docMk/>
            <pc:sldMk cId="0" sldId="272"/>
            <ac:spMk id="250" creationId="{00000000-0000-0000-0000-000000000000}"/>
          </ac:spMkLst>
        </pc:spChg>
        <pc:spChg chg="mod">
          <ac:chgData name="Pesonen Kati" userId="S::kati.pesonen@edu.joensuu.fi::fc647914-0eba-4b90-8751-c2c08cb61355" providerId="AD" clId="Web-{24C6F859-E294-4290-A0C2-3907F55C6058}" dt="2021-04-26T14:14:45.006" v="603" actId="14100"/>
          <ac:spMkLst>
            <pc:docMk/>
            <pc:sldMk cId="0" sldId="272"/>
            <ac:spMk id="251" creationId="{00000000-0000-0000-0000-000000000000}"/>
          </ac:spMkLst>
        </pc:spChg>
        <pc:spChg chg="mod">
          <ac:chgData name="Pesonen Kati" userId="S::kati.pesonen@edu.joensuu.fi::fc647914-0eba-4b90-8751-c2c08cb61355" providerId="AD" clId="Web-{24C6F859-E294-4290-A0C2-3907F55C6058}" dt="2021-04-26T14:36:01.930" v="781" actId="20577"/>
          <ac:spMkLst>
            <pc:docMk/>
            <pc:sldMk cId="0" sldId="272"/>
            <ac:spMk id="252" creationId="{00000000-0000-0000-0000-000000000000}"/>
          </ac:spMkLst>
        </pc:spChg>
        <pc:spChg chg="mod">
          <ac:chgData name="Pesonen Kati" userId="S::kati.pesonen@edu.joensuu.fi::fc647914-0eba-4b90-8751-c2c08cb61355" providerId="AD" clId="Web-{24C6F859-E294-4290-A0C2-3907F55C6058}" dt="2021-04-26T14:14:50.053" v="604" actId="1076"/>
          <ac:spMkLst>
            <pc:docMk/>
            <pc:sldMk cId="0" sldId="272"/>
            <ac:spMk id="253" creationId="{00000000-0000-0000-0000-000000000000}"/>
          </ac:spMkLst>
        </pc:spChg>
        <pc:picChg chg="add del mod">
          <ac:chgData name="Pesonen Kati" userId="S::kati.pesonen@edu.joensuu.fi::fc647914-0eba-4b90-8751-c2c08cb61355" providerId="AD" clId="Web-{24C6F859-E294-4290-A0C2-3907F55C6058}" dt="2021-04-26T13:51:10.063" v="213"/>
          <ac:picMkLst>
            <pc:docMk/>
            <pc:sldMk cId="0" sldId="272"/>
            <ac:picMk id="3" creationId="{B238EB45-BC69-4DCA-8AF2-D5DC3B229809}"/>
          </ac:picMkLst>
        </pc:picChg>
      </pc:sldChg>
      <pc:sldChg chg="addSp modSp modTransition">
        <pc:chgData name="Pesonen Kati" userId="S::kati.pesonen@edu.joensuu.fi::fc647914-0eba-4b90-8751-c2c08cb61355" providerId="AD" clId="Web-{24C6F859-E294-4290-A0C2-3907F55C6058}" dt="2021-04-26T15:06:31.322" v="913"/>
        <pc:sldMkLst>
          <pc:docMk/>
          <pc:sldMk cId="0" sldId="274"/>
        </pc:sldMkLst>
        <pc:spChg chg="add mod">
          <ac:chgData name="Pesonen Kati" userId="S::kati.pesonen@edu.joensuu.fi::fc647914-0eba-4b90-8751-c2c08cb61355" providerId="AD" clId="Web-{24C6F859-E294-4290-A0C2-3907F55C6058}" dt="2021-04-26T14:36:51.228" v="789" actId="1076"/>
          <ac:spMkLst>
            <pc:docMk/>
            <pc:sldMk cId="0" sldId="274"/>
            <ac:spMk id="2" creationId="{E52F09C8-BD3B-4EF8-8ECA-F5DCD13B5155}"/>
          </ac:spMkLst>
        </pc:spChg>
        <pc:spChg chg="add mod">
          <ac:chgData name="Pesonen Kati" userId="S::kati.pesonen@edu.joensuu.fi::fc647914-0eba-4b90-8751-c2c08cb61355" providerId="AD" clId="Web-{24C6F859-E294-4290-A0C2-3907F55C6058}" dt="2021-04-26T14:36:53.275" v="790" actId="1076"/>
          <ac:spMkLst>
            <pc:docMk/>
            <pc:sldMk cId="0" sldId="274"/>
            <ac:spMk id="3" creationId="{116AF36A-1038-4A4B-B04E-B65245881CB4}"/>
          </ac:spMkLst>
        </pc:spChg>
        <pc:spChg chg="mod">
          <ac:chgData name="Pesonen Kati" userId="S::kati.pesonen@edu.joensuu.fi::fc647914-0eba-4b90-8751-c2c08cb61355" providerId="AD" clId="Web-{24C6F859-E294-4290-A0C2-3907F55C6058}" dt="2021-04-26T13:59:33.467" v="392"/>
          <ac:spMkLst>
            <pc:docMk/>
            <pc:sldMk cId="0" sldId="274"/>
            <ac:spMk id="266" creationId="{00000000-0000-0000-0000-000000000000}"/>
          </ac:spMkLst>
        </pc:spChg>
        <pc:spChg chg="mod">
          <ac:chgData name="Pesonen Kati" userId="S::kati.pesonen@edu.joensuu.fi::fc647914-0eba-4b90-8751-c2c08cb61355" providerId="AD" clId="Web-{24C6F859-E294-4290-A0C2-3907F55C6058}" dt="2021-04-26T14:15:08.257" v="606" actId="14100"/>
          <ac:spMkLst>
            <pc:docMk/>
            <pc:sldMk cId="0" sldId="274"/>
            <ac:spMk id="267" creationId="{00000000-0000-0000-0000-000000000000}"/>
          </ac:spMkLst>
        </pc:spChg>
        <pc:spChg chg="mod">
          <ac:chgData name="Pesonen Kati" userId="S::kati.pesonen@edu.joensuu.fi::fc647914-0eba-4b90-8751-c2c08cb61355" providerId="AD" clId="Web-{24C6F859-E294-4290-A0C2-3907F55C6058}" dt="2021-04-26T14:36:48.556" v="788" actId="1076"/>
          <ac:spMkLst>
            <pc:docMk/>
            <pc:sldMk cId="0" sldId="274"/>
            <ac:spMk id="268" creationId="{00000000-0000-0000-0000-000000000000}"/>
          </ac:spMkLst>
        </pc:spChg>
        <pc:spChg chg="mod">
          <ac:chgData name="Pesonen Kati" userId="S::kati.pesonen@edu.joensuu.fi::fc647914-0eba-4b90-8751-c2c08cb61355" providerId="AD" clId="Web-{24C6F859-E294-4290-A0C2-3907F55C6058}" dt="2021-04-26T14:17:20.448" v="635" actId="1076"/>
          <ac:spMkLst>
            <pc:docMk/>
            <pc:sldMk cId="0" sldId="274"/>
            <ac:spMk id="269" creationId="{00000000-0000-0000-0000-000000000000}"/>
          </ac:spMkLst>
        </pc:spChg>
      </pc:sldChg>
      <pc:sldChg chg="addSp delSp modSp modTransition">
        <pc:chgData name="Pesonen Kati" userId="S::kati.pesonen@edu.joensuu.fi::fc647914-0eba-4b90-8751-c2c08cb61355" providerId="AD" clId="Web-{24C6F859-E294-4290-A0C2-3907F55C6058}" dt="2021-04-26T15:06:38.087" v="914"/>
        <pc:sldMkLst>
          <pc:docMk/>
          <pc:sldMk cId="0" sldId="275"/>
        </pc:sldMkLst>
        <pc:spChg chg="add del mod">
          <ac:chgData name="Pesonen Kati" userId="S::kati.pesonen@edu.joensuu.fi::fc647914-0eba-4b90-8751-c2c08cb61355" providerId="AD" clId="Web-{24C6F859-E294-4290-A0C2-3907F55C6058}" dt="2021-04-26T14:03:59.208" v="479"/>
          <ac:spMkLst>
            <pc:docMk/>
            <pc:sldMk cId="0" sldId="275"/>
            <ac:spMk id="2" creationId="{FC463929-4572-44F0-A944-65A644433B6C}"/>
          </ac:spMkLst>
        </pc:spChg>
        <pc:spChg chg="add del mod">
          <ac:chgData name="Pesonen Kati" userId="S::kati.pesonen@edu.joensuu.fi::fc647914-0eba-4b90-8751-c2c08cb61355" providerId="AD" clId="Web-{24C6F859-E294-4290-A0C2-3907F55C6058}" dt="2021-04-26T14:05:24.023" v="485"/>
          <ac:spMkLst>
            <pc:docMk/>
            <pc:sldMk cId="0" sldId="275"/>
            <ac:spMk id="3" creationId="{A5C42E9B-B7B3-44BE-8250-9CB208ABFDF7}"/>
          </ac:spMkLst>
        </pc:spChg>
        <pc:spChg chg="add mod">
          <ac:chgData name="Pesonen Kati" userId="S::kati.pesonen@edu.joensuu.fi::fc647914-0eba-4b90-8751-c2c08cb61355" providerId="AD" clId="Web-{24C6F859-E294-4290-A0C2-3907F55C6058}" dt="2021-04-26T14:37:06.666" v="792" actId="1076"/>
          <ac:spMkLst>
            <pc:docMk/>
            <pc:sldMk cId="0" sldId="275"/>
            <ac:spMk id="4" creationId="{CCD7F540-8D1D-4408-877C-00FC922B7CCB}"/>
          </ac:spMkLst>
        </pc:spChg>
        <pc:spChg chg="add mod">
          <ac:chgData name="Pesonen Kati" userId="S::kati.pesonen@edu.joensuu.fi::fc647914-0eba-4b90-8751-c2c08cb61355" providerId="AD" clId="Web-{24C6F859-E294-4290-A0C2-3907F55C6058}" dt="2021-04-26T14:37:11.619" v="793" actId="1076"/>
          <ac:spMkLst>
            <pc:docMk/>
            <pc:sldMk cId="0" sldId="275"/>
            <ac:spMk id="5" creationId="{CD4945A7-DA52-467A-BCA0-07809FBB5214}"/>
          </ac:spMkLst>
        </pc:spChg>
        <pc:spChg chg="mod">
          <ac:chgData name="Pesonen Kati" userId="S::kati.pesonen@edu.joensuu.fi::fc647914-0eba-4b90-8751-c2c08cb61355" providerId="AD" clId="Web-{24C6F859-E294-4290-A0C2-3907F55C6058}" dt="2021-04-26T13:59:44.389" v="394"/>
          <ac:spMkLst>
            <pc:docMk/>
            <pc:sldMk cId="0" sldId="275"/>
            <ac:spMk id="274" creationId="{00000000-0000-0000-0000-000000000000}"/>
          </ac:spMkLst>
        </pc:spChg>
        <pc:spChg chg="mod">
          <ac:chgData name="Pesonen Kati" userId="S::kati.pesonen@edu.joensuu.fi::fc647914-0eba-4b90-8751-c2c08cb61355" providerId="AD" clId="Web-{24C6F859-E294-4290-A0C2-3907F55C6058}" dt="2021-04-26T14:16:12.540" v="621" actId="14100"/>
          <ac:spMkLst>
            <pc:docMk/>
            <pc:sldMk cId="0" sldId="275"/>
            <ac:spMk id="275" creationId="{00000000-0000-0000-0000-000000000000}"/>
          </ac:spMkLst>
        </pc:spChg>
        <pc:spChg chg="mod">
          <ac:chgData name="Pesonen Kati" userId="S::kati.pesonen@edu.joensuu.fi::fc647914-0eba-4b90-8751-c2c08cb61355" providerId="AD" clId="Web-{24C6F859-E294-4290-A0C2-3907F55C6058}" dt="2021-04-26T14:37:01.713" v="791" actId="1076"/>
          <ac:spMkLst>
            <pc:docMk/>
            <pc:sldMk cId="0" sldId="275"/>
            <ac:spMk id="276" creationId="{00000000-0000-0000-0000-000000000000}"/>
          </ac:spMkLst>
        </pc:spChg>
        <pc:spChg chg="mod">
          <ac:chgData name="Pesonen Kati" userId="S::kati.pesonen@edu.joensuu.fi::fc647914-0eba-4b90-8751-c2c08cb61355" providerId="AD" clId="Web-{24C6F859-E294-4290-A0C2-3907F55C6058}" dt="2021-04-26T14:17:26.729" v="636" actId="1076"/>
          <ac:spMkLst>
            <pc:docMk/>
            <pc:sldMk cId="0" sldId="275"/>
            <ac:spMk id="277" creationId="{00000000-0000-0000-0000-000000000000}"/>
          </ac:spMkLst>
        </pc:spChg>
      </pc:sldChg>
      <pc:sldChg chg="addSp delSp modSp modTransition">
        <pc:chgData name="Pesonen Kati" userId="S::kati.pesonen@edu.joensuu.fi::fc647914-0eba-4b90-8751-c2c08cb61355" providerId="AD" clId="Web-{24C6F859-E294-4290-A0C2-3907F55C6058}" dt="2021-04-26T15:06:40.478" v="915"/>
        <pc:sldMkLst>
          <pc:docMk/>
          <pc:sldMk cId="0" sldId="276"/>
        </pc:sldMkLst>
        <pc:spChg chg="add del">
          <ac:chgData name="Pesonen Kati" userId="S::kati.pesonen@edu.joensuu.fi::fc647914-0eba-4b90-8751-c2c08cb61355" providerId="AD" clId="Web-{24C6F859-E294-4290-A0C2-3907F55C6058}" dt="2021-04-26T14:08:50.606" v="529"/>
          <ac:spMkLst>
            <pc:docMk/>
            <pc:sldMk cId="0" sldId="276"/>
            <ac:spMk id="4" creationId="{97268CE4-CF09-4CA1-928E-115FA2DEA52B}"/>
          </ac:spMkLst>
        </pc:spChg>
        <pc:spChg chg="add del mod">
          <ac:chgData name="Pesonen Kati" userId="S::kati.pesonen@edu.joensuu.fi::fc647914-0eba-4b90-8751-c2c08cb61355" providerId="AD" clId="Web-{24C6F859-E294-4290-A0C2-3907F55C6058}" dt="2021-04-26T14:09:28.889" v="535"/>
          <ac:spMkLst>
            <pc:docMk/>
            <pc:sldMk cId="0" sldId="276"/>
            <ac:spMk id="5" creationId="{CD3FA62E-D603-4810-9B5D-828831C5223B}"/>
          </ac:spMkLst>
        </pc:spChg>
        <pc:spChg chg="add del">
          <ac:chgData name="Pesonen Kati" userId="S::kati.pesonen@edu.joensuu.fi::fc647914-0eba-4b90-8751-c2c08cb61355" providerId="AD" clId="Web-{24C6F859-E294-4290-A0C2-3907F55C6058}" dt="2021-04-26T14:10:07.780" v="537"/>
          <ac:spMkLst>
            <pc:docMk/>
            <pc:sldMk cId="0" sldId="276"/>
            <ac:spMk id="6" creationId="{4FD443F2-007C-4A70-8744-DE0C4F490A95}"/>
          </ac:spMkLst>
        </pc:spChg>
        <pc:spChg chg="add del mod">
          <ac:chgData name="Pesonen Kati" userId="S::kati.pesonen@edu.joensuu.fi::fc647914-0eba-4b90-8751-c2c08cb61355" providerId="AD" clId="Web-{24C6F859-E294-4290-A0C2-3907F55C6058}" dt="2021-04-26T14:11:55.033" v="559"/>
          <ac:spMkLst>
            <pc:docMk/>
            <pc:sldMk cId="0" sldId="276"/>
            <ac:spMk id="7" creationId="{395FA0F7-7A3D-4BCD-A024-0B952636428A}"/>
          </ac:spMkLst>
        </pc:spChg>
        <pc:spChg chg="add del mod">
          <ac:chgData name="Pesonen Kati" userId="S::kati.pesonen@edu.joensuu.fi::fc647914-0eba-4b90-8751-c2c08cb61355" providerId="AD" clId="Web-{24C6F859-E294-4290-A0C2-3907F55C6058}" dt="2021-04-26T14:13:17.129" v="584"/>
          <ac:spMkLst>
            <pc:docMk/>
            <pc:sldMk cId="0" sldId="276"/>
            <ac:spMk id="8" creationId="{CB401457-8549-421E-AE3A-0D0AB267F837}"/>
          </ac:spMkLst>
        </pc:spChg>
        <pc:spChg chg="add mod">
          <ac:chgData name="Pesonen Kati" userId="S::kati.pesonen@edu.joensuu.fi::fc647914-0eba-4b90-8751-c2c08cb61355" providerId="AD" clId="Web-{24C6F859-E294-4290-A0C2-3907F55C6058}" dt="2021-04-26T14:37:17.995" v="795" actId="1076"/>
          <ac:spMkLst>
            <pc:docMk/>
            <pc:sldMk cId="0" sldId="276"/>
            <ac:spMk id="13" creationId="{787236DB-70C6-4A11-8F42-04F15C66987B}"/>
          </ac:spMkLst>
        </pc:spChg>
        <pc:spChg chg="add mod">
          <ac:chgData name="Pesonen Kati" userId="S::kati.pesonen@edu.joensuu.fi::fc647914-0eba-4b90-8751-c2c08cb61355" providerId="AD" clId="Web-{24C6F859-E294-4290-A0C2-3907F55C6058}" dt="2021-04-26T14:37:24.089" v="796" actId="1076"/>
          <ac:spMkLst>
            <pc:docMk/>
            <pc:sldMk cId="0" sldId="276"/>
            <ac:spMk id="14" creationId="{CF79B054-00AD-4747-9237-240D6DF8A474}"/>
          </ac:spMkLst>
        </pc:spChg>
        <pc:spChg chg="mod">
          <ac:chgData name="Pesonen Kati" userId="S::kati.pesonen@edu.joensuu.fi::fc647914-0eba-4b90-8751-c2c08cb61355" providerId="AD" clId="Web-{24C6F859-E294-4290-A0C2-3907F55C6058}" dt="2021-04-26T13:59:56.077" v="397"/>
          <ac:spMkLst>
            <pc:docMk/>
            <pc:sldMk cId="0" sldId="276"/>
            <ac:spMk id="282" creationId="{00000000-0000-0000-0000-000000000000}"/>
          </ac:spMkLst>
        </pc:spChg>
        <pc:spChg chg="mod">
          <ac:chgData name="Pesonen Kati" userId="S::kati.pesonen@edu.joensuu.fi::fc647914-0eba-4b90-8751-c2c08cb61355" providerId="AD" clId="Web-{24C6F859-E294-4290-A0C2-3907F55C6058}" dt="2021-04-26T14:16:17.321" v="622" actId="14100"/>
          <ac:spMkLst>
            <pc:docMk/>
            <pc:sldMk cId="0" sldId="276"/>
            <ac:spMk id="283" creationId="{00000000-0000-0000-0000-000000000000}"/>
          </ac:spMkLst>
        </pc:spChg>
        <pc:spChg chg="mod">
          <ac:chgData name="Pesonen Kati" userId="S::kati.pesonen@edu.joensuu.fi::fc647914-0eba-4b90-8751-c2c08cb61355" providerId="AD" clId="Web-{24C6F859-E294-4290-A0C2-3907F55C6058}" dt="2021-04-26T14:37:16.354" v="794" actId="1076"/>
          <ac:spMkLst>
            <pc:docMk/>
            <pc:sldMk cId="0" sldId="276"/>
            <ac:spMk id="284" creationId="{00000000-0000-0000-0000-000000000000}"/>
          </ac:spMkLst>
        </pc:spChg>
        <pc:spChg chg="mod">
          <ac:chgData name="Pesonen Kati" userId="S::kati.pesonen@edu.joensuu.fi::fc647914-0eba-4b90-8751-c2c08cb61355" providerId="AD" clId="Web-{24C6F859-E294-4290-A0C2-3907F55C6058}" dt="2021-04-26T14:20:23.328" v="653" actId="1076"/>
          <ac:spMkLst>
            <pc:docMk/>
            <pc:sldMk cId="0" sldId="276"/>
            <ac:spMk id="285" creationId="{00000000-0000-0000-0000-000000000000}"/>
          </ac:spMkLst>
        </pc:spChg>
        <pc:picChg chg="add del mod">
          <ac:chgData name="Pesonen Kati" userId="S::kati.pesonen@edu.joensuu.fi::fc647914-0eba-4b90-8751-c2c08cb61355" providerId="AD" clId="Web-{24C6F859-E294-4290-A0C2-3907F55C6058}" dt="2021-04-26T14:07:04.838" v="515"/>
          <ac:picMkLst>
            <pc:docMk/>
            <pc:sldMk cId="0" sldId="276"/>
            <ac:picMk id="2" creationId="{508AF153-4AE8-495F-B6BB-69401C7F0FCD}"/>
          </ac:picMkLst>
        </pc:picChg>
        <pc:picChg chg="add del mod">
          <ac:chgData name="Pesonen Kati" userId="S::kati.pesonen@edu.joensuu.fi::fc647914-0eba-4b90-8751-c2c08cb61355" providerId="AD" clId="Web-{24C6F859-E294-4290-A0C2-3907F55C6058}" dt="2021-04-26T14:08:11.480" v="527"/>
          <ac:picMkLst>
            <pc:docMk/>
            <pc:sldMk cId="0" sldId="276"/>
            <ac:picMk id="3" creationId="{B20D91C6-D2A9-4DE1-BD16-2701C6E0EA9F}"/>
          </ac:picMkLst>
        </pc:picChg>
      </pc:sldChg>
      <pc:sldChg chg="addSp delSp modSp del">
        <pc:chgData name="Pesonen Kati" userId="S::kati.pesonen@edu.joensuu.fi::fc647914-0eba-4b90-8751-c2c08cb61355" providerId="AD" clId="Web-{24C6F859-E294-4290-A0C2-3907F55C6058}" dt="2021-04-26T13:59:31.248" v="391"/>
        <pc:sldMkLst>
          <pc:docMk/>
          <pc:sldMk cId="716672584" sldId="277"/>
        </pc:sldMkLst>
        <pc:spChg chg="del mod">
          <ac:chgData name="Pesonen Kati" userId="S::kati.pesonen@edu.joensuu.fi::fc647914-0eba-4b90-8751-c2c08cb61355" providerId="AD" clId="Web-{24C6F859-E294-4290-A0C2-3907F55C6058}" dt="2021-04-26T13:37:45.667" v="5"/>
          <ac:spMkLst>
            <pc:docMk/>
            <pc:sldMk cId="716672584" sldId="277"/>
            <ac:spMk id="2" creationId="{8779FAD4-52A6-494C-856B-5772324D3F6A}"/>
          </ac:spMkLst>
        </pc:spChg>
        <pc:spChg chg="add del mod">
          <ac:chgData name="Pesonen Kati" userId="S::kati.pesonen@edu.joensuu.fi::fc647914-0eba-4b90-8751-c2c08cb61355" providerId="AD" clId="Web-{24C6F859-E294-4290-A0C2-3907F55C6058}" dt="2021-04-26T13:37:53.277" v="9"/>
          <ac:spMkLst>
            <pc:docMk/>
            <pc:sldMk cId="716672584" sldId="277"/>
            <ac:spMk id="3" creationId="{4957E534-9F7F-4E79-A1DD-BE21BCE06550}"/>
          </ac:spMkLst>
        </pc:spChg>
        <pc:spChg chg="del mod">
          <ac:chgData name="Pesonen Kati" userId="S::kati.pesonen@edu.joensuu.fi::fc647914-0eba-4b90-8751-c2c08cb61355" providerId="AD" clId="Web-{24C6F859-E294-4290-A0C2-3907F55C6058}" dt="2021-04-26T13:59:21.326" v="388"/>
          <ac:spMkLst>
            <pc:docMk/>
            <pc:sldMk cId="716672584" sldId="277"/>
            <ac:spMk id="4" creationId="{C1AEB45C-5E6B-0F49-8118-4D997BB10C55}"/>
          </ac:spMkLst>
        </pc:spChg>
        <pc:spChg chg="del mod">
          <ac:chgData name="Pesonen Kati" userId="S::kati.pesonen@edu.joensuu.fi::fc647914-0eba-4b90-8751-c2c08cb61355" providerId="AD" clId="Web-{24C6F859-E294-4290-A0C2-3907F55C6058}" dt="2021-04-26T13:58:37.340" v="377"/>
          <ac:spMkLst>
            <pc:docMk/>
            <pc:sldMk cId="716672584" sldId="277"/>
            <ac:spMk id="5" creationId="{B03CD90E-D3FF-7844-BB6B-56CD9A2B25C1}"/>
          </ac:spMkLst>
        </pc:spChg>
        <pc:spChg chg="add del mod">
          <ac:chgData name="Pesonen Kati" userId="S::kati.pesonen@edu.joensuu.fi::fc647914-0eba-4b90-8751-c2c08cb61355" providerId="AD" clId="Web-{24C6F859-E294-4290-A0C2-3907F55C6058}" dt="2021-04-26T13:59:11.482" v="385"/>
          <ac:spMkLst>
            <pc:docMk/>
            <pc:sldMk cId="716672584" sldId="277"/>
            <ac:spMk id="6" creationId="{5EBB15EC-3FE1-D540-BED0-914826AB8A0D}"/>
          </ac:spMkLst>
        </pc:spChg>
        <pc:spChg chg="add mod">
          <ac:chgData name="Pesonen Kati" userId="S::kati.pesonen@edu.joensuu.fi::fc647914-0eba-4b90-8751-c2c08cb61355" providerId="AD" clId="Web-{24C6F859-E294-4290-A0C2-3907F55C6058}" dt="2021-04-26T13:44:40.459" v="103" actId="14100"/>
          <ac:spMkLst>
            <pc:docMk/>
            <pc:sldMk cId="716672584" sldId="277"/>
            <ac:spMk id="8" creationId="{0FA289E5-E1FF-4528-9E42-6EC0AD921012}"/>
          </ac:spMkLst>
        </pc:spChg>
        <pc:spChg chg="add del">
          <ac:chgData name="Pesonen Kati" userId="S::kati.pesonen@edu.joensuu.fi::fc647914-0eba-4b90-8751-c2c08cb61355" providerId="AD" clId="Web-{24C6F859-E294-4290-A0C2-3907F55C6058}" dt="2021-04-26T13:58:19.574" v="372"/>
          <ac:spMkLst>
            <pc:docMk/>
            <pc:sldMk cId="716672584" sldId="277"/>
            <ac:spMk id="10" creationId="{EE80743D-3FF0-45DD-A862-EE20BF3AF733}"/>
          </ac:spMkLst>
        </pc:spChg>
        <pc:spChg chg="add mod">
          <ac:chgData name="Pesonen Kati" userId="S::kati.pesonen@edu.joensuu.fi::fc647914-0eba-4b90-8751-c2c08cb61355" providerId="AD" clId="Web-{24C6F859-E294-4290-A0C2-3907F55C6058}" dt="2021-04-26T13:59:21.326" v="388"/>
          <ac:spMkLst>
            <pc:docMk/>
            <pc:sldMk cId="716672584" sldId="277"/>
            <ac:spMk id="12" creationId="{EE3E7237-4D12-4DA3-AEAC-BE2FB068ABD8}"/>
          </ac:spMkLst>
        </pc:spChg>
      </pc:sldChg>
      <pc:sldChg chg="addSp delSp modSp modTransition">
        <pc:chgData name="Pesonen Kati" userId="S::kati.pesonen@edu.joensuu.fi::fc647914-0eba-4b90-8751-c2c08cb61355" providerId="AD" clId="Web-{24C6F859-E294-4290-A0C2-3907F55C6058}" dt="2021-04-26T15:06:07.415" v="909"/>
        <pc:sldMkLst>
          <pc:docMk/>
          <pc:sldMk cId="881840305" sldId="278"/>
        </pc:sldMkLst>
        <pc:spChg chg="del">
          <ac:chgData name="Pesonen Kati" userId="S::kati.pesonen@edu.joensuu.fi::fc647914-0eba-4b90-8751-c2c08cb61355" providerId="AD" clId="Web-{24C6F859-E294-4290-A0C2-3907F55C6058}" dt="2021-04-26T13:38:59.122" v="27"/>
          <ac:spMkLst>
            <pc:docMk/>
            <pc:sldMk cId="881840305" sldId="278"/>
            <ac:spMk id="2" creationId="{CAFB9715-0503-452C-8FA7-FF1E0EEC5AFA}"/>
          </ac:spMkLst>
        </pc:spChg>
        <pc:spChg chg="del mod">
          <ac:chgData name="Pesonen Kati" userId="S::kati.pesonen@edu.joensuu.fi::fc647914-0eba-4b90-8751-c2c08cb61355" providerId="AD" clId="Web-{24C6F859-E294-4290-A0C2-3907F55C6058}" dt="2021-04-26T13:42:07.549" v="82"/>
          <ac:spMkLst>
            <pc:docMk/>
            <pc:sldMk cId="881840305" sldId="278"/>
            <ac:spMk id="3" creationId="{8914FEF3-E69D-4744-AD43-DDA579F694EF}"/>
          </ac:spMkLst>
        </pc:spChg>
        <pc:spChg chg="mod">
          <ac:chgData name="Pesonen Kati" userId="S::kati.pesonen@edu.joensuu.fi::fc647914-0eba-4b90-8751-c2c08cb61355" providerId="AD" clId="Web-{24C6F859-E294-4290-A0C2-3907F55C6058}" dt="2021-04-26T14:19:02.950" v="639" actId="20577"/>
          <ac:spMkLst>
            <pc:docMk/>
            <pc:sldMk cId="881840305" sldId="278"/>
            <ac:spMk id="4" creationId="{BB31C75C-6C45-4B90-B2E0-60800F77AD5A}"/>
          </ac:spMkLst>
        </pc:spChg>
        <pc:spChg chg="add del">
          <ac:chgData name="Pesonen Kati" userId="S::kati.pesonen@edu.joensuu.fi::fc647914-0eba-4b90-8751-c2c08cb61355" providerId="AD" clId="Web-{24C6F859-E294-4290-A0C2-3907F55C6058}" dt="2021-04-26T13:39:04.544" v="29"/>
          <ac:spMkLst>
            <pc:docMk/>
            <pc:sldMk cId="881840305" sldId="278"/>
            <ac:spMk id="5" creationId="{2D3CD095-F621-4796-AABE-EE7D73C2E06F}"/>
          </ac:spMkLst>
        </pc:spChg>
        <pc:spChg chg="add del">
          <ac:chgData name="Pesonen Kati" userId="S::kati.pesonen@edu.joensuu.fi::fc647914-0eba-4b90-8751-c2c08cb61355" providerId="AD" clId="Web-{24C6F859-E294-4290-A0C2-3907F55C6058}" dt="2021-04-26T13:39:12.185" v="31"/>
          <ac:spMkLst>
            <pc:docMk/>
            <pc:sldMk cId="881840305" sldId="278"/>
            <ac:spMk id="6" creationId="{987CE4A2-2A50-41BE-87FF-A69968C0A91D}"/>
          </ac:spMkLst>
        </pc:spChg>
        <pc:spChg chg="add del mod">
          <ac:chgData name="Pesonen Kati" userId="S::kati.pesonen@edu.joensuu.fi::fc647914-0eba-4b90-8751-c2c08cb61355" providerId="AD" clId="Web-{24C6F859-E294-4290-A0C2-3907F55C6058}" dt="2021-04-26T13:39:26.420" v="35"/>
          <ac:spMkLst>
            <pc:docMk/>
            <pc:sldMk cId="881840305" sldId="278"/>
            <ac:spMk id="8" creationId="{562F14E0-53EC-4CE0-9CE8-41CEAA94CD96}"/>
          </ac:spMkLst>
        </pc:spChg>
        <pc:spChg chg="add mod">
          <ac:chgData name="Pesonen Kati" userId="S::kati.pesonen@edu.joensuu.fi::fc647914-0eba-4b90-8751-c2c08cb61355" providerId="AD" clId="Web-{24C6F859-E294-4290-A0C2-3907F55C6058}" dt="2021-04-26T14:35:51.289" v="779" actId="20577"/>
          <ac:spMkLst>
            <pc:docMk/>
            <pc:sldMk cId="881840305" sldId="278"/>
            <ac:spMk id="10" creationId="{BE6B8BAE-7F67-4C44-BE14-ED4FC22E497D}"/>
          </ac:spMkLst>
        </pc:spChg>
        <pc:spChg chg="add mod">
          <ac:chgData name="Pesonen Kati" userId="S::kati.pesonen@edu.joensuu.fi::fc647914-0eba-4b90-8751-c2c08cb61355" providerId="AD" clId="Web-{24C6F859-E294-4290-A0C2-3907F55C6058}" dt="2021-04-26T14:13:56.880" v="597" actId="14100"/>
          <ac:spMkLst>
            <pc:docMk/>
            <pc:sldMk cId="881840305" sldId="278"/>
            <ac:spMk id="12" creationId="{FC74192A-35B5-4E5E-AB58-4A860FD71A2C}"/>
          </ac:spMkLst>
        </pc:spChg>
        <pc:spChg chg="add mod">
          <ac:chgData name="Pesonen Kati" userId="S::kati.pesonen@edu.joensuu.fi::fc647914-0eba-4b90-8751-c2c08cb61355" providerId="AD" clId="Web-{24C6F859-E294-4290-A0C2-3907F55C6058}" dt="2021-04-26T14:14:01.114" v="598" actId="1076"/>
          <ac:spMkLst>
            <pc:docMk/>
            <pc:sldMk cId="881840305" sldId="278"/>
            <ac:spMk id="16" creationId="{53458D29-DBAE-4787-B91E-8CFDDBA000B3}"/>
          </ac:spMkLst>
        </pc:spChg>
        <pc:spChg chg="mod">
          <ac:chgData name="Pesonen Kati" userId="S::kati.pesonen@edu.joensuu.fi::fc647914-0eba-4b90-8751-c2c08cb61355" providerId="AD" clId="Web-{24C6F859-E294-4290-A0C2-3907F55C6058}" dt="2021-04-26T13:48:33.059" v="173"/>
          <ac:spMkLst>
            <pc:docMk/>
            <pc:sldMk cId="881840305" sldId="278"/>
            <ac:spMk id="219" creationId="{00000000-0000-0000-0000-000000000000}"/>
          </ac:spMkLst>
        </pc:spChg>
        <pc:spChg chg="mod">
          <ac:chgData name="Pesonen Kati" userId="S::kati.pesonen@edu.joensuu.fi::fc647914-0eba-4b90-8751-c2c08cb61355" providerId="AD" clId="Web-{24C6F859-E294-4290-A0C2-3907F55C6058}" dt="2021-04-26T14:16:27.759" v="623" actId="14100"/>
          <ac:spMkLst>
            <pc:docMk/>
            <pc:sldMk cId="881840305" sldId="278"/>
            <ac:spMk id="220" creationId="{00000000-0000-0000-0000-000000000000}"/>
          </ac:spMkLst>
        </pc:spChg>
      </pc:sldChg>
      <pc:sldChg chg="addSp delSp modSp add replId modTransition">
        <pc:chgData name="Pesonen Kati" userId="S::kati.pesonen@edu.joensuu.fi::fc647914-0eba-4b90-8751-c2c08cb61355" providerId="AD" clId="Web-{24C6F859-E294-4290-A0C2-3907F55C6058}" dt="2021-04-26T15:06:22.618" v="912"/>
        <pc:sldMkLst>
          <pc:docMk/>
          <pc:sldMk cId="3143579744" sldId="279"/>
        </pc:sldMkLst>
        <pc:spChg chg="add del mod">
          <ac:chgData name="Pesonen Kati" userId="S::kati.pesonen@edu.joensuu.fi::fc647914-0eba-4b90-8751-c2c08cb61355" providerId="AD" clId="Web-{24C6F859-E294-4290-A0C2-3907F55C6058}" dt="2021-04-26T13:59:25.310" v="390"/>
          <ac:spMkLst>
            <pc:docMk/>
            <pc:sldMk cId="3143579744" sldId="279"/>
            <ac:spMk id="3" creationId="{3DCBB692-083C-425A-A8CF-8E296C9BCC20}"/>
          </ac:spMkLst>
        </pc:spChg>
        <pc:spChg chg="del">
          <ac:chgData name="Pesonen Kati" userId="S::kati.pesonen@edu.joensuu.fi::fc647914-0eba-4b90-8751-c2c08cb61355" providerId="AD" clId="Web-{24C6F859-E294-4290-A0C2-3907F55C6058}" dt="2021-04-26T13:58:32.918" v="375"/>
          <ac:spMkLst>
            <pc:docMk/>
            <pc:sldMk cId="3143579744" sldId="279"/>
            <ac:spMk id="6" creationId="{7FA3C953-A978-4050-9D35-232CEE3DC14A}"/>
          </ac:spMkLst>
        </pc:spChg>
        <pc:spChg chg="del">
          <ac:chgData name="Pesonen Kati" userId="S::kati.pesonen@edu.joensuu.fi::fc647914-0eba-4b90-8751-c2c08cb61355" providerId="AD" clId="Web-{24C6F859-E294-4290-A0C2-3907F55C6058}" dt="2021-04-26T13:58:34.372" v="376"/>
          <ac:spMkLst>
            <pc:docMk/>
            <pc:sldMk cId="3143579744" sldId="279"/>
            <ac:spMk id="7" creationId="{5E62092D-4B13-437B-9ACA-12503455FC7C}"/>
          </ac:spMkLst>
        </pc:spChg>
        <pc:spChg chg="add mod">
          <ac:chgData name="Pesonen Kati" userId="S::kati.pesonen@edu.joensuu.fi::fc647914-0eba-4b90-8751-c2c08cb61355" providerId="AD" clId="Web-{24C6F859-E294-4290-A0C2-3907F55C6058}" dt="2021-04-26T14:00:23.499" v="404" actId="1076"/>
          <ac:spMkLst>
            <pc:docMk/>
            <pc:sldMk cId="3143579744" sldId="279"/>
            <ac:spMk id="8" creationId="{627656AF-D36C-40F4-BBC3-A4A18AFDFC48}"/>
          </ac:spMkLst>
        </pc:spChg>
        <pc:spChg chg="add del">
          <ac:chgData name="Pesonen Kati" userId="S::kati.pesonen@edu.joensuu.fi::fc647914-0eba-4b90-8751-c2c08cb61355" providerId="AD" clId="Web-{24C6F859-E294-4290-A0C2-3907F55C6058}" dt="2021-04-26T13:58:47.044" v="380"/>
          <ac:spMkLst>
            <pc:docMk/>
            <pc:sldMk cId="3143579744" sldId="279"/>
            <ac:spMk id="9" creationId="{627656AF-D36C-40F4-BBC3-A4A18AFDFC48}"/>
          </ac:spMkLst>
        </pc:spChg>
        <pc:spChg chg="add mod">
          <ac:chgData name="Pesonen Kati" userId="S::kati.pesonen@edu.joensuu.fi::fc647914-0eba-4b90-8751-c2c08cb61355" providerId="AD" clId="Web-{24C6F859-E294-4290-A0C2-3907F55C6058}" dt="2021-04-26T14:13:09.207" v="583" actId="1076"/>
          <ac:spMkLst>
            <pc:docMk/>
            <pc:sldMk cId="3143579744" sldId="279"/>
            <ac:spMk id="10" creationId="{C270973E-5753-4C8D-9A1B-8D681EA75EB1}"/>
          </ac:spMkLst>
        </pc:spChg>
        <pc:spChg chg="add mod">
          <ac:chgData name="Pesonen Kati" userId="S::kati.pesonen@edu.joensuu.fi::fc647914-0eba-4b90-8751-c2c08cb61355" providerId="AD" clId="Web-{24C6F859-E294-4290-A0C2-3907F55C6058}" dt="2021-04-26T14:19:32.779" v="641" actId="1076"/>
          <ac:spMkLst>
            <pc:docMk/>
            <pc:sldMk cId="3143579744" sldId="279"/>
            <ac:spMk id="13" creationId="{585D4B71-3349-49A4-8F96-D79341BF2C0A}"/>
          </ac:spMkLst>
        </pc:spChg>
        <pc:spChg chg="mod">
          <ac:chgData name="Pesonen Kati" userId="S::kati.pesonen@edu.joensuu.fi::fc647914-0eba-4b90-8751-c2c08cb61355" providerId="AD" clId="Web-{24C6F859-E294-4290-A0C2-3907F55C6058}" dt="2021-04-26T14:14:39.709" v="602" actId="14100"/>
          <ac:spMkLst>
            <pc:docMk/>
            <pc:sldMk cId="3143579744" sldId="279"/>
            <ac:spMk id="251" creationId="{00000000-0000-0000-0000-000000000000}"/>
          </ac:spMkLst>
        </pc:spChg>
        <pc:spChg chg="mod">
          <ac:chgData name="Pesonen Kati" userId="S::kati.pesonen@edu.joensuu.fi::fc647914-0eba-4b90-8751-c2c08cb61355" providerId="AD" clId="Web-{24C6F859-E294-4290-A0C2-3907F55C6058}" dt="2021-04-26T14:36:05.899" v="782" actId="20577"/>
          <ac:spMkLst>
            <pc:docMk/>
            <pc:sldMk cId="3143579744" sldId="279"/>
            <ac:spMk id="252" creationId="{00000000-0000-0000-0000-000000000000}"/>
          </ac:spMkLst>
        </pc:spChg>
        <pc:spChg chg="del">
          <ac:chgData name="Pesonen Kati" userId="S::kati.pesonen@edu.joensuu.fi::fc647914-0eba-4b90-8751-c2c08cb61355" providerId="AD" clId="Web-{24C6F859-E294-4290-A0C2-3907F55C6058}" dt="2021-04-26T13:59:18.076" v="387"/>
          <ac:spMkLst>
            <pc:docMk/>
            <pc:sldMk cId="3143579744" sldId="279"/>
            <ac:spMk id="253" creationId="{00000000-0000-0000-0000-000000000000}"/>
          </ac:spMkLst>
        </pc:spChg>
      </pc:sldChg>
      <pc:sldChg chg="add del replId">
        <pc:chgData name="Pesonen Kati" userId="S::kati.pesonen@edu.joensuu.fi::fc647914-0eba-4b90-8751-c2c08cb61355" providerId="AD" clId="Web-{24C6F859-E294-4290-A0C2-3907F55C6058}" dt="2021-04-26T13:59:00.825" v="383"/>
        <pc:sldMkLst>
          <pc:docMk/>
          <pc:sldMk cId="2012027505" sldId="280"/>
        </pc:sldMkLst>
      </pc:sldChg>
    </pc:docChg>
  </pc:docChgLst>
  <pc:docChgLst>
    <pc:chgData name="Pesonen Kati" userId="S::kati.pesonen@edu.joensuu.fi::fc647914-0eba-4b90-8751-c2c08cb61355" providerId="AD" clId="Web-{99209729-7573-4B77-8BCF-D7C45C860739}"/>
    <pc:docChg chg="addSld delSld">
      <pc:chgData name="Pesonen Kati" userId="S::kati.pesonen@edu.joensuu.fi::fc647914-0eba-4b90-8751-c2c08cb61355" providerId="AD" clId="Web-{99209729-7573-4B77-8BCF-D7C45C860739}" dt="2021-04-19T06:19:31.874" v="1"/>
      <pc:docMkLst>
        <pc:docMk/>
      </pc:docMkLst>
      <pc:sldChg chg="del">
        <pc:chgData name="Pesonen Kati" userId="S::kati.pesonen@edu.joensuu.fi::fc647914-0eba-4b90-8751-c2c08cb61355" providerId="AD" clId="Web-{99209729-7573-4B77-8BCF-D7C45C860739}" dt="2021-04-19T06:19:31.874" v="1"/>
        <pc:sldMkLst>
          <pc:docMk/>
          <pc:sldMk cId="0" sldId="273"/>
        </pc:sldMkLst>
      </pc:sldChg>
      <pc:sldChg chg="add">
        <pc:chgData name="Pesonen Kati" userId="S::kati.pesonen@edu.joensuu.fi::fc647914-0eba-4b90-8751-c2c08cb61355" providerId="AD" clId="Web-{99209729-7573-4B77-8BCF-D7C45C860739}" dt="2021-04-19T06:19:28.436" v="0"/>
        <pc:sldMkLst>
          <pc:docMk/>
          <pc:sldMk cId="716672584" sldId="277"/>
        </pc:sldMkLst>
      </pc:sldChg>
    </pc:docChg>
  </pc:docChgLst>
  <pc:docChgLst>
    <pc:chgData name="Hakulinen Päivi" userId="S::paivi.hakulinen@edu.joensuu.fi::30034e84-21ba-42a3-809d-6064deba79e2" providerId="AD" clId="Web-{2E1ED578-910F-431A-B6F5-E4B17E82A7C7}"/>
    <pc:docChg chg="modSld">
      <pc:chgData name="Hakulinen Päivi" userId="S::paivi.hakulinen@edu.joensuu.fi::30034e84-21ba-42a3-809d-6064deba79e2" providerId="AD" clId="Web-{2E1ED578-910F-431A-B6F5-E4B17E82A7C7}" dt="2021-04-20T11:34:41.125" v="11" actId="20577"/>
      <pc:docMkLst>
        <pc:docMk/>
      </pc:docMkLst>
      <pc:sldChg chg="modSp">
        <pc:chgData name="Hakulinen Päivi" userId="S::paivi.hakulinen@edu.joensuu.fi::30034e84-21ba-42a3-809d-6064deba79e2" providerId="AD" clId="Web-{2E1ED578-910F-431A-B6F5-E4B17E82A7C7}" dt="2021-04-20T11:34:41.125" v="11" actId="20577"/>
        <pc:sldMkLst>
          <pc:docMk/>
          <pc:sldMk cId="881840305" sldId="278"/>
        </pc:sldMkLst>
        <pc:spChg chg="mod">
          <ac:chgData name="Hakulinen Päivi" userId="S::paivi.hakulinen@edu.joensuu.fi::30034e84-21ba-42a3-809d-6064deba79e2" providerId="AD" clId="Web-{2E1ED578-910F-431A-B6F5-E4B17E82A7C7}" dt="2021-04-20T11:34:41.125" v="11" actId="20577"/>
          <ac:spMkLst>
            <pc:docMk/>
            <pc:sldMk cId="881840305" sldId="278"/>
            <ac:spMk id="2" creationId="{CAFB9715-0503-452C-8FA7-FF1E0EEC5AF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09e7c81b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gd09e7c81b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2861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d09e7c81b6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d09e7c81b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tsikkodia" type="title">
  <p:cSld name="TITLE">
    <p:spTree>
      <p:nvGrpSpPr>
        <p:cNvPr id="1" name="Shape 11"/>
        <p:cNvGrpSpPr/>
        <p:nvPr/>
      </p:nvGrpSpPr>
      <p:grpSpPr>
        <a:xfrm>
          <a:off x="0" y="0"/>
          <a:ext cx="0" cy="0"/>
          <a:chOff x="0" y="0"/>
          <a:chExt cx="0" cy="0"/>
        </a:xfrm>
      </p:grpSpPr>
      <p:sp>
        <p:nvSpPr>
          <p:cNvPr id="12" name="Google Shape;12;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4" name="Google Shape;1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san ylätunniste" type="secHead">
  <p:cSld name="SECTION_HEADER">
    <p:spTree>
      <p:nvGrpSpPr>
        <p:cNvPr id="1" name="Shape 66"/>
        <p:cNvGrpSpPr/>
        <p:nvPr/>
      </p:nvGrpSpPr>
      <p:grpSpPr>
        <a:xfrm>
          <a:off x="0" y="0"/>
          <a:ext cx="0" cy="0"/>
          <a:chOff x="0" y="0"/>
          <a:chExt cx="0" cy="0"/>
        </a:xfrm>
      </p:grpSpPr>
      <p:sp>
        <p:nvSpPr>
          <p:cNvPr id="67" name="Google Shape;67;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9" name="Google Shape;6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ailu" type="twoTxTwoObj">
  <p:cSld name="TWO_OBJECTS_WITH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5" name="Google Shape;75;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tsikollinen sisältö" type="objTx">
  <p:cSld name="OBJECT_WITH_CAPTION_TEXT">
    <p:spTree>
      <p:nvGrpSpPr>
        <p:cNvPr id="1" name="Shape 81"/>
        <p:cNvGrpSpPr/>
        <p:nvPr/>
      </p:nvGrpSpPr>
      <p:grpSpPr>
        <a:xfrm>
          <a:off x="0" y="0"/>
          <a:ext cx="0" cy="0"/>
          <a:chOff x="0" y="0"/>
          <a:chExt cx="0" cy="0"/>
        </a:xfrm>
      </p:grpSpPr>
      <p:sp>
        <p:nvSpPr>
          <p:cNvPr id="82" name="Google Shape;82;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4" name="Google Shape;84;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tsikollinen kuva" type="picTx">
  <p:cSld name="PICTURE_WITH_CAPTION_TEXT">
    <p:spTree>
      <p:nvGrpSpPr>
        <p:cNvPr id="1" name="Shape 88"/>
        <p:cNvGrpSpPr/>
        <p:nvPr/>
      </p:nvGrpSpPr>
      <p:grpSpPr>
        <a:xfrm>
          <a:off x="0" y="0"/>
          <a:ext cx="0" cy="0"/>
          <a:chOff x="0" y="0"/>
          <a:chExt cx="0" cy="0"/>
        </a:xfrm>
      </p:grpSpPr>
      <p:sp>
        <p:nvSpPr>
          <p:cNvPr id="89" name="Google Shape;89;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1" name="Google Shape;91;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tsikko ja pystysuora teksti" type="vertTx">
  <p:cSld name="VERTICAL_TEXT">
    <p:spTree>
      <p:nvGrpSpPr>
        <p:cNvPr id="1" name="Shape 95"/>
        <p:cNvGrpSpPr/>
        <p:nvPr/>
      </p:nvGrpSpPr>
      <p:grpSpPr>
        <a:xfrm>
          <a:off x="0" y="0"/>
          <a:ext cx="0" cy="0"/>
          <a:chOff x="0" y="0"/>
          <a:chExt cx="0" cy="0"/>
        </a:xfrm>
      </p:grpSpPr>
      <p:sp>
        <p:nvSpPr>
          <p:cNvPr id="96" name="Google Shape;96;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ystysuora otsikko ja teksti" type="vertTitleAndTx">
  <p:cSld name="VERTICAL_TITLE_AND_VERTICAL_TEXT">
    <p:spTree>
      <p:nvGrpSpPr>
        <p:cNvPr id="1" name="Shape 101"/>
        <p:cNvGrpSpPr/>
        <p:nvPr/>
      </p:nvGrpSpPr>
      <p:grpSpPr>
        <a:xfrm>
          <a:off x="0" y="0"/>
          <a:ext cx="0" cy="0"/>
          <a:chOff x="0" y="0"/>
          <a:chExt cx="0" cy="0"/>
        </a:xfrm>
      </p:grpSpPr>
      <p:sp>
        <p:nvSpPr>
          <p:cNvPr id="102" name="Google Shape;102;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tsikko ja sisältö" type="obj">
  <p:cSld name="OBJECT">
    <p:spTree>
      <p:nvGrpSpPr>
        <p:cNvPr id="1" name="Shape 17"/>
        <p:cNvGrpSpPr/>
        <p:nvPr/>
      </p:nvGrpSpPr>
      <p:grpSpPr>
        <a:xfrm>
          <a:off x="0" y="0"/>
          <a:ext cx="0" cy="0"/>
          <a:chOff x="0" y="0"/>
          <a:chExt cx="0" cy="0"/>
        </a:xfrm>
      </p:grpSpPr>
      <p:sp>
        <p:nvSpPr>
          <p:cNvPr id="18" name="Google Shape;18;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0" name="Google Shape;2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yhjä" type="blank">
  <p:cSld name="BLANK">
    <p:spTree>
      <p:nvGrpSpPr>
        <p:cNvPr id="1" name="Shape 23"/>
        <p:cNvGrpSpPr/>
        <p:nvPr/>
      </p:nvGrpSpPr>
      <p:grpSpPr>
        <a:xfrm>
          <a:off x="0" y="0"/>
          <a:ext cx="0" cy="0"/>
          <a:chOff x="0" y="0"/>
          <a:chExt cx="0" cy="0"/>
        </a:xfrm>
      </p:grpSpPr>
      <p:sp>
        <p:nvSpPr>
          <p:cNvPr id="24" name="Google Shape;2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ain otsikko" type="titleOnly">
  <p:cSld name="TITLE_ONLY">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tsikko ja sisältö" type="obj">
  <p:cSld name="OBJECT">
    <p:spTree>
      <p:nvGrpSpPr>
        <p:cNvPr id="1" name="Shape 38"/>
        <p:cNvGrpSpPr/>
        <p:nvPr/>
      </p:nvGrpSpPr>
      <p:grpSpPr>
        <a:xfrm>
          <a:off x="0" y="0"/>
          <a:ext cx="0" cy="0"/>
          <a:chOff x="0" y="0"/>
          <a:chExt cx="0" cy="0"/>
        </a:xfrm>
      </p:grpSpPr>
      <p:sp>
        <p:nvSpPr>
          <p:cNvPr id="39" name="Google Shape;39;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Kaksi sisältökohdetta" type="twoObj">
  <p:cSld name="TWO_OBJECTS">
    <p:spTree>
      <p:nvGrpSpPr>
        <p:cNvPr id="1" name="Shape 44"/>
        <p:cNvGrpSpPr/>
        <p:nvPr/>
      </p:nvGrpSpPr>
      <p:grpSpPr>
        <a:xfrm>
          <a:off x="0" y="0"/>
          <a:ext cx="0" cy="0"/>
          <a:chOff x="0" y="0"/>
          <a:chExt cx="0" cy="0"/>
        </a:xfrm>
      </p:grpSpPr>
      <p:sp>
        <p:nvSpPr>
          <p:cNvPr id="45" name="Google Shape;45;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ain otsikko" type="titleOnly">
  <p:cSld name="TITLE_ONLY">
    <p:spTree>
      <p:nvGrpSpPr>
        <p:cNvPr id="1" name="Shape 51"/>
        <p:cNvGrpSpPr/>
        <p:nvPr/>
      </p:nvGrpSpPr>
      <p:grpSpPr>
        <a:xfrm>
          <a:off x="0" y="0"/>
          <a:ext cx="0" cy="0"/>
          <a:chOff x="0" y="0"/>
          <a:chExt cx="0" cy="0"/>
        </a:xfrm>
      </p:grpSpPr>
      <p:sp>
        <p:nvSpPr>
          <p:cNvPr id="52" name="Google Shape;5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tsikkodia" type="title">
  <p:cSld name="TITLE">
    <p:spTree>
      <p:nvGrpSpPr>
        <p:cNvPr id="1" name="Shape 56"/>
        <p:cNvGrpSpPr/>
        <p:nvPr/>
      </p:nvGrpSpPr>
      <p:grpSpPr>
        <a:xfrm>
          <a:off x="0" y="0"/>
          <a:ext cx="0" cy="0"/>
          <a:chOff x="0" y="0"/>
          <a:chExt cx="0" cy="0"/>
        </a:xfrm>
      </p:grpSpPr>
      <p:sp>
        <p:nvSpPr>
          <p:cNvPr id="57" name="Google Shape;57;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9" name="Google Shape;5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yhjä" type="blank">
  <p:cSld name="BLANK">
    <p:spTree>
      <p:nvGrpSpPr>
        <p:cNvPr id="1" name="Shape 62"/>
        <p:cNvGrpSpPr/>
        <p:nvPr/>
      </p:nvGrpSpPr>
      <p:grpSpPr>
        <a:xfrm>
          <a:off x="0" y="0"/>
          <a:ext cx="0" cy="0"/>
          <a:chOff x="0" y="0"/>
          <a:chExt cx="0" cy="0"/>
        </a:xfrm>
      </p:grpSpPr>
      <p:sp>
        <p:nvSpPr>
          <p:cNvPr id="63" name="Google Shape;63;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 name="Google Shape;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 name="Google Shape;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 name="Google Shape;1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
        <p:cNvGrpSpPr/>
        <p:nvPr/>
      </p:nvGrpSpPr>
      <p:grpSpPr>
        <a:xfrm>
          <a:off x="0" y="0"/>
          <a:ext cx="0" cy="0"/>
          <a:chOff x="0" y="0"/>
          <a:chExt cx="0" cy="0"/>
        </a:xfrm>
      </p:grpSpPr>
      <p:sp>
        <p:nvSpPr>
          <p:cNvPr id="33" name="Google Shape;3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 name="Google Shape;34;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14141">
            <a:alpha val="80000"/>
          </a:srgbClr>
        </a:solidFill>
        <a:effectLst/>
      </p:bgPr>
    </p:bg>
    <p:spTree>
      <p:nvGrpSpPr>
        <p:cNvPr id="1" name="Shape 110"/>
        <p:cNvGrpSpPr/>
        <p:nvPr/>
      </p:nvGrpSpPr>
      <p:grpSpPr>
        <a:xfrm>
          <a:off x="0" y="0"/>
          <a:ext cx="0" cy="0"/>
          <a:chOff x="0" y="0"/>
          <a:chExt cx="0" cy="0"/>
        </a:xfrm>
      </p:grpSpPr>
      <p:sp>
        <p:nvSpPr>
          <p:cNvPr id="111" name="Google Shape;111;p1"/>
          <p:cNvSpPr txBox="1">
            <a:spLocks noGrp="1"/>
          </p:cNvSpPr>
          <p:nvPr>
            <p:ph type="ctrTitle"/>
          </p:nvPr>
        </p:nvSpPr>
        <p:spPr>
          <a:xfrm>
            <a:off x="725434" y="1170432"/>
            <a:ext cx="4224528" cy="268833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92D050"/>
              </a:buClr>
              <a:buSzPts val="5400"/>
              <a:buFont typeface="Candara"/>
              <a:buNone/>
            </a:pPr>
            <a:r>
              <a:rPr lang="en-US" sz="5400" b="1" dirty="0" err="1">
                <a:solidFill>
                  <a:srgbClr val="92D050"/>
                </a:solidFill>
                <a:latin typeface="Candara"/>
                <a:ea typeface="Candara"/>
                <a:cs typeface="Candara"/>
                <a:sym typeface="Candara"/>
              </a:rPr>
              <a:t>Niittylahti</a:t>
            </a:r>
            <a:r>
              <a:rPr lang="en-US" sz="5400" b="1" dirty="0">
                <a:solidFill>
                  <a:srgbClr val="92D050"/>
                </a:solidFill>
                <a:latin typeface="Candara"/>
                <a:ea typeface="Candara"/>
                <a:cs typeface="Candara"/>
                <a:sym typeface="Candara"/>
              </a:rPr>
              <a:t> School's Positive Pedagogy Action Model.</a:t>
            </a:r>
            <a:endParaRPr sz="5400" dirty="0">
              <a:solidFill>
                <a:srgbClr val="92D050"/>
              </a:solidFill>
            </a:endParaRPr>
          </a:p>
        </p:txBody>
      </p:sp>
      <p:sp>
        <p:nvSpPr>
          <p:cNvPr id="112" name="Google Shape;112;p1"/>
          <p:cNvSpPr/>
          <p:nvPr/>
        </p:nvSpPr>
        <p:spPr>
          <a:xfrm>
            <a:off x="5613991" y="0"/>
            <a:ext cx="6578009" cy="6858000"/>
          </a:xfrm>
          <a:custGeom>
            <a:avLst/>
            <a:gdLst/>
            <a:ahLst/>
            <a:cxnLst/>
            <a:rect l="l" t="t" r="r" b="b"/>
            <a:pathLst>
              <a:path w="6578009" h="6858000" extrusionOk="0">
                <a:moveTo>
                  <a:pt x="73610" y="0"/>
                </a:moveTo>
                <a:lnTo>
                  <a:pt x="6578009" y="0"/>
                </a:lnTo>
                <a:lnTo>
                  <a:pt x="6578009" y="6858000"/>
                </a:lnTo>
                <a:lnTo>
                  <a:pt x="2947297" y="6858000"/>
                </a:lnTo>
                <a:lnTo>
                  <a:pt x="2740229" y="6703632"/>
                </a:lnTo>
                <a:cubicBezTo>
                  <a:pt x="1070445" y="5375192"/>
                  <a:pt x="0" y="3325631"/>
                  <a:pt x="0" y="1026053"/>
                </a:cubicBezTo>
                <a:cubicBezTo>
                  <a:pt x="0" y="775760"/>
                  <a:pt x="12683" y="528427"/>
                  <a:pt x="37438" y="284664"/>
                </a:cubicBez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3" name="Google Shape;113;p1"/>
          <p:cNvSpPr/>
          <p:nvPr/>
        </p:nvSpPr>
        <p:spPr>
          <a:xfrm flipH="1">
            <a:off x="5772376" y="0"/>
            <a:ext cx="6419624" cy="6858000"/>
          </a:xfrm>
          <a:custGeom>
            <a:avLst/>
            <a:gdLst/>
            <a:ahLst/>
            <a:cxnLst/>
            <a:rect l="l" t="t" r="r" b="b"/>
            <a:pathLst>
              <a:path w="6419624" h="6858000" extrusionOk="0">
                <a:moveTo>
                  <a:pt x="6344630" y="0"/>
                </a:moveTo>
                <a:lnTo>
                  <a:pt x="0" y="0"/>
                </a:lnTo>
                <a:lnTo>
                  <a:pt x="0" y="6858000"/>
                </a:lnTo>
                <a:lnTo>
                  <a:pt x="3344107" y="6858000"/>
                </a:lnTo>
                <a:lnTo>
                  <a:pt x="3509562" y="6745502"/>
                </a:lnTo>
                <a:cubicBezTo>
                  <a:pt x="5273452" y="5459025"/>
                  <a:pt x="6419624" y="3376391"/>
                  <a:pt x="6419624" y="1026052"/>
                </a:cubicBezTo>
                <a:cubicBezTo>
                  <a:pt x="6419624" y="781861"/>
                  <a:pt x="6407252" y="540560"/>
                  <a:pt x="6383100" y="302741"/>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4" name="Google Shape;114;p1"/>
          <p:cNvPicPr preferRelativeResize="0"/>
          <p:nvPr/>
        </p:nvPicPr>
        <p:blipFill rotWithShape="1">
          <a:blip r:embed="rId3">
            <a:alphaModFix/>
          </a:blip>
          <a:srcRect/>
          <a:stretch/>
        </p:blipFill>
        <p:spPr>
          <a:xfrm>
            <a:off x="7270124" y="1170432"/>
            <a:ext cx="4196442" cy="41964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9"/>
          <p:cNvSpPr/>
          <p:nvPr/>
        </p:nvSpPr>
        <p:spPr>
          <a:xfrm>
            <a:off x="305" y="0"/>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eiryo"/>
              <a:ea typeface="Meiryo"/>
              <a:cs typeface="Meiryo"/>
              <a:sym typeface="Meiryo"/>
            </a:endParaRPr>
          </a:p>
        </p:txBody>
      </p:sp>
      <p:pic>
        <p:nvPicPr>
          <p:cNvPr id="193" name="Google Shape;193;p9"/>
          <p:cNvPicPr preferRelativeResize="0"/>
          <p:nvPr/>
        </p:nvPicPr>
        <p:blipFill rotWithShape="1">
          <a:blip r:embed="rId3">
            <a:alphaModFix/>
          </a:blip>
          <a:srcRect l="8931" t="2153" r="8930" b="-1"/>
          <a:stretch/>
        </p:blipFill>
        <p:spPr>
          <a:xfrm rot="-5400000">
            <a:off x="2540341" y="-2534265"/>
            <a:ext cx="6858000" cy="11926529"/>
          </a:xfrm>
          <a:prstGeom prst="rect">
            <a:avLst/>
          </a:prstGeom>
          <a:noFill/>
          <a:ln>
            <a:noFill/>
          </a:ln>
        </p:spPr>
      </p:pic>
      <p:sp>
        <p:nvSpPr>
          <p:cNvPr id="194" name="Google Shape;194;p9"/>
          <p:cNvSpPr/>
          <p:nvPr/>
        </p:nvSpPr>
        <p:spPr>
          <a:xfrm flipH="1">
            <a:off x="4824691" y="0"/>
            <a:ext cx="7365784" cy="6858000"/>
          </a:xfrm>
          <a:custGeom>
            <a:avLst/>
            <a:gdLst/>
            <a:ahLst/>
            <a:cxnLst/>
            <a:rect l="l" t="t" r="r" b="b"/>
            <a:pathLst>
              <a:path w="7365784" h="6858000" extrusionOk="0">
                <a:moveTo>
                  <a:pt x="5742761" y="0"/>
                </a:moveTo>
                <a:lnTo>
                  <a:pt x="3076369" y="0"/>
                </a:lnTo>
                <a:lnTo>
                  <a:pt x="1949196" y="0"/>
                </a:lnTo>
                <a:lnTo>
                  <a:pt x="1583228" y="0"/>
                </a:lnTo>
                <a:lnTo>
                  <a:pt x="1457787" y="0"/>
                </a:lnTo>
                <a:lnTo>
                  <a:pt x="1445578" y="0"/>
                </a:lnTo>
                <a:lnTo>
                  <a:pt x="571708" y="0"/>
                </a:lnTo>
                <a:lnTo>
                  <a:pt x="237757" y="0"/>
                </a:lnTo>
                <a:lnTo>
                  <a:pt x="205161" y="0"/>
                </a:lnTo>
                <a:lnTo>
                  <a:pt x="0" y="0"/>
                </a:lnTo>
                <a:lnTo>
                  <a:pt x="0" y="6858000"/>
                </a:lnTo>
                <a:lnTo>
                  <a:pt x="205161" y="6858000"/>
                </a:lnTo>
                <a:lnTo>
                  <a:pt x="237757" y="6858000"/>
                </a:lnTo>
                <a:lnTo>
                  <a:pt x="571708" y="6858000"/>
                </a:lnTo>
                <a:lnTo>
                  <a:pt x="1274834" y="6858000"/>
                </a:lnTo>
                <a:lnTo>
                  <a:pt x="1445578" y="6858000"/>
                </a:lnTo>
                <a:lnTo>
                  <a:pt x="1457787" y="6858000"/>
                </a:lnTo>
                <a:lnTo>
                  <a:pt x="1949196" y="6858000"/>
                </a:lnTo>
                <a:lnTo>
                  <a:pt x="3076369" y="6858000"/>
                </a:lnTo>
                <a:lnTo>
                  <a:pt x="4863030" y="6858000"/>
                </a:lnTo>
                <a:lnTo>
                  <a:pt x="4974786" y="6780599"/>
                </a:lnTo>
                <a:cubicBezTo>
                  <a:pt x="5148604" y="6653108"/>
                  <a:pt x="5319231" y="6515397"/>
                  <a:pt x="5491434" y="6374814"/>
                </a:cubicBezTo>
                <a:cubicBezTo>
                  <a:pt x="6437059" y="5602839"/>
                  <a:pt x="7365784" y="4969131"/>
                  <a:pt x="7365784" y="3621656"/>
                </a:cubicBezTo>
                <a:cubicBezTo>
                  <a:pt x="7365784" y="2093192"/>
                  <a:pt x="6792048" y="754641"/>
                  <a:pt x="5764885" y="14997"/>
                </a:cubicBezTo>
                <a:close/>
              </a:path>
            </a:pathLst>
          </a:cu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5" name="Google Shape;195;p9"/>
          <p:cNvSpPr/>
          <p:nvPr/>
        </p:nvSpPr>
        <p:spPr>
          <a:xfrm flipH="1">
            <a:off x="4983671" y="0"/>
            <a:ext cx="7208329" cy="6858000"/>
          </a:xfrm>
          <a:custGeom>
            <a:avLst/>
            <a:gdLst/>
            <a:ahLst/>
            <a:cxnLst/>
            <a:rect l="l" t="t" r="r" b="b"/>
            <a:pathLst>
              <a:path w="7208329" h="6858000" extrusionOk="0">
                <a:moveTo>
                  <a:pt x="5585306" y="0"/>
                </a:moveTo>
                <a:lnTo>
                  <a:pt x="2918914" y="0"/>
                </a:lnTo>
                <a:lnTo>
                  <a:pt x="1592911" y="0"/>
                </a:lnTo>
                <a:lnTo>
                  <a:pt x="1425773" y="0"/>
                </a:lnTo>
                <a:lnTo>
                  <a:pt x="1300332" y="0"/>
                </a:lnTo>
                <a:lnTo>
                  <a:pt x="1288123" y="0"/>
                </a:lnTo>
                <a:lnTo>
                  <a:pt x="414253" y="0"/>
                </a:lnTo>
                <a:lnTo>
                  <a:pt x="80302" y="0"/>
                </a:lnTo>
                <a:lnTo>
                  <a:pt x="47706" y="0"/>
                </a:lnTo>
                <a:lnTo>
                  <a:pt x="0" y="0"/>
                </a:lnTo>
                <a:lnTo>
                  <a:pt x="0" y="6858000"/>
                </a:lnTo>
                <a:lnTo>
                  <a:pt x="47706" y="6858000"/>
                </a:lnTo>
                <a:lnTo>
                  <a:pt x="80302" y="6858000"/>
                </a:lnTo>
                <a:lnTo>
                  <a:pt x="414253" y="6858000"/>
                </a:lnTo>
                <a:lnTo>
                  <a:pt x="1117379" y="6858000"/>
                </a:lnTo>
                <a:lnTo>
                  <a:pt x="1288123" y="6858000"/>
                </a:lnTo>
                <a:lnTo>
                  <a:pt x="1300332" y="6858000"/>
                </a:lnTo>
                <a:lnTo>
                  <a:pt x="1592911" y="6858000"/>
                </a:lnTo>
                <a:lnTo>
                  <a:pt x="2918914" y="6858000"/>
                </a:lnTo>
                <a:lnTo>
                  <a:pt x="4705575" y="6858000"/>
                </a:lnTo>
                <a:lnTo>
                  <a:pt x="4817331" y="6780599"/>
                </a:lnTo>
                <a:cubicBezTo>
                  <a:pt x="4991149" y="6653108"/>
                  <a:pt x="5161776" y="6515397"/>
                  <a:pt x="5333979" y="6374814"/>
                </a:cubicBezTo>
                <a:cubicBezTo>
                  <a:pt x="6279604" y="5602839"/>
                  <a:pt x="7208329" y="4969131"/>
                  <a:pt x="7208329" y="3621656"/>
                </a:cubicBezTo>
                <a:cubicBezTo>
                  <a:pt x="7208329" y="2093192"/>
                  <a:pt x="6634593" y="754641"/>
                  <a:pt x="5607430" y="14997"/>
                </a:cubicBezTo>
                <a:close/>
              </a:path>
            </a:pathLst>
          </a:custGeom>
          <a:solidFill>
            <a:schemeClr val="lt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6" name="Google Shape;196;p9"/>
          <p:cNvSpPr/>
          <p:nvPr/>
        </p:nvSpPr>
        <p:spPr>
          <a:xfrm flipH="1">
            <a:off x="4611396"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6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eiryo"/>
              <a:ea typeface="Meiryo"/>
              <a:cs typeface="Meiryo"/>
              <a:sym typeface="Meiryo"/>
            </a:endParaRPr>
          </a:p>
        </p:txBody>
      </p:sp>
      <p:sp>
        <p:nvSpPr>
          <p:cNvPr id="197" name="Google Shape;197;p9"/>
          <p:cNvSpPr txBox="1">
            <a:spLocks noGrp="1"/>
          </p:cNvSpPr>
          <p:nvPr>
            <p:ph type="ctrTitle"/>
          </p:nvPr>
        </p:nvSpPr>
        <p:spPr>
          <a:xfrm>
            <a:off x="5970897" y="1346268"/>
            <a:ext cx="5568285" cy="28094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ndara"/>
              <a:buNone/>
            </a:pPr>
            <a:r>
              <a:rPr lang="en-US" b="1" dirty="0">
                <a:latin typeface="Candara"/>
                <a:ea typeface="Candara"/>
                <a:cs typeface="Candara"/>
                <a:sym typeface="Candara"/>
              </a:rPr>
              <a:t>Concrete measures</a:t>
            </a:r>
            <a:endParaRPr dirty="0">
              <a:latin typeface="Candara"/>
              <a:ea typeface="Candara"/>
              <a:cs typeface="Candara"/>
              <a:sym typeface="Candara"/>
            </a:endParaRPr>
          </a:p>
        </p:txBody>
      </p:sp>
      <p:sp>
        <p:nvSpPr>
          <p:cNvPr id="198" name="Google Shape;198;p9"/>
          <p:cNvSpPr txBox="1">
            <a:spLocks noGrp="1"/>
          </p:cNvSpPr>
          <p:nvPr>
            <p:ph type="subTitle" idx="1"/>
          </p:nvPr>
        </p:nvSpPr>
        <p:spPr>
          <a:xfrm>
            <a:off x="5969341" y="4251279"/>
            <a:ext cx="5569714" cy="103722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fi-FI" b="1" dirty="0" err="1">
                <a:latin typeface="Candara"/>
                <a:ea typeface="Candara"/>
                <a:cs typeface="Candara"/>
                <a:sym typeface="Candara"/>
              </a:rPr>
              <a:t>The</a:t>
            </a:r>
            <a:r>
              <a:rPr lang="fi-FI" b="1" dirty="0">
                <a:latin typeface="Candara"/>
                <a:ea typeface="Candara"/>
                <a:cs typeface="Candara"/>
                <a:sym typeface="Candara"/>
              </a:rPr>
              <a:t> </a:t>
            </a:r>
            <a:r>
              <a:rPr lang="fi-FI" b="1" dirty="0" err="1">
                <a:latin typeface="Candara"/>
                <a:ea typeface="Candara"/>
                <a:cs typeface="Candara"/>
                <a:sym typeface="Candara"/>
              </a:rPr>
              <a:t>toolkit</a:t>
            </a:r>
            <a:r>
              <a:rPr lang="fi-FI" b="1" dirty="0">
                <a:latin typeface="Candara"/>
                <a:ea typeface="Candara"/>
                <a:cs typeface="Candara"/>
                <a:sym typeface="Candara"/>
              </a:rPr>
              <a:t> of </a:t>
            </a:r>
            <a:r>
              <a:rPr lang="fi-FI" b="1" dirty="0" err="1">
                <a:latin typeface="Candara"/>
                <a:ea typeface="Candara"/>
                <a:cs typeface="Candara"/>
                <a:sym typeface="Candara"/>
              </a:rPr>
              <a:t>Positive</a:t>
            </a:r>
            <a:r>
              <a:rPr lang="fi-FI" b="1" dirty="0">
                <a:latin typeface="Candara"/>
                <a:ea typeface="Candara"/>
                <a:cs typeface="Candara"/>
                <a:sym typeface="Candara"/>
              </a:rPr>
              <a:t> </a:t>
            </a:r>
            <a:r>
              <a:rPr lang="fi-FI" b="1" dirty="0" err="1">
                <a:latin typeface="Candara"/>
                <a:ea typeface="Candara"/>
                <a:cs typeface="Candara"/>
                <a:sym typeface="Candara"/>
              </a:rPr>
              <a:t>Pedagogy</a:t>
            </a:r>
            <a:endParaRPr dirty="0"/>
          </a:p>
          <a:p>
            <a:pPr marL="0" lvl="0" indent="0" algn="l" rtl="0">
              <a:lnSpc>
                <a:spcPct val="90000"/>
              </a:lnSpc>
              <a:spcBef>
                <a:spcPts val="1000"/>
              </a:spcBef>
              <a:spcAft>
                <a:spcPts val="0"/>
              </a:spcAft>
              <a:buClr>
                <a:schemeClr val="dk1"/>
              </a:buClr>
              <a:buSzPts val="2400"/>
              <a:buNone/>
            </a:pPr>
            <a:endParaRPr dirty="0"/>
          </a:p>
        </p:txBody>
      </p:sp>
    </p:spTree>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EE395">
            <a:alpha val="26666"/>
          </a:srgbClr>
        </a:solidFill>
        <a:effectLst/>
      </p:bgPr>
    </p:bg>
    <p:spTree>
      <p:nvGrpSpPr>
        <p:cNvPr id="1" name="Shape 202"/>
        <p:cNvGrpSpPr/>
        <p:nvPr/>
      </p:nvGrpSpPr>
      <p:grpSpPr>
        <a:xfrm>
          <a:off x="0" y="0"/>
          <a:ext cx="0" cy="0"/>
          <a:chOff x="0" y="0"/>
          <a:chExt cx="0" cy="0"/>
        </a:xfrm>
      </p:grpSpPr>
      <p:sp>
        <p:nvSpPr>
          <p:cNvPr id="203" name="Google Shape;203;p10"/>
          <p:cNvSpPr/>
          <p:nvPr/>
        </p:nvSpPr>
        <p:spPr>
          <a:xfrm>
            <a:off x="0" y="0"/>
            <a:ext cx="12192000" cy="6858000"/>
          </a:xfrm>
          <a:prstGeom prst="rect">
            <a:avLst/>
          </a:prstGeom>
          <a:solidFill>
            <a:srgbClr val="BEE395">
              <a:alpha val="2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4" name="Google Shape;204;p10"/>
          <p:cNvSpPr/>
          <p:nvPr/>
        </p:nvSpPr>
        <p:spPr>
          <a:xfrm>
            <a:off x="0" y="0"/>
            <a:ext cx="5653438" cy="6858000"/>
          </a:xfrm>
          <a:custGeom>
            <a:avLst/>
            <a:gdLst/>
            <a:ahLst/>
            <a:cxnLst/>
            <a:rect l="l" t="t" r="r" b="b"/>
            <a:pathLst>
              <a:path w="6096000" h="6858000" extrusionOk="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5" name="Google Shape;205;p10"/>
          <p:cNvSpPr txBox="1"/>
          <p:nvPr/>
        </p:nvSpPr>
        <p:spPr>
          <a:xfrm>
            <a:off x="314632" y="544779"/>
            <a:ext cx="3974735" cy="5836356"/>
          </a:xfrm>
          <a:prstGeom prst="rect">
            <a:avLst/>
          </a:prstGeom>
          <a:noFill/>
          <a:ln>
            <a:noFill/>
          </a:ln>
        </p:spPr>
        <p:txBody>
          <a:bodyPr spcFirstLastPara="1" wrap="square" lIns="91425" tIns="45700" rIns="91425" bIns="45700" anchor="t" anchorCtr="0">
            <a:normAutofit fontScale="70000" lnSpcReduction="20000"/>
          </a:bodyPr>
          <a:lstStyle/>
          <a:p>
            <a:pPr marL="57150" marR="0" lvl="0" algn="l" rtl="0">
              <a:lnSpc>
                <a:spcPct val="150000"/>
              </a:lnSpc>
              <a:spcBef>
                <a:spcPts val="0"/>
              </a:spcBef>
              <a:spcAft>
                <a:spcPts val="0"/>
              </a:spcAft>
              <a:buClr>
                <a:schemeClr val="dk1"/>
              </a:buClr>
              <a:buSzPct val="100000"/>
            </a:pPr>
            <a:endParaRPr lang="en-US" sz="2400" dirty="0">
              <a:solidFill>
                <a:schemeClr val="dk1"/>
              </a:solidFill>
              <a:latin typeface="Candara"/>
              <a:ea typeface="Candara"/>
              <a:cs typeface="Candara"/>
              <a:sym typeface="Candara"/>
            </a:endParaRPr>
          </a:p>
          <a:p>
            <a:pPr marL="285750" lvl="0" indent="-228600">
              <a:lnSpc>
                <a:spcPct val="150000"/>
              </a:lnSpc>
              <a:spcBef>
                <a:spcPts val="600"/>
              </a:spcBef>
              <a:buClr>
                <a:schemeClr val="dk1"/>
              </a:buClr>
              <a:buSzPct val="100000"/>
              <a:buFont typeface="Arial"/>
              <a:buChar char="•"/>
            </a:pPr>
            <a:r>
              <a:rPr lang="en-US" sz="2400" dirty="0">
                <a:solidFill>
                  <a:schemeClr val="dk1"/>
                </a:solidFill>
                <a:latin typeface="Candara"/>
                <a:ea typeface="Candara"/>
                <a:cs typeface="Candara"/>
                <a:sym typeface="Candara"/>
              </a:rPr>
              <a:t>"What Went Well" board on the wall.</a:t>
            </a:r>
          </a:p>
          <a:p>
            <a:pPr marL="285750" lvl="0" indent="-228600">
              <a:lnSpc>
                <a:spcPct val="150000"/>
              </a:lnSpc>
              <a:spcBef>
                <a:spcPts val="600"/>
              </a:spcBef>
              <a:buClr>
                <a:schemeClr val="dk1"/>
              </a:buClr>
              <a:buSzPct val="100000"/>
              <a:buFont typeface="Arial"/>
              <a:buChar char="•"/>
            </a:pPr>
            <a:r>
              <a:rPr lang="en-US" sz="2400" dirty="0">
                <a:solidFill>
                  <a:schemeClr val="dk1"/>
                </a:solidFill>
                <a:latin typeface="Candara"/>
                <a:ea typeface="Candara"/>
                <a:cs typeface="Candara"/>
                <a:sym typeface="Candara"/>
              </a:rPr>
              <a:t>Smile boards.</a:t>
            </a:r>
          </a:p>
          <a:p>
            <a:pPr marL="285750" lvl="0" indent="-228600">
              <a:lnSpc>
                <a:spcPct val="150000"/>
              </a:lnSpc>
              <a:spcBef>
                <a:spcPts val="600"/>
              </a:spcBef>
              <a:buClr>
                <a:schemeClr val="dk1"/>
              </a:buClr>
              <a:buSzPct val="100000"/>
              <a:buFont typeface="Arial"/>
              <a:buChar char="•"/>
            </a:pPr>
            <a:r>
              <a:rPr lang="en-US" sz="2400" dirty="0">
                <a:solidFill>
                  <a:schemeClr val="dk1"/>
                </a:solidFill>
                <a:latin typeface="Candara"/>
                <a:ea typeface="Candara"/>
                <a:cs typeface="Candara"/>
                <a:sym typeface="Candara"/>
              </a:rPr>
              <a:t>Bead jar: students notice positive actions in each other.</a:t>
            </a:r>
          </a:p>
          <a:p>
            <a:pPr marL="285750" lvl="0" indent="-228600">
              <a:lnSpc>
                <a:spcPct val="150000"/>
              </a:lnSpc>
              <a:spcBef>
                <a:spcPts val="600"/>
              </a:spcBef>
              <a:buClr>
                <a:schemeClr val="dk1"/>
              </a:buClr>
              <a:buSzPct val="100000"/>
              <a:buFont typeface="Arial"/>
              <a:buChar char="•"/>
            </a:pPr>
            <a:r>
              <a:rPr lang="en-US" sz="2400" dirty="0">
                <a:solidFill>
                  <a:schemeClr val="dk1"/>
                </a:solidFill>
                <a:latin typeface="Candara"/>
                <a:ea typeface="Candara"/>
                <a:cs typeface="Candara"/>
                <a:sym typeface="Candara"/>
              </a:rPr>
              <a:t>Bead jar: a shared goal, and when achieved, a common reward is earned.</a:t>
            </a:r>
          </a:p>
          <a:p>
            <a:pPr marL="285750" lvl="0" indent="-228600">
              <a:lnSpc>
                <a:spcPct val="150000"/>
              </a:lnSpc>
              <a:spcBef>
                <a:spcPts val="600"/>
              </a:spcBef>
              <a:buClr>
                <a:schemeClr val="dk1"/>
              </a:buClr>
              <a:buSzPct val="100000"/>
              <a:buFont typeface="Arial"/>
              <a:buChar char="•"/>
            </a:pPr>
            <a:r>
              <a:rPr lang="en-US" sz="2400" dirty="0">
                <a:solidFill>
                  <a:schemeClr val="dk1"/>
                </a:solidFill>
                <a:latin typeface="Candara"/>
                <a:ea typeface="Candara"/>
                <a:cs typeface="Candara"/>
                <a:sym typeface="Candara"/>
              </a:rPr>
              <a:t>Strength cards and strength sessions.</a:t>
            </a:r>
          </a:p>
          <a:p>
            <a:pPr marL="285750" lvl="0" indent="-228600">
              <a:lnSpc>
                <a:spcPct val="150000"/>
              </a:lnSpc>
              <a:spcBef>
                <a:spcPts val="600"/>
              </a:spcBef>
              <a:buClr>
                <a:schemeClr val="dk1"/>
              </a:buClr>
              <a:buSzPct val="100000"/>
              <a:buFont typeface="Arial"/>
              <a:buChar char="•"/>
            </a:pPr>
            <a:r>
              <a:rPr lang="en-US" sz="2400" dirty="0">
                <a:solidFill>
                  <a:schemeClr val="dk1"/>
                </a:solidFill>
                <a:latin typeface="Candara"/>
                <a:ea typeface="Candara"/>
                <a:cs typeface="Candara"/>
                <a:sym typeface="Candara"/>
              </a:rPr>
              <a:t>Emotional/social skills session/moment regularly.</a:t>
            </a:r>
          </a:p>
          <a:p>
            <a:pPr marL="285750" lvl="0" indent="-228600">
              <a:lnSpc>
                <a:spcPct val="150000"/>
              </a:lnSpc>
              <a:spcBef>
                <a:spcPts val="600"/>
              </a:spcBef>
              <a:buClr>
                <a:schemeClr val="dk1"/>
              </a:buClr>
              <a:buSzPct val="100000"/>
              <a:buFont typeface="Arial"/>
              <a:buChar char="•"/>
            </a:pPr>
            <a:r>
              <a:rPr lang="en-US" sz="2400" dirty="0">
                <a:solidFill>
                  <a:schemeClr val="dk1"/>
                </a:solidFill>
                <a:latin typeface="Candara"/>
                <a:ea typeface="Candara"/>
                <a:cs typeface="Candara"/>
                <a:sym typeface="Candara"/>
              </a:rPr>
              <a:t>Positive CV (Curriculum Vitae)</a:t>
            </a:r>
            <a:endParaRPr dirty="0"/>
          </a:p>
        </p:txBody>
      </p:sp>
      <p:pic>
        <p:nvPicPr>
          <p:cNvPr id="206" name="Google Shape;206;p10" descr="Kuva, joka sisältää kohteen teksti&#10;&#10;Kuvaus luotu automaattisesti"/>
          <p:cNvPicPr preferRelativeResize="0"/>
          <p:nvPr/>
        </p:nvPicPr>
        <p:blipFill rotWithShape="1">
          <a:blip r:embed="rId3">
            <a:alphaModFix/>
          </a:blip>
          <a:srcRect l="13218" r="17554" b="13548"/>
          <a:stretch/>
        </p:blipFill>
        <p:spPr>
          <a:xfrm>
            <a:off x="5525958" y="661916"/>
            <a:ext cx="5994139" cy="5557909"/>
          </a:xfrm>
          <a:prstGeom prst="rect">
            <a:avLst/>
          </a:prstGeom>
          <a:noFill/>
          <a:ln>
            <a:noFill/>
          </a:ln>
          <a:effectLst>
            <a:outerShdw blurRad="749300" dist="50800" dir="5400000" algn="ctr" rotWithShape="0">
              <a:srgbClr val="000000">
                <a:alpha val="63921"/>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xEl>
                                              <p:pRg st="1" end="1"/>
                                            </p:txEl>
                                          </p:spTgt>
                                        </p:tgtEl>
                                        <p:attrNameLst>
                                          <p:attrName>style.visibility</p:attrName>
                                        </p:attrNameLst>
                                      </p:cBhvr>
                                      <p:to>
                                        <p:strVal val="visible"/>
                                      </p:to>
                                    </p:set>
                                    <p:animEffect transition="in" filter="fade">
                                      <p:cBhvr>
                                        <p:cTn id="7" dur="500"/>
                                        <p:tgtEl>
                                          <p:spTgt spid="20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
                                            <p:txEl>
                                              <p:pRg st="2" end="2"/>
                                            </p:txEl>
                                          </p:spTgt>
                                        </p:tgtEl>
                                        <p:attrNameLst>
                                          <p:attrName>style.visibility</p:attrName>
                                        </p:attrNameLst>
                                      </p:cBhvr>
                                      <p:to>
                                        <p:strVal val="visible"/>
                                      </p:to>
                                    </p:set>
                                    <p:animEffect transition="in" filter="fade">
                                      <p:cBhvr>
                                        <p:cTn id="12" dur="500"/>
                                        <p:tgtEl>
                                          <p:spTgt spid="20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
                                            <p:txEl>
                                              <p:pRg st="3" end="3"/>
                                            </p:txEl>
                                          </p:spTgt>
                                        </p:tgtEl>
                                        <p:attrNameLst>
                                          <p:attrName>style.visibility</p:attrName>
                                        </p:attrNameLst>
                                      </p:cBhvr>
                                      <p:to>
                                        <p:strVal val="visible"/>
                                      </p:to>
                                    </p:set>
                                    <p:animEffect transition="in" filter="fade">
                                      <p:cBhvr>
                                        <p:cTn id="17" dur="500"/>
                                        <p:tgtEl>
                                          <p:spTgt spid="20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
                                            <p:txEl>
                                              <p:pRg st="4" end="4"/>
                                            </p:txEl>
                                          </p:spTgt>
                                        </p:tgtEl>
                                        <p:attrNameLst>
                                          <p:attrName>style.visibility</p:attrName>
                                        </p:attrNameLst>
                                      </p:cBhvr>
                                      <p:to>
                                        <p:strVal val="visible"/>
                                      </p:to>
                                    </p:set>
                                    <p:animEffect transition="in" filter="fade">
                                      <p:cBhvr>
                                        <p:cTn id="22" dur="500"/>
                                        <p:tgtEl>
                                          <p:spTgt spid="20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
                                            <p:txEl>
                                              <p:pRg st="5" end="5"/>
                                            </p:txEl>
                                          </p:spTgt>
                                        </p:tgtEl>
                                        <p:attrNameLst>
                                          <p:attrName>style.visibility</p:attrName>
                                        </p:attrNameLst>
                                      </p:cBhvr>
                                      <p:to>
                                        <p:strVal val="visible"/>
                                      </p:to>
                                    </p:set>
                                    <p:animEffect transition="in" filter="fade">
                                      <p:cBhvr>
                                        <p:cTn id="27" dur="500"/>
                                        <p:tgtEl>
                                          <p:spTgt spid="20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
                                            <p:txEl>
                                              <p:pRg st="6" end="6"/>
                                            </p:txEl>
                                          </p:spTgt>
                                        </p:tgtEl>
                                        <p:attrNameLst>
                                          <p:attrName>style.visibility</p:attrName>
                                        </p:attrNameLst>
                                      </p:cBhvr>
                                      <p:to>
                                        <p:strVal val="visible"/>
                                      </p:to>
                                    </p:set>
                                    <p:animEffect transition="in" filter="fade">
                                      <p:cBhvr>
                                        <p:cTn id="32" dur="500"/>
                                        <p:tgtEl>
                                          <p:spTgt spid="20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
                                            <p:txEl>
                                              <p:pRg st="7" end="7"/>
                                            </p:txEl>
                                          </p:spTgt>
                                        </p:tgtEl>
                                        <p:attrNameLst>
                                          <p:attrName>style.visibility</p:attrName>
                                        </p:attrNameLst>
                                      </p:cBhvr>
                                      <p:to>
                                        <p:strVal val="visible"/>
                                      </p:to>
                                    </p:set>
                                    <p:animEffect transition="in" filter="fade">
                                      <p:cBhvr>
                                        <p:cTn id="37" dur="500"/>
                                        <p:tgtEl>
                                          <p:spTgt spid="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EE395">
            <a:alpha val="26666"/>
          </a:srgbClr>
        </a:solidFill>
        <a:effectLst/>
      </p:bgPr>
    </p:bg>
    <p:spTree>
      <p:nvGrpSpPr>
        <p:cNvPr id="1" name="Shape 210"/>
        <p:cNvGrpSpPr/>
        <p:nvPr/>
      </p:nvGrpSpPr>
      <p:grpSpPr>
        <a:xfrm>
          <a:off x="0" y="0"/>
          <a:ext cx="0" cy="0"/>
          <a:chOff x="0" y="0"/>
          <a:chExt cx="0" cy="0"/>
        </a:xfrm>
      </p:grpSpPr>
      <p:sp>
        <p:nvSpPr>
          <p:cNvPr id="211" name="Google Shape;211;p11"/>
          <p:cNvSpPr/>
          <p:nvPr/>
        </p:nvSpPr>
        <p:spPr>
          <a:xfrm>
            <a:off x="0" y="0"/>
            <a:ext cx="12192000" cy="6858000"/>
          </a:xfrm>
          <a:prstGeom prst="rect">
            <a:avLst/>
          </a:prstGeom>
          <a:solidFill>
            <a:srgbClr val="BEE395">
              <a:alpha val="2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2" name="Google Shape;212;p11"/>
          <p:cNvSpPr/>
          <p:nvPr/>
        </p:nvSpPr>
        <p:spPr>
          <a:xfrm>
            <a:off x="-15028" y="-1"/>
            <a:ext cx="12192000" cy="6857999"/>
          </a:xfrm>
          <a:prstGeom prst="rect">
            <a:avLst/>
          </a:pr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3" name="Google Shape;213;p11"/>
          <p:cNvSpPr txBox="1"/>
          <p:nvPr/>
        </p:nvSpPr>
        <p:spPr>
          <a:xfrm>
            <a:off x="231605" y="176264"/>
            <a:ext cx="4680754" cy="6681734"/>
          </a:xfrm>
          <a:prstGeom prst="rect">
            <a:avLst/>
          </a:prstGeom>
          <a:noFill/>
          <a:ln>
            <a:noFill/>
          </a:ln>
        </p:spPr>
        <p:txBody>
          <a:bodyPr spcFirstLastPara="1" wrap="square" lIns="91425" tIns="45700" rIns="91425" bIns="45700" anchor="t" anchorCtr="0">
            <a:normAutofit fontScale="25000" lnSpcReduction="20000"/>
          </a:bodyPr>
          <a:lstStyle/>
          <a:p>
            <a:pPr marL="285750" indent="-228600">
              <a:lnSpc>
                <a:spcPct val="150000"/>
              </a:lnSpc>
              <a:buClr>
                <a:schemeClr val="dk1"/>
              </a:buClr>
              <a:buSzPct val="100000"/>
              <a:buFont typeface="Arial"/>
              <a:buChar char="•"/>
            </a:pPr>
            <a:r>
              <a:rPr lang="en-US" sz="7600" dirty="0">
                <a:solidFill>
                  <a:schemeClr val="dk1"/>
                </a:solidFill>
                <a:latin typeface="Candara"/>
                <a:ea typeface="Candara"/>
                <a:cs typeface="Candara"/>
                <a:sym typeface="Candara"/>
              </a:rPr>
              <a:t>Star Student and Star Student Day (Week)</a:t>
            </a:r>
          </a:p>
          <a:p>
            <a:pPr marL="285750" lvl="0" indent="-228600">
              <a:lnSpc>
                <a:spcPct val="150000"/>
              </a:lnSpc>
              <a:spcBef>
                <a:spcPts val="600"/>
              </a:spcBef>
              <a:buClr>
                <a:schemeClr val="dk1"/>
              </a:buClr>
              <a:buSzPct val="100000"/>
              <a:buFont typeface="Arial"/>
              <a:buChar char="•"/>
            </a:pPr>
            <a:r>
              <a:rPr lang="en-US" sz="7600" dirty="0">
                <a:solidFill>
                  <a:schemeClr val="dk1"/>
                </a:solidFill>
                <a:latin typeface="Candara"/>
                <a:ea typeface="Candara"/>
                <a:cs typeface="Candara"/>
                <a:sym typeface="Candara"/>
              </a:rPr>
              <a:t>Compliment Bench in groups</a:t>
            </a:r>
          </a:p>
          <a:p>
            <a:pPr marL="285750" lvl="0" indent="-228600">
              <a:lnSpc>
                <a:spcPct val="150000"/>
              </a:lnSpc>
              <a:spcBef>
                <a:spcPts val="600"/>
              </a:spcBef>
              <a:buClr>
                <a:schemeClr val="dk1"/>
              </a:buClr>
              <a:buSzPct val="100000"/>
              <a:buFont typeface="Arial"/>
              <a:buChar char="•"/>
            </a:pPr>
            <a:r>
              <a:rPr lang="en-US" sz="7600" dirty="0">
                <a:solidFill>
                  <a:schemeClr val="dk1"/>
                </a:solidFill>
                <a:latin typeface="Candara"/>
                <a:ea typeface="Candara"/>
                <a:cs typeface="Candara"/>
                <a:sym typeface="Candara"/>
              </a:rPr>
              <a:t>Kiva School - emotional skills package</a:t>
            </a:r>
          </a:p>
          <a:p>
            <a:pPr marL="285750" lvl="0" indent="-228600">
              <a:lnSpc>
                <a:spcPct val="150000"/>
              </a:lnSpc>
              <a:spcBef>
                <a:spcPts val="600"/>
              </a:spcBef>
              <a:buClr>
                <a:schemeClr val="dk1"/>
              </a:buClr>
              <a:buSzPct val="100000"/>
              <a:buFont typeface="Arial"/>
              <a:buChar char="•"/>
            </a:pPr>
            <a:r>
              <a:rPr lang="en-US" sz="7600" dirty="0">
                <a:solidFill>
                  <a:schemeClr val="dk1"/>
                </a:solidFill>
                <a:latin typeface="Candara"/>
                <a:ea typeface="Candara"/>
                <a:cs typeface="Candara"/>
                <a:sym typeface="Candara"/>
              </a:rPr>
              <a:t>MOK (Mistake of the Week) Week</a:t>
            </a:r>
          </a:p>
          <a:p>
            <a:pPr marL="285750" lvl="0" indent="-228600">
              <a:lnSpc>
                <a:spcPct val="150000"/>
              </a:lnSpc>
              <a:spcBef>
                <a:spcPts val="600"/>
              </a:spcBef>
              <a:buClr>
                <a:schemeClr val="dk1"/>
              </a:buClr>
              <a:buSzPct val="100000"/>
              <a:buFont typeface="Arial"/>
              <a:buChar char="•"/>
            </a:pPr>
            <a:r>
              <a:rPr lang="en-US" sz="7600" dirty="0">
                <a:solidFill>
                  <a:schemeClr val="dk1"/>
                </a:solidFill>
                <a:latin typeface="Candara"/>
                <a:ea typeface="Candara"/>
                <a:cs typeface="Candara"/>
                <a:sym typeface="Candara"/>
              </a:rPr>
              <a:t>Each grade has its own annual calendar with one theme/month. Commitment to using the calendar on all grade levels.</a:t>
            </a:r>
          </a:p>
          <a:p>
            <a:pPr marL="285750" lvl="0" indent="-228600">
              <a:lnSpc>
                <a:spcPct val="150000"/>
              </a:lnSpc>
              <a:spcBef>
                <a:spcPts val="600"/>
              </a:spcBef>
              <a:buClr>
                <a:schemeClr val="dk1"/>
              </a:buClr>
              <a:buSzPct val="100000"/>
              <a:buFont typeface="Arial"/>
              <a:buChar char="•"/>
            </a:pPr>
            <a:r>
              <a:rPr lang="en-US" sz="7600" dirty="0">
                <a:solidFill>
                  <a:schemeClr val="dk1"/>
                </a:solidFill>
                <a:latin typeface="Candara"/>
                <a:ea typeface="Candara"/>
                <a:cs typeface="Candara"/>
                <a:sym typeface="Candara"/>
              </a:rPr>
              <a:t>Improve existing lesson plans from Rovaniemi's well-being calendar.</a:t>
            </a:r>
          </a:p>
          <a:p>
            <a:pPr marL="285750" lvl="0" indent="-228600">
              <a:lnSpc>
                <a:spcPct val="150000"/>
              </a:lnSpc>
              <a:spcBef>
                <a:spcPts val="600"/>
              </a:spcBef>
              <a:buClr>
                <a:schemeClr val="dk1"/>
              </a:buClr>
              <a:buSzPct val="100000"/>
              <a:buFont typeface="Arial"/>
              <a:buChar char="•"/>
            </a:pPr>
            <a:r>
              <a:rPr lang="en-US" sz="7600" dirty="0">
                <a:solidFill>
                  <a:schemeClr val="dk1"/>
                </a:solidFill>
                <a:latin typeface="Candara"/>
                <a:ea typeface="Candara"/>
                <a:cs typeface="Candara"/>
                <a:sym typeface="Candara"/>
              </a:rPr>
              <a:t>Feeling Journal: filled out weekly/daily/over a specific period, where the student records and reflects on what was enjoyable during that period at school and in which areas they have succeeded personally.</a:t>
            </a:r>
            <a:endParaRPr dirty="0">
              <a:solidFill>
                <a:schemeClr val="dk1"/>
              </a:solidFill>
            </a:endParaRPr>
          </a:p>
          <a:p>
            <a:pPr marL="0" marR="0" lvl="0" indent="17145" algn="l" rtl="0">
              <a:lnSpc>
                <a:spcPct val="90000"/>
              </a:lnSpc>
              <a:spcBef>
                <a:spcPts val="600"/>
              </a:spcBef>
              <a:spcAft>
                <a:spcPts val="0"/>
              </a:spcAft>
              <a:buClr>
                <a:schemeClr val="dk1"/>
              </a:buClr>
              <a:buSzPct val="100000"/>
              <a:buFont typeface="Arial"/>
              <a:buNone/>
            </a:pPr>
            <a:endParaRPr sz="1100" b="0" i="0" u="none" strike="noStrike" cap="none" dirty="0">
              <a:solidFill>
                <a:schemeClr val="dk1"/>
              </a:solidFill>
              <a:latin typeface="Calibri"/>
              <a:ea typeface="Calibri"/>
              <a:cs typeface="Calibri"/>
            </a:endParaRPr>
          </a:p>
        </p:txBody>
      </p:sp>
      <p:pic>
        <p:nvPicPr>
          <p:cNvPr id="214" name="Google Shape;214;p11"/>
          <p:cNvPicPr preferRelativeResize="0"/>
          <p:nvPr/>
        </p:nvPicPr>
        <p:blipFill rotWithShape="1">
          <a:blip r:embed="rId3">
            <a:alphaModFix/>
          </a:blip>
          <a:srcRect l="172" t="1132" r="605" b="27073"/>
          <a:stretch/>
        </p:blipFill>
        <p:spPr>
          <a:xfrm>
            <a:off x="5004619" y="-1"/>
            <a:ext cx="7187381" cy="6857998"/>
          </a:xfrm>
          <a:custGeom>
            <a:avLst/>
            <a:gdLst/>
            <a:ahLst/>
            <a:cxnLst/>
            <a:rect l="l" t="t" r="r" b="b"/>
            <a:pathLst>
              <a:path w="7243812" h="6857999" extrusionOk="0">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xEl>
                                              <p:pRg st="0" end="0"/>
                                            </p:txEl>
                                          </p:spTgt>
                                        </p:tgtEl>
                                        <p:attrNameLst>
                                          <p:attrName>style.visibility</p:attrName>
                                        </p:attrNameLst>
                                      </p:cBhvr>
                                      <p:to>
                                        <p:strVal val="visible"/>
                                      </p:to>
                                    </p:set>
                                    <p:animEffect transition="in" filter="fade">
                                      <p:cBhvr>
                                        <p:cTn id="7" dur="500"/>
                                        <p:tgtEl>
                                          <p:spTgt spid="2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3">
                                            <p:txEl>
                                              <p:pRg st="1" end="1"/>
                                            </p:txEl>
                                          </p:spTgt>
                                        </p:tgtEl>
                                        <p:attrNameLst>
                                          <p:attrName>style.visibility</p:attrName>
                                        </p:attrNameLst>
                                      </p:cBhvr>
                                      <p:to>
                                        <p:strVal val="visible"/>
                                      </p:to>
                                    </p:set>
                                    <p:animEffect transition="in" filter="fade">
                                      <p:cBhvr>
                                        <p:cTn id="12" dur="500"/>
                                        <p:tgtEl>
                                          <p:spTgt spid="2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3">
                                            <p:txEl>
                                              <p:pRg st="2" end="2"/>
                                            </p:txEl>
                                          </p:spTgt>
                                        </p:tgtEl>
                                        <p:attrNameLst>
                                          <p:attrName>style.visibility</p:attrName>
                                        </p:attrNameLst>
                                      </p:cBhvr>
                                      <p:to>
                                        <p:strVal val="visible"/>
                                      </p:to>
                                    </p:set>
                                    <p:animEffect transition="in" filter="fade">
                                      <p:cBhvr>
                                        <p:cTn id="17" dur="500"/>
                                        <p:tgtEl>
                                          <p:spTgt spid="2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3">
                                            <p:txEl>
                                              <p:pRg st="3" end="3"/>
                                            </p:txEl>
                                          </p:spTgt>
                                        </p:tgtEl>
                                        <p:attrNameLst>
                                          <p:attrName>style.visibility</p:attrName>
                                        </p:attrNameLst>
                                      </p:cBhvr>
                                      <p:to>
                                        <p:strVal val="visible"/>
                                      </p:to>
                                    </p:set>
                                    <p:animEffect transition="in" filter="fade">
                                      <p:cBhvr>
                                        <p:cTn id="22" dur="500"/>
                                        <p:tgtEl>
                                          <p:spTgt spid="2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3">
                                            <p:txEl>
                                              <p:pRg st="4" end="4"/>
                                            </p:txEl>
                                          </p:spTgt>
                                        </p:tgtEl>
                                        <p:attrNameLst>
                                          <p:attrName>style.visibility</p:attrName>
                                        </p:attrNameLst>
                                      </p:cBhvr>
                                      <p:to>
                                        <p:strVal val="visible"/>
                                      </p:to>
                                    </p:set>
                                    <p:animEffect transition="in" filter="fade">
                                      <p:cBhvr>
                                        <p:cTn id="27" dur="500"/>
                                        <p:tgtEl>
                                          <p:spTgt spid="2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3">
                                            <p:txEl>
                                              <p:pRg st="5" end="5"/>
                                            </p:txEl>
                                          </p:spTgt>
                                        </p:tgtEl>
                                        <p:attrNameLst>
                                          <p:attrName>style.visibility</p:attrName>
                                        </p:attrNameLst>
                                      </p:cBhvr>
                                      <p:to>
                                        <p:strVal val="visible"/>
                                      </p:to>
                                    </p:set>
                                    <p:animEffect transition="in" filter="fade">
                                      <p:cBhvr>
                                        <p:cTn id="32" dur="500"/>
                                        <p:tgtEl>
                                          <p:spTgt spid="2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3">
                                            <p:txEl>
                                              <p:pRg st="6" end="6"/>
                                            </p:txEl>
                                          </p:spTgt>
                                        </p:tgtEl>
                                        <p:attrNameLst>
                                          <p:attrName>style.visibility</p:attrName>
                                        </p:attrNameLst>
                                      </p:cBhvr>
                                      <p:to>
                                        <p:strVal val="visible"/>
                                      </p:to>
                                    </p:set>
                                    <p:animEffect transition="in" filter="fade">
                                      <p:cBhvr>
                                        <p:cTn id="37" dur="500"/>
                                        <p:tgtEl>
                                          <p:spTgt spid="2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EE395">
            <a:alpha val="88627"/>
          </a:srgbClr>
        </a:solidFill>
        <a:effectLst/>
      </p:bgPr>
    </p:bg>
    <p:spTree>
      <p:nvGrpSpPr>
        <p:cNvPr id="1" name="Shape 218"/>
        <p:cNvGrpSpPr/>
        <p:nvPr/>
      </p:nvGrpSpPr>
      <p:grpSpPr>
        <a:xfrm>
          <a:off x="0" y="0"/>
          <a:ext cx="0" cy="0"/>
          <a:chOff x="0" y="0"/>
          <a:chExt cx="0" cy="0"/>
        </a:xfrm>
      </p:grpSpPr>
      <p:sp>
        <p:nvSpPr>
          <p:cNvPr id="219" name="Google Shape;219;p12"/>
          <p:cNvSpPr/>
          <p:nvPr/>
        </p:nvSpPr>
        <p:spPr>
          <a:xfrm>
            <a:off x="0" y="0"/>
            <a:ext cx="12188952" cy="6858000"/>
          </a:xfrm>
          <a:prstGeom prst="rect">
            <a:avLst/>
          </a:pr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1" name="Google Shape;221;p12"/>
          <p:cNvSpPr txBox="1"/>
          <p:nvPr/>
        </p:nvSpPr>
        <p:spPr>
          <a:xfrm>
            <a:off x="348422" y="206207"/>
            <a:ext cx="4198289" cy="6456496"/>
          </a:xfrm>
          <a:prstGeom prst="rect">
            <a:avLst/>
          </a:prstGeom>
          <a:noFill/>
          <a:ln>
            <a:noFill/>
          </a:ln>
        </p:spPr>
        <p:txBody>
          <a:bodyPr spcFirstLastPara="1" wrap="square" lIns="91425" tIns="45700" rIns="91425" bIns="45700" anchor="t" anchorCtr="0">
            <a:normAutofit fontScale="32500" lnSpcReduction="20000"/>
          </a:bodyPr>
          <a:lstStyle/>
          <a:p>
            <a:pPr marL="285750" marR="0" lvl="0" indent="-228600" algn="l" rtl="0">
              <a:lnSpc>
                <a:spcPct val="160000"/>
              </a:lnSpc>
              <a:spcBef>
                <a:spcPts val="0"/>
              </a:spcBef>
              <a:spcAft>
                <a:spcPts val="0"/>
              </a:spcAft>
              <a:buClr>
                <a:schemeClr val="dk1"/>
              </a:buClr>
              <a:buSzPct val="100000"/>
              <a:buFont typeface="Arial"/>
              <a:buChar char="•"/>
            </a:pPr>
            <a:r>
              <a:rPr lang="en-US" sz="5200" dirty="0">
                <a:solidFill>
                  <a:schemeClr val="dk1"/>
                </a:solidFill>
                <a:latin typeface="Candara"/>
                <a:ea typeface="Candara"/>
                <a:cs typeface="Candara"/>
                <a:sym typeface="Candara"/>
              </a:rPr>
              <a:t>Strength Heart: each person draws/writes in the heart a strength they would like to share with other classmates.</a:t>
            </a:r>
          </a:p>
          <a:p>
            <a:pPr marL="285750" lvl="0" indent="-228600">
              <a:lnSpc>
                <a:spcPct val="160000"/>
              </a:lnSpc>
              <a:spcBef>
                <a:spcPts val="600"/>
              </a:spcBef>
              <a:buClr>
                <a:schemeClr val="dk1"/>
              </a:buClr>
              <a:buSzPct val="100000"/>
              <a:buFont typeface="Arial"/>
              <a:buChar char="•"/>
            </a:pPr>
            <a:r>
              <a:rPr lang="en-US" sz="5200" dirty="0">
                <a:solidFill>
                  <a:schemeClr val="dk1"/>
                </a:solidFill>
                <a:latin typeface="Candara"/>
                <a:ea typeface="Candara"/>
                <a:cs typeface="Candara"/>
                <a:sym typeface="Candara"/>
              </a:rPr>
              <a:t>Anonymous compliments, for example, written on a separate note.</a:t>
            </a:r>
          </a:p>
          <a:p>
            <a:pPr marL="285750" lvl="0" indent="-228600">
              <a:lnSpc>
                <a:spcPct val="160000"/>
              </a:lnSpc>
              <a:spcBef>
                <a:spcPts val="600"/>
              </a:spcBef>
              <a:buClr>
                <a:schemeClr val="dk1"/>
              </a:buClr>
              <a:buSzPct val="100000"/>
              <a:buFont typeface="Arial"/>
              <a:buChar char="•"/>
            </a:pPr>
            <a:r>
              <a:rPr lang="en-US" sz="5200" dirty="0">
                <a:solidFill>
                  <a:schemeClr val="dk1"/>
                </a:solidFill>
                <a:latin typeface="Candara"/>
                <a:ea typeface="Candara"/>
                <a:cs typeface="Candara"/>
                <a:sym typeface="Candara"/>
              </a:rPr>
              <a:t>Friendship Day Heart.</a:t>
            </a:r>
          </a:p>
          <a:p>
            <a:pPr marL="285750" lvl="0" indent="-228600">
              <a:lnSpc>
                <a:spcPct val="160000"/>
              </a:lnSpc>
              <a:spcBef>
                <a:spcPts val="600"/>
              </a:spcBef>
              <a:buClr>
                <a:schemeClr val="dk1"/>
              </a:buClr>
              <a:buSzPct val="100000"/>
              <a:buFont typeface="Arial"/>
              <a:buChar char="•"/>
            </a:pPr>
            <a:r>
              <a:rPr lang="en-US" sz="5200" dirty="0">
                <a:solidFill>
                  <a:schemeClr val="dk1"/>
                </a:solidFill>
                <a:latin typeface="Candara"/>
                <a:ea typeface="Candara"/>
                <a:cs typeface="Candara"/>
                <a:sym typeface="Candara"/>
              </a:rPr>
              <a:t>Making virtues visible.</a:t>
            </a:r>
          </a:p>
          <a:p>
            <a:pPr marL="285750" lvl="0" indent="-228600">
              <a:lnSpc>
                <a:spcPct val="160000"/>
              </a:lnSpc>
              <a:spcBef>
                <a:spcPts val="600"/>
              </a:spcBef>
              <a:buClr>
                <a:schemeClr val="dk1"/>
              </a:buClr>
              <a:buSzPct val="100000"/>
              <a:buFont typeface="Arial"/>
              <a:buChar char="•"/>
            </a:pPr>
            <a:r>
              <a:rPr lang="en-US" sz="5200" dirty="0">
                <a:solidFill>
                  <a:schemeClr val="dk1"/>
                </a:solidFill>
                <a:latin typeface="Candara"/>
                <a:ea typeface="Candara"/>
                <a:cs typeface="Candara"/>
                <a:sym typeface="Candara"/>
              </a:rPr>
              <a:t>Teacher praises and encourages a student out loud in the classroom or in front of others.</a:t>
            </a:r>
          </a:p>
          <a:p>
            <a:pPr marL="285750" lvl="0" indent="-228600">
              <a:lnSpc>
                <a:spcPct val="160000"/>
              </a:lnSpc>
              <a:spcBef>
                <a:spcPts val="600"/>
              </a:spcBef>
              <a:buClr>
                <a:schemeClr val="dk1"/>
              </a:buClr>
              <a:buSzPct val="100000"/>
              <a:buFont typeface="Arial"/>
              <a:buChar char="•"/>
            </a:pPr>
            <a:r>
              <a:rPr lang="en-US" sz="5200" dirty="0">
                <a:solidFill>
                  <a:schemeClr val="dk1"/>
                </a:solidFill>
                <a:latin typeface="Candara"/>
                <a:ea typeface="Candara"/>
                <a:cs typeface="Candara"/>
                <a:sym typeface="Candara"/>
              </a:rPr>
              <a:t>Theme week.</a:t>
            </a:r>
          </a:p>
          <a:p>
            <a:pPr marL="285750" lvl="0" indent="-228600">
              <a:lnSpc>
                <a:spcPct val="160000"/>
              </a:lnSpc>
              <a:spcBef>
                <a:spcPts val="600"/>
              </a:spcBef>
              <a:buClr>
                <a:schemeClr val="dk1"/>
              </a:buClr>
              <a:buSzPct val="100000"/>
              <a:buFont typeface="Arial"/>
              <a:buChar char="•"/>
            </a:pPr>
            <a:r>
              <a:rPr lang="en-US" sz="5200" dirty="0">
                <a:solidFill>
                  <a:schemeClr val="dk1"/>
                </a:solidFill>
                <a:latin typeface="Candara"/>
                <a:ea typeface="Candara"/>
                <a:cs typeface="Candara"/>
                <a:sym typeface="Candara"/>
              </a:rPr>
              <a:t>Laughing together at jokes/situational comedy.</a:t>
            </a:r>
          </a:p>
          <a:p>
            <a:pPr marL="285750" lvl="0" indent="-228600">
              <a:lnSpc>
                <a:spcPct val="160000"/>
              </a:lnSpc>
              <a:spcBef>
                <a:spcPts val="600"/>
              </a:spcBef>
              <a:buClr>
                <a:schemeClr val="dk1"/>
              </a:buClr>
              <a:buSzPct val="100000"/>
              <a:buFont typeface="Arial"/>
              <a:buChar char="•"/>
            </a:pPr>
            <a:r>
              <a:rPr lang="en-US" sz="5200" dirty="0">
                <a:solidFill>
                  <a:schemeClr val="dk1"/>
                </a:solidFill>
                <a:latin typeface="Candara"/>
                <a:ea typeface="Candara"/>
                <a:cs typeface="Candara"/>
                <a:sym typeface="Candara"/>
              </a:rPr>
              <a:t>Informing parents about successes with a Wilma notification or a phone call.</a:t>
            </a:r>
            <a:endParaRPr dirty="0"/>
          </a:p>
          <a:p>
            <a:pPr marL="0" marR="0" lvl="0" indent="28892" algn="l" rtl="0">
              <a:lnSpc>
                <a:spcPct val="90000"/>
              </a:lnSpc>
              <a:spcBef>
                <a:spcPts val="600"/>
              </a:spcBef>
              <a:spcAft>
                <a:spcPts val="0"/>
              </a:spcAft>
              <a:buClr>
                <a:schemeClr val="dk1"/>
              </a:buClr>
              <a:buSzPct val="100000"/>
              <a:buFont typeface="Arial"/>
              <a:buNone/>
            </a:pPr>
            <a:endParaRPr sz="1400" b="0" i="0" u="none" strike="noStrike" cap="none" dirty="0">
              <a:solidFill>
                <a:schemeClr val="dk1"/>
              </a:solidFill>
              <a:latin typeface="Calibri"/>
              <a:ea typeface="Calibri"/>
              <a:cs typeface="Calibri"/>
              <a:sym typeface="Calibri"/>
            </a:endParaRPr>
          </a:p>
        </p:txBody>
      </p:sp>
      <p:pic>
        <p:nvPicPr>
          <p:cNvPr id="222" name="Google Shape;222;p12"/>
          <p:cNvPicPr preferRelativeResize="0"/>
          <p:nvPr/>
        </p:nvPicPr>
        <p:blipFill rotWithShape="1">
          <a:blip r:embed="rId3">
            <a:alphaModFix/>
          </a:blip>
          <a:srcRect t="1031"/>
          <a:stretch/>
        </p:blipFill>
        <p:spPr>
          <a:xfrm>
            <a:off x="6702095" y="859689"/>
            <a:ext cx="4747547" cy="5249859"/>
          </a:xfrm>
          <a:prstGeom prst="rect">
            <a:avLst/>
          </a:prstGeom>
          <a:noFill/>
          <a:ln>
            <a:noFill/>
          </a:ln>
          <a:effectLst>
            <a:outerShdw blurRad="419100" dist="50800" dir="5400000" sx="104999" sy="104999" algn="ctr" rotWithShape="0">
              <a:srgbClr val="000000">
                <a:alpha val="28627"/>
              </a:srgbClr>
            </a:outerShdw>
          </a:effectLst>
        </p:spPr>
      </p:pic>
      <p:sp>
        <p:nvSpPr>
          <p:cNvPr id="2" name="Google Shape;204;p10">
            <a:extLst>
              <a:ext uri="{FF2B5EF4-FFF2-40B4-BE49-F238E27FC236}">
                <a16:creationId xmlns:a16="http://schemas.microsoft.com/office/drawing/2014/main" id="{CA2D894D-7690-44D7-8AA0-99B2C57C8E15}"/>
              </a:ext>
            </a:extLst>
          </p:cNvPr>
          <p:cNvSpPr/>
          <p:nvPr/>
        </p:nvSpPr>
        <p:spPr>
          <a:xfrm>
            <a:off x="122548" y="55618"/>
            <a:ext cx="6091848" cy="6858000"/>
          </a:xfrm>
          <a:custGeom>
            <a:avLst/>
            <a:gdLst/>
            <a:ahLst/>
            <a:cxnLst/>
            <a:rect l="l" t="t" r="r" b="b"/>
            <a:pathLst>
              <a:path w="6096000" h="6858000" extrusionOk="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xEl>
                                              <p:pRg st="0" end="0"/>
                                            </p:txEl>
                                          </p:spTgt>
                                        </p:tgtEl>
                                        <p:attrNameLst>
                                          <p:attrName>style.visibility</p:attrName>
                                        </p:attrNameLst>
                                      </p:cBhvr>
                                      <p:to>
                                        <p:strVal val="visible"/>
                                      </p:to>
                                    </p:set>
                                    <p:animEffect transition="in" filter="fade">
                                      <p:cBhvr>
                                        <p:cTn id="7" dur="500"/>
                                        <p:tgtEl>
                                          <p:spTgt spid="2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1">
                                            <p:txEl>
                                              <p:pRg st="1" end="1"/>
                                            </p:txEl>
                                          </p:spTgt>
                                        </p:tgtEl>
                                        <p:attrNameLst>
                                          <p:attrName>style.visibility</p:attrName>
                                        </p:attrNameLst>
                                      </p:cBhvr>
                                      <p:to>
                                        <p:strVal val="visible"/>
                                      </p:to>
                                    </p:set>
                                    <p:animEffect transition="in" filter="fade">
                                      <p:cBhvr>
                                        <p:cTn id="12" dur="500"/>
                                        <p:tgtEl>
                                          <p:spTgt spid="2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1">
                                            <p:txEl>
                                              <p:pRg st="2" end="2"/>
                                            </p:txEl>
                                          </p:spTgt>
                                        </p:tgtEl>
                                        <p:attrNameLst>
                                          <p:attrName>style.visibility</p:attrName>
                                        </p:attrNameLst>
                                      </p:cBhvr>
                                      <p:to>
                                        <p:strVal val="visible"/>
                                      </p:to>
                                    </p:set>
                                    <p:animEffect transition="in" filter="fade">
                                      <p:cBhvr>
                                        <p:cTn id="17" dur="500"/>
                                        <p:tgtEl>
                                          <p:spTgt spid="2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1">
                                            <p:txEl>
                                              <p:pRg st="3" end="3"/>
                                            </p:txEl>
                                          </p:spTgt>
                                        </p:tgtEl>
                                        <p:attrNameLst>
                                          <p:attrName>style.visibility</p:attrName>
                                        </p:attrNameLst>
                                      </p:cBhvr>
                                      <p:to>
                                        <p:strVal val="visible"/>
                                      </p:to>
                                    </p:set>
                                    <p:animEffect transition="in" filter="fade">
                                      <p:cBhvr>
                                        <p:cTn id="22" dur="500"/>
                                        <p:tgtEl>
                                          <p:spTgt spid="2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1">
                                            <p:txEl>
                                              <p:pRg st="4" end="4"/>
                                            </p:txEl>
                                          </p:spTgt>
                                        </p:tgtEl>
                                        <p:attrNameLst>
                                          <p:attrName>style.visibility</p:attrName>
                                        </p:attrNameLst>
                                      </p:cBhvr>
                                      <p:to>
                                        <p:strVal val="visible"/>
                                      </p:to>
                                    </p:set>
                                    <p:animEffect transition="in" filter="fade">
                                      <p:cBhvr>
                                        <p:cTn id="27" dur="500"/>
                                        <p:tgtEl>
                                          <p:spTgt spid="22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1">
                                            <p:txEl>
                                              <p:pRg st="5" end="5"/>
                                            </p:txEl>
                                          </p:spTgt>
                                        </p:tgtEl>
                                        <p:attrNameLst>
                                          <p:attrName>style.visibility</p:attrName>
                                        </p:attrNameLst>
                                      </p:cBhvr>
                                      <p:to>
                                        <p:strVal val="visible"/>
                                      </p:to>
                                    </p:set>
                                    <p:animEffect transition="in" filter="fade">
                                      <p:cBhvr>
                                        <p:cTn id="32" dur="500"/>
                                        <p:tgtEl>
                                          <p:spTgt spid="22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1">
                                            <p:txEl>
                                              <p:pRg st="6" end="6"/>
                                            </p:txEl>
                                          </p:spTgt>
                                        </p:tgtEl>
                                        <p:attrNameLst>
                                          <p:attrName>style.visibility</p:attrName>
                                        </p:attrNameLst>
                                      </p:cBhvr>
                                      <p:to>
                                        <p:strVal val="visible"/>
                                      </p:to>
                                    </p:set>
                                    <p:animEffect transition="in" filter="fade">
                                      <p:cBhvr>
                                        <p:cTn id="37" dur="500"/>
                                        <p:tgtEl>
                                          <p:spTgt spid="22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1">
                                            <p:txEl>
                                              <p:pRg st="7" end="7"/>
                                            </p:txEl>
                                          </p:spTgt>
                                        </p:tgtEl>
                                        <p:attrNameLst>
                                          <p:attrName>style.visibility</p:attrName>
                                        </p:attrNameLst>
                                      </p:cBhvr>
                                      <p:to>
                                        <p:strVal val="visible"/>
                                      </p:to>
                                    </p:set>
                                    <p:animEffect transition="in" filter="fade">
                                      <p:cBhvr>
                                        <p:cTn id="42" dur="500"/>
                                        <p:tgtEl>
                                          <p:spTgt spid="22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6"/>
        <p:cNvGrpSpPr/>
        <p:nvPr/>
      </p:nvGrpSpPr>
      <p:grpSpPr>
        <a:xfrm>
          <a:off x="0" y="0"/>
          <a:ext cx="0" cy="0"/>
          <a:chOff x="0" y="0"/>
          <a:chExt cx="0" cy="0"/>
        </a:xfrm>
      </p:grpSpPr>
      <p:sp>
        <p:nvSpPr>
          <p:cNvPr id="227" name="Google Shape;227;p13"/>
          <p:cNvSpPr/>
          <p:nvPr/>
        </p:nvSpPr>
        <p:spPr>
          <a:xfrm>
            <a:off x="0" y="0"/>
            <a:ext cx="12192000" cy="68579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28" name="Google Shape;228;p13" descr="Kuva, joka sisältää kohteen teksti, kirjekuori&#10;&#10;Kuvaus luotu automaattisesti"/>
          <p:cNvPicPr preferRelativeResize="0"/>
          <p:nvPr/>
        </p:nvPicPr>
        <p:blipFill rotWithShape="1">
          <a:blip r:embed="rId3">
            <a:alphaModFix amt="50000"/>
          </a:blip>
          <a:srcRect l="9426" t="16562" r="5987"/>
          <a:stretch/>
        </p:blipFill>
        <p:spPr>
          <a:xfrm rot="-5400000">
            <a:off x="2667001" y="-2667003"/>
            <a:ext cx="6857999" cy="12192002"/>
          </a:xfrm>
          <a:prstGeom prst="rect">
            <a:avLst/>
          </a:prstGeom>
          <a:noFill/>
          <a:ln>
            <a:noFill/>
          </a:ln>
        </p:spPr>
      </p:pic>
      <p:sp>
        <p:nvSpPr>
          <p:cNvPr id="229" name="Google Shape;229;p13"/>
          <p:cNvSpPr txBox="1">
            <a:spLocks noGrp="1"/>
          </p:cNvSpPr>
          <p:nvPr>
            <p:ph type="title"/>
          </p:nvPr>
        </p:nvSpPr>
        <p:spPr>
          <a:xfrm>
            <a:off x="1524000" y="1122362"/>
            <a:ext cx="9144000" cy="290051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A7D971"/>
              </a:buClr>
              <a:buSzPts val="6000"/>
              <a:buFont typeface="Candara"/>
              <a:buNone/>
            </a:pPr>
            <a:r>
              <a:rPr lang="en-US" sz="6000" dirty="0">
                <a:solidFill>
                  <a:srgbClr val="A7D971"/>
                </a:solidFill>
                <a:latin typeface="Candara"/>
                <a:ea typeface="Candara"/>
                <a:cs typeface="Candara"/>
                <a:sym typeface="Candara"/>
              </a:rPr>
              <a:t>Grade-Specific Concrete Measures</a:t>
            </a:r>
            <a:br>
              <a:rPr lang="en-US" sz="6000" dirty="0">
                <a:solidFill>
                  <a:srgbClr val="FFFFFF"/>
                </a:solidFill>
              </a:rPr>
            </a:br>
            <a:endParaRPr sz="6000" dirty="0">
              <a:solidFill>
                <a:srgbClr val="FFFFFF"/>
              </a:solidFill>
            </a:endParaRPr>
          </a:p>
        </p:txBody>
      </p:sp>
    </p:spTree>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gd09e7c81b6_0_13"/>
          <p:cNvSpPr/>
          <p:nvPr/>
        </p:nvSpPr>
        <p:spPr>
          <a:xfrm>
            <a:off x="0" y="0"/>
            <a:ext cx="12189000" cy="6858000"/>
          </a:xfrm>
          <a:prstGeom prst="rect">
            <a:avLst/>
          </a:prstGeom>
          <a:solidFill>
            <a:schemeClr val="accent6">
              <a:lumMod val="40000"/>
              <a:lumOff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3" name="Google Shape;243;gd09e7c81b6_0_13"/>
          <p:cNvSpPr/>
          <p:nvPr/>
        </p:nvSpPr>
        <p:spPr>
          <a:xfrm flipH="1">
            <a:off x="1" y="-10438"/>
            <a:ext cx="6096251" cy="6862581"/>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 name="Google Shape;244;gd09e7c81b6_0_13"/>
          <p:cNvSpPr txBox="1">
            <a:spLocks noGrp="1"/>
          </p:cNvSpPr>
          <p:nvPr>
            <p:ph type="body" idx="1"/>
          </p:nvPr>
        </p:nvSpPr>
        <p:spPr>
          <a:xfrm>
            <a:off x="6419588" y="702875"/>
            <a:ext cx="5257800" cy="5431500"/>
          </a:xfrm>
          <a:prstGeom prst="rect">
            <a:avLst/>
          </a:prstGeom>
          <a:noFill/>
          <a:ln>
            <a:noFill/>
          </a:ln>
        </p:spPr>
        <p:txBody>
          <a:bodyPr spcFirstLastPara="1" wrap="square" lIns="91425" tIns="45700" rIns="91425" bIns="45700" anchor="ctr" anchorCtr="0">
            <a:noAutofit/>
          </a:bodyPr>
          <a:lstStyle/>
          <a:p>
            <a:pPr marL="114300" lvl="0" indent="0" rtl="0">
              <a:buNone/>
            </a:pPr>
            <a:endParaRPr lang="en-US" sz="2000" dirty="0">
              <a:latin typeface="Candara"/>
              <a:ea typeface="Arial"/>
              <a:cs typeface="Arial"/>
            </a:endParaRPr>
          </a:p>
          <a:p>
            <a:pPr lvl="0" rtl="0">
              <a:buChar char="•"/>
            </a:pPr>
            <a:r>
              <a:rPr lang="en-US" sz="2000" dirty="0">
                <a:latin typeface="Candara"/>
                <a:ea typeface="Arial"/>
                <a:cs typeface="Arial"/>
              </a:rPr>
              <a:t>Bead jar: a shared goal, and when it is achieved, a common reward is earned.</a:t>
            </a:r>
          </a:p>
          <a:p>
            <a:pPr lvl="0" rtl="0">
              <a:buChar char="•"/>
            </a:pPr>
            <a:r>
              <a:rPr lang="en-US" sz="2000" dirty="0">
                <a:latin typeface="Candara"/>
                <a:ea typeface="Arial"/>
                <a:cs typeface="Arial"/>
              </a:rPr>
              <a:t>Star Student and Star Student Day (Star Student Week).</a:t>
            </a:r>
          </a:p>
          <a:p>
            <a:pPr lvl="0" rtl="0">
              <a:buChar char="•"/>
            </a:pPr>
            <a:r>
              <a:rPr lang="en-US" sz="2000" dirty="0">
                <a:latin typeface="Candara"/>
                <a:ea typeface="Arial"/>
                <a:cs typeface="Arial"/>
              </a:rPr>
              <a:t>Acts of kindness, acknowledging the doer, for example, with a trophy.</a:t>
            </a:r>
          </a:p>
          <a:p>
            <a:pPr lvl="0" rtl="0">
              <a:buChar char="•"/>
            </a:pPr>
            <a:r>
              <a:rPr lang="en-US" sz="2000" dirty="0">
                <a:latin typeface="Candara"/>
                <a:ea typeface="Arial"/>
                <a:cs typeface="Arial"/>
              </a:rPr>
              <a:t>Teacher praises and encourages a student out loud in the classroom or in front of others.</a:t>
            </a:r>
          </a:p>
          <a:p>
            <a:pPr lvl="0" rtl="0">
              <a:buChar char="•"/>
            </a:pPr>
            <a:r>
              <a:rPr lang="en-US" sz="2000" dirty="0">
                <a:latin typeface="Candara"/>
                <a:ea typeface="Arial"/>
                <a:cs typeface="Arial"/>
              </a:rPr>
              <a:t>Acknowledging and sharing all kinds of emotions.</a:t>
            </a:r>
            <a:endParaRPr lang="fi-FI" sz="2000" dirty="0">
              <a:latin typeface="Candara"/>
            </a:endParaRPr>
          </a:p>
        </p:txBody>
      </p:sp>
      <p:sp>
        <p:nvSpPr>
          <p:cNvPr id="245" name="Google Shape;245;gd09e7c81b6_0_13"/>
          <p:cNvSpPr txBox="1">
            <a:spLocks noGrp="1"/>
          </p:cNvSpPr>
          <p:nvPr>
            <p:ph type="title"/>
          </p:nvPr>
        </p:nvSpPr>
        <p:spPr>
          <a:xfrm>
            <a:off x="347597" y="713312"/>
            <a:ext cx="4038600" cy="54315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548135"/>
              </a:buClr>
              <a:buSzPts val="4400"/>
              <a:buFont typeface="Candara"/>
              <a:buNone/>
            </a:pPr>
            <a:r>
              <a:rPr lang="en-US" b="1" dirty="0">
                <a:solidFill>
                  <a:srgbClr val="548135"/>
                </a:solidFill>
                <a:latin typeface="Candara"/>
                <a:ea typeface="Candara"/>
                <a:cs typeface="Candara"/>
                <a:sym typeface="Candara"/>
              </a:rPr>
              <a:t>Grade 1</a:t>
            </a:r>
            <a:endParaRPr lang="fi-FI" b="1" dirty="0"/>
          </a:p>
        </p:txBody>
      </p:sp>
      <p:sp>
        <p:nvSpPr>
          <p:cNvPr id="11" name="Aurinko 10">
            <a:extLst>
              <a:ext uri="{FF2B5EF4-FFF2-40B4-BE49-F238E27FC236}">
                <a16:creationId xmlns:a16="http://schemas.microsoft.com/office/drawing/2014/main" id="{5DD65C2B-5FD7-48C1-9D81-9D0286D799EB}"/>
              </a:ext>
            </a:extLst>
          </p:cNvPr>
          <p:cNvSpPr/>
          <p:nvPr/>
        </p:nvSpPr>
        <p:spPr>
          <a:xfrm>
            <a:off x="180192" y="1876424"/>
            <a:ext cx="4373670" cy="4373669"/>
          </a:xfrm>
          <a:prstGeom prst="sun">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fi-FI"/>
          </a:p>
        </p:txBody>
      </p:sp>
      <p:sp>
        <p:nvSpPr>
          <p:cNvPr id="12" name="Tekstiruutu 1">
            <a:extLst>
              <a:ext uri="{FF2B5EF4-FFF2-40B4-BE49-F238E27FC236}">
                <a16:creationId xmlns:a16="http://schemas.microsoft.com/office/drawing/2014/main" id="{C399417F-6338-4799-9B7E-03703C9E5C2E}"/>
              </a:ext>
            </a:extLst>
          </p:cNvPr>
          <p:cNvSpPr txBox="1"/>
          <p:nvPr/>
        </p:nvSpPr>
        <p:spPr>
          <a:xfrm>
            <a:off x="1384126" y="3419605"/>
            <a:ext cx="1960324" cy="16312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i-FI" sz="2000" dirty="0">
                <a:latin typeface="Calibri"/>
                <a:cs typeface="Segoe UI"/>
              </a:rPr>
              <a:t>#NoHurry</a:t>
            </a:r>
          </a:p>
          <a:p>
            <a:pPr algn="ctr"/>
            <a:r>
              <a:rPr lang="fi-FI" sz="2000" dirty="0">
                <a:latin typeface="Calibri"/>
                <a:cs typeface="Segoe UI"/>
              </a:rPr>
              <a:t>#Joy</a:t>
            </a:r>
          </a:p>
          <a:p>
            <a:pPr algn="ctr"/>
            <a:r>
              <a:rPr lang="fi-FI" sz="2000" dirty="0">
                <a:latin typeface="Calibri"/>
                <a:cs typeface="Segoe UI"/>
              </a:rPr>
              <a:t>#MistakesAreGifts</a:t>
            </a:r>
          </a:p>
          <a:p>
            <a:pPr algn="ctr"/>
            <a:r>
              <a:rPr lang="fi-FI" sz="2000" dirty="0">
                <a:latin typeface="Calibri"/>
                <a:cs typeface="Segoe UI"/>
              </a:rPr>
              <a:t>#Praise</a:t>
            </a:r>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
        <p:cNvGrpSpPr/>
        <p:nvPr/>
      </p:nvGrpSpPr>
      <p:grpSpPr>
        <a:xfrm>
          <a:off x="0" y="0"/>
          <a:ext cx="0" cy="0"/>
          <a:chOff x="0" y="0"/>
          <a:chExt cx="0" cy="0"/>
        </a:xfrm>
      </p:grpSpPr>
      <p:sp>
        <p:nvSpPr>
          <p:cNvPr id="250" name="Google Shape;250;p15"/>
          <p:cNvSpPr/>
          <p:nvPr/>
        </p:nvSpPr>
        <p:spPr>
          <a:xfrm>
            <a:off x="0" y="0"/>
            <a:ext cx="12188952" cy="6858000"/>
          </a:xfrm>
          <a:prstGeom prst="rect">
            <a:avLst/>
          </a:prstGeom>
          <a:solidFill>
            <a:schemeClr val="accent6">
              <a:lumMod val="40000"/>
              <a:lumOff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 name="Google Shape;251;p15"/>
          <p:cNvSpPr/>
          <p:nvPr/>
        </p:nvSpPr>
        <p:spPr>
          <a:xfrm flipH="1">
            <a:off x="1" y="0"/>
            <a:ext cx="6096251"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 name="Google Shape;252;p15"/>
          <p:cNvSpPr txBox="1">
            <a:spLocks noGrp="1"/>
          </p:cNvSpPr>
          <p:nvPr>
            <p:ph type="title"/>
          </p:nvPr>
        </p:nvSpPr>
        <p:spPr>
          <a:xfrm>
            <a:off x="451981" y="713312"/>
            <a:ext cx="4038600" cy="5431376"/>
          </a:xfrm>
          <a:prstGeom prst="rect">
            <a:avLst/>
          </a:prstGeom>
          <a:noFill/>
          <a:ln>
            <a:noFill/>
          </a:ln>
        </p:spPr>
        <p:txBody>
          <a:bodyPr spcFirstLastPara="1" wrap="square" lIns="91425" tIns="45700" rIns="91425" bIns="45700" anchor="t" anchorCtr="0">
            <a:normAutofit/>
          </a:bodyPr>
          <a:lstStyle/>
          <a:p>
            <a:pPr algn="ctr">
              <a:buClr>
                <a:srgbClr val="548135"/>
              </a:buClr>
              <a:buSzPts val="4400"/>
            </a:pPr>
            <a:r>
              <a:rPr lang="en-US" b="1" dirty="0">
                <a:solidFill>
                  <a:srgbClr val="548135"/>
                </a:solidFill>
                <a:latin typeface="Candara"/>
                <a:ea typeface="Candara"/>
                <a:cs typeface="Candara"/>
                <a:sym typeface="Candara"/>
              </a:rPr>
              <a:t>Grade 2</a:t>
            </a:r>
            <a:r>
              <a:rPr lang="en-US" dirty="0">
                <a:solidFill>
                  <a:srgbClr val="548135"/>
                </a:solidFill>
              </a:rPr>
              <a:t> </a:t>
            </a:r>
            <a:endParaRPr lang="fi-FI" dirty="0"/>
          </a:p>
        </p:txBody>
      </p:sp>
      <p:sp>
        <p:nvSpPr>
          <p:cNvPr id="253" name="Google Shape;253;p15"/>
          <p:cNvSpPr txBox="1">
            <a:spLocks noGrp="1"/>
          </p:cNvSpPr>
          <p:nvPr>
            <p:ph type="body" idx="1"/>
          </p:nvPr>
        </p:nvSpPr>
        <p:spPr>
          <a:xfrm>
            <a:off x="6294328" y="713313"/>
            <a:ext cx="5362184" cy="5431376"/>
          </a:xfrm>
          <a:prstGeom prst="rect">
            <a:avLst/>
          </a:prstGeom>
          <a:noFill/>
          <a:ln>
            <a:noFill/>
          </a:ln>
        </p:spPr>
        <p:txBody>
          <a:bodyPr spcFirstLastPara="1" wrap="square" lIns="91425" tIns="45700" rIns="91425" bIns="45700" anchor="ctr" anchorCtr="0">
            <a:normAutofit/>
          </a:bodyPr>
          <a:lstStyle/>
          <a:p>
            <a:pPr marL="114300" indent="0">
              <a:buNone/>
            </a:pPr>
            <a:endParaRPr lang="en-US" sz="2000" dirty="0">
              <a:latin typeface="Candara"/>
            </a:endParaRPr>
          </a:p>
          <a:p>
            <a:pPr marL="469900">
              <a:spcBef>
                <a:spcPts val="0"/>
              </a:spcBef>
            </a:pPr>
            <a:r>
              <a:rPr lang="en-US" sz="2000" dirty="0">
                <a:latin typeface="Candara"/>
              </a:rPr>
              <a:t>Anonymous compliments from classmates twice per semester before holidays (fall, Christmas, winter, and summer break). Each student gets a personalized note as a keepsake.</a:t>
            </a:r>
          </a:p>
          <a:p>
            <a:pPr marL="469900">
              <a:spcBef>
                <a:spcPts val="0"/>
              </a:spcBef>
            </a:pPr>
            <a:endParaRPr lang="en-US" sz="2000" dirty="0">
              <a:latin typeface="Candara"/>
            </a:endParaRPr>
          </a:p>
          <a:p>
            <a:pPr marL="469900">
              <a:spcBef>
                <a:spcPts val="0"/>
              </a:spcBef>
            </a:pPr>
            <a:r>
              <a:rPr lang="en-US" sz="2000" dirty="0">
                <a:latin typeface="Candara"/>
              </a:rPr>
              <a:t>Bead jar: a shared goal, and when it is achieved, a common reward is earned.</a:t>
            </a:r>
          </a:p>
          <a:p>
            <a:pPr marL="469900">
              <a:spcBef>
                <a:spcPts val="0"/>
              </a:spcBef>
            </a:pPr>
            <a:endParaRPr lang="en-US" sz="2000" dirty="0">
              <a:latin typeface="Candara"/>
            </a:endParaRPr>
          </a:p>
          <a:p>
            <a:pPr marL="469900">
              <a:spcBef>
                <a:spcPts val="0"/>
              </a:spcBef>
            </a:pPr>
            <a:r>
              <a:rPr lang="en-US" sz="2000" dirty="0">
                <a:latin typeface="Candara"/>
              </a:rPr>
              <a:t>Theme week: taking into account students' opinions, plan a positivity week 1-2 times per school year.</a:t>
            </a:r>
          </a:p>
          <a:p>
            <a:pPr marL="469900">
              <a:spcBef>
                <a:spcPts val="0"/>
              </a:spcBef>
            </a:pPr>
            <a:endParaRPr lang="en-US" sz="2000" dirty="0">
              <a:latin typeface="Candara"/>
            </a:endParaRPr>
          </a:p>
          <a:p>
            <a:pPr marL="469900">
              <a:spcBef>
                <a:spcPts val="0"/>
              </a:spcBef>
            </a:pPr>
            <a:r>
              <a:rPr lang="en-US" sz="2000" dirty="0">
                <a:latin typeface="Candara"/>
              </a:rPr>
              <a:t>Enhance ready-made lesson plans from Rovaniemi's well-being calendar.</a:t>
            </a:r>
            <a:endParaRPr lang="en-US" dirty="0"/>
          </a:p>
          <a:p>
            <a:pPr marL="228600" indent="-101600">
              <a:spcBef>
                <a:spcPts val="0"/>
              </a:spcBef>
              <a:buNone/>
            </a:pPr>
            <a:endParaRPr lang="en-US" sz="2000" dirty="0">
              <a:solidFill>
                <a:srgbClr val="00B0F0"/>
              </a:solidFill>
              <a:latin typeface="Candara"/>
            </a:endParaRPr>
          </a:p>
        </p:txBody>
      </p:sp>
      <p:sp>
        <p:nvSpPr>
          <p:cNvPr id="6" name="Kaksinkertainen aaltoviiva 5">
            <a:extLst>
              <a:ext uri="{FF2B5EF4-FFF2-40B4-BE49-F238E27FC236}">
                <a16:creationId xmlns:a16="http://schemas.microsoft.com/office/drawing/2014/main" id="{7FA3C953-A978-4050-9D35-232CEE3DC14A}"/>
              </a:ext>
            </a:extLst>
          </p:cNvPr>
          <p:cNvSpPr/>
          <p:nvPr/>
        </p:nvSpPr>
        <p:spPr>
          <a:xfrm>
            <a:off x="274137" y="2492287"/>
            <a:ext cx="4133587" cy="2379944"/>
          </a:xfrm>
          <a:prstGeom prst="doubleWav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fi-FI"/>
          </a:p>
        </p:txBody>
      </p:sp>
      <p:sp>
        <p:nvSpPr>
          <p:cNvPr id="7" name="Tekstiruutu 6">
            <a:extLst>
              <a:ext uri="{FF2B5EF4-FFF2-40B4-BE49-F238E27FC236}">
                <a16:creationId xmlns:a16="http://schemas.microsoft.com/office/drawing/2014/main" id="{5E62092D-4B13-437B-9ACA-12503455FC7C}"/>
              </a:ext>
            </a:extLst>
          </p:cNvPr>
          <p:cNvSpPr txBox="1"/>
          <p:nvPr/>
        </p:nvSpPr>
        <p:spPr>
          <a:xfrm>
            <a:off x="392482" y="2897688"/>
            <a:ext cx="391229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solidFill>
                <a:latin typeface="Candara"/>
                <a:cs typeface="Segoe UI"/>
              </a:rPr>
              <a:t>#NoHurry</a:t>
            </a:r>
          </a:p>
          <a:p>
            <a:pPr algn="ctr"/>
            <a:r>
              <a:rPr lang="en-US" sz="2400" dirty="0">
                <a:solidFill>
                  <a:schemeClr val="tx1"/>
                </a:solidFill>
                <a:latin typeface="Candara"/>
                <a:cs typeface="Segoe UI"/>
              </a:rPr>
              <a:t>#NoticeTheGoodInYourself</a:t>
            </a:r>
          </a:p>
          <a:p>
            <a:pPr algn="ctr"/>
            <a:r>
              <a:rPr lang="en-US" sz="2400" dirty="0">
                <a:solidFill>
                  <a:schemeClr val="tx1"/>
                </a:solidFill>
                <a:latin typeface="Candara"/>
                <a:cs typeface="Segoe UI"/>
              </a:rPr>
              <a:t>#NoticeTheGoodInOthers</a:t>
            </a:r>
          </a:p>
          <a:p>
            <a:pPr algn="ctr"/>
            <a:r>
              <a:rPr lang="en-US" sz="2400" dirty="0">
                <a:solidFill>
                  <a:schemeClr val="tx1"/>
                </a:solidFill>
                <a:latin typeface="Candara"/>
                <a:cs typeface="Segoe UI"/>
              </a:rPr>
              <a:t>#SmileBack</a:t>
            </a: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
        <p:cNvGrpSpPr/>
        <p:nvPr/>
      </p:nvGrpSpPr>
      <p:grpSpPr>
        <a:xfrm>
          <a:off x="0" y="0"/>
          <a:ext cx="0" cy="0"/>
          <a:chOff x="0" y="0"/>
          <a:chExt cx="0" cy="0"/>
        </a:xfrm>
      </p:grpSpPr>
      <p:sp>
        <p:nvSpPr>
          <p:cNvPr id="250" name="Google Shape;250;p15"/>
          <p:cNvSpPr/>
          <p:nvPr/>
        </p:nvSpPr>
        <p:spPr>
          <a:xfrm>
            <a:off x="0" y="0"/>
            <a:ext cx="12188952" cy="6858000"/>
          </a:xfrm>
          <a:prstGeom prst="rect">
            <a:avLst/>
          </a:prstGeom>
          <a:solidFill>
            <a:schemeClr val="accent6">
              <a:lumMod val="40000"/>
              <a:lumOff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 name="Google Shape;251;p15"/>
          <p:cNvSpPr/>
          <p:nvPr/>
        </p:nvSpPr>
        <p:spPr>
          <a:xfrm flipH="1">
            <a:off x="1" y="0"/>
            <a:ext cx="6096251"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 name="Google Shape;252;p15"/>
          <p:cNvSpPr txBox="1">
            <a:spLocks noGrp="1"/>
          </p:cNvSpPr>
          <p:nvPr>
            <p:ph type="title"/>
          </p:nvPr>
        </p:nvSpPr>
        <p:spPr>
          <a:xfrm>
            <a:off x="514611" y="713312"/>
            <a:ext cx="4038600" cy="5431376"/>
          </a:xfrm>
          <a:prstGeom prst="rect">
            <a:avLst/>
          </a:prstGeom>
          <a:noFill/>
          <a:ln>
            <a:noFill/>
          </a:ln>
        </p:spPr>
        <p:txBody>
          <a:bodyPr spcFirstLastPara="1" wrap="square" lIns="91425" tIns="45700" rIns="91425" bIns="45700" anchor="t" anchorCtr="0">
            <a:normAutofit/>
          </a:bodyPr>
          <a:lstStyle/>
          <a:p>
            <a:pPr algn="ctr">
              <a:buClr>
                <a:srgbClr val="548135"/>
              </a:buClr>
              <a:buSzPts val="4400"/>
            </a:pPr>
            <a:r>
              <a:rPr lang="en-US" b="1" dirty="0">
                <a:solidFill>
                  <a:srgbClr val="548135"/>
                </a:solidFill>
                <a:latin typeface="Candara"/>
                <a:ea typeface="Candara"/>
                <a:cs typeface="Candara"/>
                <a:sym typeface="Candara"/>
              </a:rPr>
              <a:t>Grade 3</a:t>
            </a:r>
            <a:r>
              <a:rPr lang="en-US" dirty="0">
                <a:solidFill>
                  <a:srgbClr val="548135"/>
                </a:solidFill>
              </a:rPr>
              <a:t> </a:t>
            </a:r>
            <a:endParaRPr lang="fi-FI" dirty="0"/>
          </a:p>
        </p:txBody>
      </p:sp>
      <p:sp>
        <p:nvSpPr>
          <p:cNvPr id="8" name="Sydän 7">
            <a:extLst>
              <a:ext uri="{FF2B5EF4-FFF2-40B4-BE49-F238E27FC236}">
                <a16:creationId xmlns:a16="http://schemas.microsoft.com/office/drawing/2014/main" id="{627656AF-D36C-40F4-BBC3-A4A18AFDFC48}"/>
              </a:ext>
            </a:extLst>
          </p:cNvPr>
          <p:cNvSpPr/>
          <p:nvPr/>
        </p:nvSpPr>
        <p:spPr>
          <a:xfrm>
            <a:off x="514611" y="2052877"/>
            <a:ext cx="3703534" cy="3734849"/>
          </a:xfrm>
          <a:prstGeom prst="heart">
            <a:avLst/>
          </a:prstGeom>
        </p:spPr>
        <p:style>
          <a:lnRef idx="1">
            <a:schemeClr val="accent4"/>
          </a:lnRef>
          <a:fillRef idx="2">
            <a:schemeClr val="accent4"/>
          </a:fillRef>
          <a:effectRef idx="1">
            <a:schemeClr val="accent4"/>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endParaRPr lang="fi-FI"/>
          </a:p>
        </p:txBody>
      </p:sp>
      <p:sp>
        <p:nvSpPr>
          <p:cNvPr id="10" name="Tekstiruutu 1">
            <a:extLst>
              <a:ext uri="{FF2B5EF4-FFF2-40B4-BE49-F238E27FC236}">
                <a16:creationId xmlns:a16="http://schemas.microsoft.com/office/drawing/2014/main" id="{C270973E-5753-4C8D-9A1B-8D681EA75EB1}"/>
              </a:ext>
            </a:extLst>
          </p:cNvPr>
          <p:cNvSpPr txBox="1"/>
          <p:nvPr/>
        </p:nvSpPr>
        <p:spPr>
          <a:xfrm>
            <a:off x="1310625" y="3317104"/>
            <a:ext cx="2113590" cy="1938992"/>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latin typeface="Calibri"/>
              </a:rPr>
              <a:t>#IListen</a:t>
            </a:r>
          </a:p>
          <a:p>
            <a:pPr algn="ctr"/>
            <a:r>
              <a:rPr lang="en-US" sz="2400" dirty="0">
                <a:latin typeface="Calibri"/>
              </a:rPr>
              <a:t>#IDiscuss</a:t>
            </a:r>
          </a:p>
          <a:p>
            <a:pPr algn="ctr"/>
            <a:r>
              <a:rPr lang="en-US" sz="2400" dirty="0">
                <a:latin typeface="Calibri"/>
              </a:rPr>
              <a:t>#IEncourage</a:t>
            </a:r>
          </a:p>
          <a:p>
            <a:pPr algn="ctr"/>
            <a:r>
              <a:rPr lang="en-US" sz="2400" dirty="0">
                <a:latin typeface="Calibri"/>
              </a:rPr>
              <a:t>#IPraise</a:t>
            </a:r>
          </a:p>
          <a:p>
            <a:pPr algn="ctr"/>
            <a:r>
              <a:rPr lang="en-US" sz="2400" dirty="0">
                <a:latin typeface="Calibri"/>
              </a:rPr>
              <a:t>#IThank</a:t>
            </a:r>
            <a:endParaRPr lang="fi-FI" sz="2400" dirty="0">
              <a:latin typeface="Calibri"/>
            </a:endParaRPr>
          </a:p>
        </p:txBody>
      </p:sp>
      <p:sp>
        <p:nvSpPr>
          <p:cNvPr id="13" name="Tekstin paikkamerkki 3">
            <a:extLst>
              <a:ext uri="{FF2B5EF4-FFF2-40B4-BE49-F238E27FC236}">
                <a16:creationId xmlns:a16="http://schemas.microsoft.com/office/drawing/2014/main" id="{585D4B71-3349-49A4-8F96-D79341BF2C0A}"/>
              </a:ext>
            </a:extLst>
          </p:cNvPr>
          <p:cNvSpPr>
            <a:spLocks noGrp="1"/>
          </p:cNvSpPr>
          <p:nvPr/>
        </p:nvSpPr>
        <p:spPr>
          <a:xfrm>
            <a:off x="6234830" y="1744632"/>
            <a:ext cx="5181600" cy="43513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sz="2000" dirty="0">
                <a:latin typeface="Candara"/>
              </a:rPr>
              <a:t>Compliment board: either the teacher or students notice a good deed, and the person's name is added to the compliment board for the day.</a:t>
            </a:r>
          </a:p>
          <a:p>
            <a:endParaRPr lang="en-US" sz="2000" dirty="0">
              <a:latin typeface="Candara"/>
            </a:endParaRPr>
          </a:p>
          <a:p>
            <a:r>
              <a:rPr lang="en-US" sz="2000" dirty="0">
                <a:latin typeface="Candara"/>
              </a:rPr>
              <a:t>Together We're More: a shared goal, and when achieved, small treasures are placed in a jar, with the reward being a jointly agreed-upon enjoyable activity.</a:t>
            </a:r>
          </a:p>
          <a:p>
            <a:endParaRPr lang="en-US" sz="2000" dirty="0">
              <a:latin typeface="Candara"/>
            </a:endParaRPr>
          </a:p>
          <a:p>
            <a:r>
              <a:rPr lang="en-US" sz="2000" dirty="0">
                <a:latin typeface="Candara"/>
              </a:rPr>
              <a:t>Regular positive Wilma notifications by the teacher.</a:t>
            </a:r>
          </a:p>
          <a:p>
            <a:endParaRPr lang="en-US" sz="2000" dirty="0">
              <a:latin typeface="Candara"/>
            </a:endParaRPr>
          </a:p>
          <a:p>
            <a:r>
              <a:rPr lang="en-US" sz="2000" dirty="0">
                <a:latin typeface="Candara"/>
              </a:rPr>
              <a:t>Speak positively aloud: practice verbalizing good deeds.</a:t>
            </a:r>
            <a:endParaRPr lang="fi-FI" sz="2000" dirty="0">
              <a:latin typeface="Candara"/>
            </a:endParaRPr>
          </a:p>
        </p:txBody>
      </p:sp>
    </p:spTree>
    <p:extLst>
      <p:ext uri="{BB962C8B-B14F-4D97-AF65-F5344CB8AC3E}">
        <p14:creationId xmlns:p14="http://schemas.microsoft.com/office/powerpoint/2010/main" val="314357974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
        <p:cNvGrpSpPr/>
        <p:nvPr/>
      </p:nvGrpSpPr>
      <p:grpSpPr>
        <a:xfrm>
          <a:off x="0" y="0"/>
          <a:ext cx="0" cy="0"/>
          <a:chOff x="0" y="0"/>
          <a:chExt cx="0" cy="0"/>
        </a:xfrm>
      </p:grpSpPr>
      <p:sp>
        <p:nvSpPr>
          <p:cNvPr id="266" name="Google Shape;266;p17"/>
          <p:cNvSpPr/>
          <p:nvPr/>
        </p:nvSpPr>
        <p:spPr>
          <a:xfrm>
            <a:off x="0" y="0"/>
            <a:ext cx="12188952" cy="6858000"/>
          </a:xfrm>
          <a:prstGeom prst="rect">
            <a:avLst/>
          </a:prstGeom>
          <a:solidFill>
            <a:schemeClr val="accent6">
              <a:lumMod val="40000"/>
              <a:lumOff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p17"/>
          <p:cNvSpPr/>
          <p:nvPr/>
        </p:nvSpPr>
        <p:spPr>
          <a:xfrm flipH="1">
            <a:off x="0" y="0"/>
            <a:ext cx="6096251"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p17"/>
          <p:cNvSpPr txBox="1">
            <a:spLocks noGrp="1"/>
          </p:cNvSpPr>
          <p:nvPr>
            <p:ph type="title"/>
          </p:nvPr>
        </p:nvSpPr>
        <p:spPr>
          <a:xfrm>
            <a:off x="420665" y="713312"/>
            <a:ext cx="4038600" cy="543137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548135"/>
              </a:buClr>
              <a:buSzPts val="4400"/>
              <a:buFont typeface="Calibri"/>
              <a:buNone/>
            </a:pPr>
            <a:r>
              <a:rPr lang="en-US" b="1" dirty="0">
                <a:solidFill>
                  <a:srgbClr val="548135"/>
                </a:solidFill>
                <a:latin typeface="Candara"/>
                <a:ea typeface="Candara"/>
                <a:cs typeface="Candara"/>
                <a:sym typeface="Candara"/>
              </a:rPr>
              <a:t>Grade 4</a:t>
            </a:r>
            <a:endParaRPr b="1" dirty="0">
              <a:latin typeface="Candara"/>
              <a:ea typeface="Candara"/>
              <a:cs typeface="Candara"/>
              <a:sym typeface="Candara"/>
            </a:endParaRPr>
          </a:p>
        </p:txBody>
      </p:sp>
      <p:sp>
        <p:nvSpPr>
          <p:cNvPr id="269" name="Google Shape;269;p17"/>
          <p:cNvSpPr txBox="1">
            <a:spLocks noGrp="1"/>
          </p:cNvSpPr>
          <p:nvPr>
            <p:ph type="body" idx="1"/>
          </p:nvPr>
        </p:nvSpPr>
        <p:spPr>
          <a:xfrm>
            <a:off x="6513533" y="713313"/>
            <a:ext cx="5257801" cy="5431376"/>
          </a:xfrm>
          <a:prstGeom prst="rect">
            <a:avLst/>
          </a:prstGeom>
          <a:noFill/>
          <a:ln>
            <a:noFill/>
          </a:ln>
        </p:spPr>
        <p:txBody>
          <a:bodyPr spcFirstLastPara="1" wrap="square" lIns="91425" tIns="45700" rIns="91425" bIns="45700" anchor="ctr" anchorCtr="0">
            <a:normAutofit/>
          </a:bodyPr>
          <a:lstStyle/>
          <a:p>
            <a:pPr marL="228600" indent="-101600">
              <a:spcBef>
                <a:spcPts val="0"/>
              </a:spcBef>
              <a:buSzPts val="2000"/>
              <a:buNone/>
            </a:pPr>
            <a:endParaRPr lang="fi-FI" sz="2000" dirty="0">
              <a:latin typeface="Candara"/>
            </a:endParaRPr>
          </a:p>
          <a:p>
            <a:pPr marL="228600" indent="-101600">
              <a:spcBef>
                <a:spcPts val="0"/>
              </a:spcBef>
              <a:buSzPts val="2000"/>
            </a:pPr>
            <a:endParaRPr lang="fi-FI" sz="2000" dirty="0">
              <a:latin typeface="Candara"/>
            </a:endParaRPr>
          </a:p>
          <a:p>
            <a:pPr marL="228600" indent="-101600">
              <a:spcBef>
                <a:spcPts val="0"/>
              </a:spcBef>
              <a:buSzPts val="2000"/>
            </a:pPr>
            <a:r>
              <a:rPr lang="en-US" sz="2000" dirty="0">
                <a:latin typeface="Candara"/>
              </a:rPr>
              <a:t>In the fourth grade, a yearly calendar is introduced, featuring three themes in the fall and three in the spring.</a:t>
            </a:r>
          </a:p>
          <a:p>
            <a:pPr marL="228600" indent="-101600">
              <a:spcBef>
                <a:spcPts val="0"/>
              </a:spcBef>
              <a:buSzPts val="2000"/>
            </a:pPr>
            <a:endParaRPr lang="en-US" sz="2000" dirty="0">
              <a:latin typeface="Candara"/>
            </a:endParaRPr>
          </a:p>
          <a:p>
            <a:pPr marL="228600" indent="-101600">
              <a:spcBef>
                <a:spcPts val="0"/>
              </a:spcBef>
              <a:buSzPts val="2000"/>
            </a:pPr>
            <a:r>
              <a:rPr lang="en-US" sz="2000" dirty="0">
                <a:latin typeface="Candara"/>
              </a:rPr>
              <a:t>Fall themes: community, empathy, and social skills.</a:t>
            </a:r>
          </a:p>
          <a:p>
            <a:pPr marL="228600" indent="-101600">
              <a:spcBef>
                <a:spcPts val="0"/>
              </a:spcBef>
              <a:buSzPts val="2000"/>
            </a:pPr>
            <a:endParaRPr lang="en-US" sz="2000" dirty="0">
              <a:latin typeface="Candara"/>
            </a:endParaRPr>
          </a:p>
          <a:p>
            <a:pPr marL="228600" indent="-101600">
              <a:spcBef>
                <a:spcPts val="0"/>
              </a:spcBef>
              <a:buSzPts val="2000"/>
            </a:pPr>
            <a:r>
              <a:rPr lang="en-US" sz="2000" dirty="0">
                <a:latin typeface="Candara"/>
              </a:rPr>
              <a:t>Spring themes: self-awareness, personal well-being, and relaxation.</a:t>
            </a:r>
          </a:p>
          <a:p>
            <a:pPr marL="228600" indent="-101600">
              <a:spcBef>
                <a:spcPts val="0"/>
              </a:spcBef>
              <a:buSzPts val="2000"/>
            </a:pPr>
            <a:endParaRPr lang="en-US" sz="2000" dirty="0">
              <a:latin typeface="Candara"/>
            </a:endParaRPr>
          </a:p>
          <a:p>
            <a:pPr marL="228600" indent="-101600">
              <a:spcBef>
                <a:spcPts val="0"/>
              </a:spcBef>
              <a:buSzPts val="2000"/>
            </a:pPr>
            <a:r>
              <a:rPr lang="en-US" sz="2000" dirty="0">
                <a:latin typeface="Candara"/>
              </a:rPr>
              <a:t>Each theme's introductory session takes place in the fall semester in September, October, and November, and in the spring semester in January, February, and early March.</a:t>
            </a:r>
            <a:endParaRPr lang="fi-FI" sz="2000" dirty="0">
              <a:latin typeface="Candara"/>
            </a:endParaRPr>
          </a:p>
          <a:p>
            <a:pPr marL="228600" indent="-101600">
              <a:spcBef>
                <a:spcPts val="0"/>
              </a:spcBef>
              <a:buSzPts val="2000"/>
              <a:buNone/>
            </a:pPr>
            <a:endParaRPr lang="fi-FI" sz="2000" dirty="0"/>
          </a:p>
        </p:txBody>
      </p:sp>
      <p:sp>
        <p:nvSpPr>
          <p:cNvPr id="2" name="Tähti: 5-sakarainen 1">
            <a:extLst>
              <a:ext uri="{FF2B5EF4-FFF2-40B4-BE49-F238E27FC236}">
                <a16:creationId xmlns:a16="http://schemas.microsoft.com/office/drawing/2014/main" id="{E52F09C8-BD3B-4EF8-8ECA-F5DCD13B5155}"/>
              </a:ext>
            </a:extLst>
          </p:cNvPr>
          <p:cNvSpPr/>
          <p:nvPr/>
        </p:nvSpPr>
        <p:spPr>
          <a:xfrm>
            <a:off x="419622" y="1614813"/>
            <a:ext cx="4081396" cy="4081395"/>
          </a:xfrm>
          <a:prstGeom prst="star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fi-FI"/>
          </a:p>
        </p:txBody>
      </p:sp>
      <p:sp>
        <p:nvSpPr>
          <p:cNvPr id="3" name="Tekstiruutu 2">
            <a:extLst>
              <a:ext uri="{FF2B5EF4-FFF2-40B4-BE49-F238E27FC236}">
                <a16:creationId xmlns:a16="http://schemas.microsoft.com/office/drawing/2014/main" id="{116AF36A-1038-4A4B-B04E-B65245881CB4}"/>
              </a:ext>
            </a:extLst>
          </p:cNvPr>
          <p:cNvSpPr txBox="1"/>
          <p:nvPr/>
        </p:nvSpPr>
        <p:spPr>
          <a:xfrm>
            <a:off x="851771" y="3294347"/>
            <a:ext cx="323380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000" dirty="0">
                <a:latin typeface="Candara"/>
                <a:cs typeface="Segoe UI"/>
              </a:rPr>
              <a:t>#CanDoAttitude</a:t>
            </a:r>
          </a:p>
          <a:p>
            <a:pPr algn="ctr"/>
            <a:r>
              <a:rPr lang="fi-FI" sz="2000" dirty="0">
                <a:latin typeface="Candara"/>
                <a:cs typeface="Segoe UI"/>
              </a:rPr>
              <a:t>#Positivity</a:t>
            </a:r>
          </a:p>
          <a:p>
            <a:pPr algn="ctr"/>
            <a:r>
              <a:rPr lang="fi-FI" sz="2000" dirty="0">
                <a:latin typeface="Candara"/>
                <a:cs typeface="Segoe UI"/>
              </a:rPr>
              <a:t>#Joy</a:t>
            </a:r>
          </a:p>
          <a:p>
            <a:pPr algn="ctr"/>
            <a:r>
              <a:rPr lang="fi-FI" sz="2000" dirty="0">
                <a:latin typeface="Candara"/>
                <a:cs typeface="Segoe UI"/>
              </a:rPr>
              <a:t>#Encourage</a:t>
            </a:r>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3"/>
        <p:cNvGrpSpPr/>
        <p:nvPr/>
      </p:nvGrpSpPr>
      <p:grpSpPr>
        <a:xfrm>
          <a:off x="0" y="0"/>
          <a:ext cx="0" cy="0"/>
          <a:chOff x="0" y="0"/>
          <a:chExt cx="0" cy="0"/>
        </a:xfrm>
      </p:grpSpPr>
      <p:sp>
        <p:nvSpPr>
          <p:cNvPr id="274" name="Google Shape;274;p18"/>
          <p:cNvSpPr/>
          <p:nvPr/>
        </p:nvSpPr>
        <p:spPr>
          <a:xfrm>
            <a:off x="0" y="0"/>
            <a:ext cx="12188952" cy="6858000"/>
          </a:xfrm>
          <a:prstGeom prst="rect">
            <a:avLst/>
          </a:prstGeom>
          <a:solidFill>
            <a:schemeClr val="accent6">
              <a:lumMod val="40000"/>
              <a:lumOff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5" name="Google Shape;275;p18"/>
          <p:cNvSpPr/>
          <p:nvPr/>
        </p:nvSpPr>
        <p:spPr>
          <a:xfrm flipH="1">
            <a:off x="1" y="0"/>
            <a:ext cx="6096251"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6" name="Google Shape;276;p18"/>
          <p:cNvSpPr txBox="1">
            <a:spLocks noGrp="1"/>
          </p:cNvSpPr>
          <p:nvPr>
            <p:ph type="title"/>
          </p:nvPr>
        </p:nvSpPr>
        <p:spPr>
          <a:xfrm>
            <a:off x="451980" y="713312"/>
            <a:ext cx="4038600" cy="543137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548135"/>
              </a:buClr>
              <a:buSzPts val="4400"/>
              <a:buFont typeface="Calibri"/>
              <a:buNone/>
            </a:pPr>
            <a:r>
              <a:rPr lang="en-US" b="1" dirty="0" err="1">
                <a:solidFill>
                  <a:srgbClr val="548135"/>
                </a:solidFill>
                <a:latin typeface="Candara"/>
                <a:ea typeface="Candara"/>
                <a:cs typeface="Candara"/>
                <a:sym typeface="Candara"/>
              </a:rPr>
              <a:t>Vuosiluokka</a:t>
            </a:r>
            <a:r>
              <a:rPr lang="en-US" b="1" dirty="0">
                <a:solidFill>
                  <a:srgbClr val="548135"/>
                </a:solidFill>
                <a:latin typeface="Candara"/>
                <a:ea typeface="Candara"/>
                <a:cs typeface="Candara"/>
                <a:sym typeface="Candara"/>
              </a:rPr>
              <a:t> 5</a:t>
            </a:r>
            <a:endParaRPr lang="fi-FI" dirty="0">
              <a:latin typeface="Candara"/>
              <a:ea typeface="Candara"/>
              <a:cs typeface="Candara"/>
            </a:endParaRPr>
          </a:p>
        </p:txBody>
      </p:sp>
      <p:sp>
        <p:nvSpPr>
          <p:cNvPr id="277" name="Google Shape;277;p18"/>
          <p:cNvSpPr txBox="1">
            <a:spLocks noGrp="1"/>
          </p:cNvSpPr>
          <p:nvPr>
            <p:ph type="body" idx="1"/>
          </p:nvPr>
        </p:nvSpPr>
        <p:spPr>
          <a:xfrm>
            <a:off x="6304766" y="713313"/>
            <a:ext cx="5257801" cy="5431376"/>
          </a:xfrm>
          <a:prstGeom prst="rect">
            <a:avLst/>
          </a:prstGeom>
          <a:noFill/>
          <a:ln>
            <a:noFill/>
          </a:ln>
        </p:spPr>
        <p:txBody>
          <a:bodyPr spcFirstLastPara="1" wrap="square" lIns="91425" tIns="45700" rIns="91425" bIns="45700" anchor="t" anchorCtr="0">
            <a:normAutofit fontScale="92500" lnSpcReduction="20000"/>
          </a:bodyPr>
          <a:lstStyle/>
          <a:p>
            <a:pPr marL="469900">
              <a:spcBef>
                <a:spcPts val="0"/>
              </a:spcBef>
              <a:buSzPts val="2000"/>
            </a:pPr>
            <a:r>
              <a:rPr lang="en-US" sz="2000" dirty="0">
                <a:latin typeface="Candara"/>
              </a:rPr>
              <a:t>Generally, we avoid haste and practice acknowledging the good. In activities and discussions, there is an emphasis on the consistency of common goals for children and young people, with children at the center and adults providing support. Concrete measures include using a yearly calendar with five themes, reward jars, and strength sessions. The themes revolve around kindness, gratitude, self-control, perseverance, and a sense of belonging.</a:t>
            </a:r>
          </a:p>
          <a:p>
            <a:pPr marL="469900">
              <a:spcBef>
                <a:spcPts val="0"/>
              </a:spcBef>
              <a:buSzPts val="2000"/>
            </a:pPr>
            <a:endParaRPr lang="en-US" sz="2000" dirty="0">
              <a:latin typeface="Candara"/>
            </a:endParaRPr>
          </a:p>
          <a:p>
            <a:pPr marL="469900">
              <a:spcBef>
                <a:spcPts val="0"/>
              </a:spcBef>
              <a:buSzPts val="2000"/>
            </a:pPr>
            <a:r>
              <a:rPr lang="en-US" sz="2000" dirty="0">
                <a:latin typeface="Candara"/>
              </a:rPr>
              <a:t>Students are rewarded for their achievements, and when a goal is reached, the accomplishment is celebrated together in a modest manner. Additionally, the teacher gives vocal praises in the classroom for good actions, sends a message home acknowledging the positive contribution of the student, highlighting details or positive developmental trends.</a:t>
            </a:r>
            <a:endParaRPr lang="fi-FI" dirty="0"/>
          </a:p>
        </p:txBody>
      </p:sp>
      <p:sp>
        <p:nvSpPr>
          <p:cNvPr id="4" name="Vuokaaviosymboli: Valinta 3">
            <a:extLst>
              <a:ext uri="{FF2B5EF4-FFF2-40B4-BE49-F238E27FC236}">
                <a16:creationId xmlns:a16="http://schemas.microsoft.com/office/drawing/2014/main" id="{CCD7F540-8D1D-4408-877C-00FC922B7CCB}"/>
              </a:ext>
            </a:extLst>
          </p:cNvPr>
          <p:cNvSpPr/>
          <p:nvPr/>
        </p:nvSpPr>
        <p:spPr>
          <a:xfrm>
            <a:off x="395482" y="1866810"/>
            <a:ext cx="4008326" cy="3319395"/>
          </a:xfrm>
          <a:prstGeom prst="flowChartDecisi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fi-FI"/>
          </a:p>
        </p:txBody>
      </p:sp>
      <p:sp>
        <p:nvSpPr>
          <p:cNvPr id="5" name="Tekstiruutu 4">
            <a:extLst>
              <a:ext uri="{FF2B5EF4-FFF2-40B4-BE49-F238E27FC236}">
                <a16:creationId xmlns:a16="http://schemas.microsoft.com/office/drawing/2014/main" id="{CD4945A7-DA52-467A-BCA0-07809FBB5214}"/>
              </a:ext>
            </a:extLst>
          </p:cNvPr>
          <p:cNvSpPr txBox="1"/>
          <p:nvPr/>
        </p:nvSpPr>
        <p:spPr>
          <a:xfrm>
            <a:off x="841332" y="2929002"/>
            <a:ext cx="32651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400" dirty="0">
                <a:latin typeface="Candara"/>
                <a:cs typeface="Segoe UI"/>
              </a:rPr>
              <a:t>#EmpathySkills</a:t>
            </a:r>
          </a:p>
          <a:p>
            <a:pPr algn="ctr"/>
            <a:r>
              <a:rPr lang="fi-FI" sz="2400" dirty="0">
                <a:latin typeface="Candara"/>
                <a:cs typeface="Segoe UI"/>
              </a:rPr>
              <a:t>#StudentAwareness</a:t>
            </a:r>
          </a:p>
          <a:p>
            <a:pPr algn="ctr"/>
            <a:r>
              <a:rPr lang="fi-FI" sz="2400" dirty="0">
                <a:latin typeface="Candara"/>
                <a:cs typeface="Segoe UI"/>
              </a:rPr>
              <a:t>#NoHurry</a:t>
            </a: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14141">
            <a:alpha val="80000"/>
          </a:srgbClr>
        </a:solidFill>
        <a:effectLst/>
      </p:bgPr>
    </p:bg>
    <p:spTree>
      <p:nvGrpSpPr>
        <p:cNvPr id="1" name="Shape 118"/>
        <p:cNvGrpSpPr/>
        <p:nvPr/>
      </p:nvGrpSpPr>
      <p:grpSpPr>
        <a:xfrm>
          <a:off x="0" y="0"/>
          <a:ext cx="0" cy="0"/>
          <a:chOff x="0" y="0"/>
          <a:chExt cx="0" cy="0"/>
        </a:xfrm>
      </p:grpSpPr>
      <p:sp>
        <p:nvSpPr>
          <p:cNvPr id="119" name="Google Shape;119;p2"/>
          <p:cNvSpPr txBox="1">
            <a:spLocks noGrp="1"/>
          </p:cNvSpPr>
          <p:nvPr>
            <p:ph type="title"/>
          </p:nvPr>
        </p:nvSpPr>
        <p:spPr>
          <a:xfrm>
            <a:off x="762001" y="803325"/>
            <a:ext cx="5314536"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92D050"/>
              </a:buClr>
              <a:buSzPct val="157142"/>
              <a:buFont typeface="Candara"/>
              <a:buNone/>
            </a:pPr>
            <a:r>
              <a:rPr lang="en-US" b="1" dirty="0">
                <a:solidFill>
                  <a:srgbClr val="92D050"/>
                </a:solidFill>
                <a:latin typeface="Candara"/>
                <a:ea typeface="Candara"/>
                <a:cs typeface="Candara"/>
                <a:sym typeface="Candara"/>
              </a:rPr>
              <a:t>What is Positive Pedagogy?</a:t>
            </a:r>
            <a:br>
              <a:rPr lang="en-US" sz="2800" dirty="0"/>
            </a:br>
            <a:endParaRPr sz="2800" dirty="0"/>
          </a:p>
        </p:txBody>
      </p:sp>
      <p:sp>
        <p:nvSpPr>
          <p:cNvPr id="120" name="Google Shape;120;p2"/>
          <p:cNvSpPr/>
          <p:nvPr/>
        </p:nvSpPr>
        <p:spPr>
          <a:xfrm flipH="1">
            <a:off x="6582780" y="-2008"/>
            <a:ext cx="5609220" cy="5840278"/>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21" name="Google Shape;121;p2" descr="Kuva, joka sisältää kohteen teksti&#10;&#10;Kuvaus luotu automaattisesti"/>
          <p:cNvPicPr preferRelativeResize="0"/>
          <p:nvPr/>
        </p:nvPicPr>
        <p:blipFill rotWithShape="1">
          <a:blip r:embed="rId3">
            <a:alphaModFix/>
          </a:blip>
          <a:srcRect l="4851" r="9261" b="-1"/>
          <a:stretch/>
        </p:blipFill>
        <p:spPr>
          <a:xfrm>
            <a:off x="6750141" y="-2"/>
            <a:ext cx="5441859" cy="5654940"/>
          </a:xfrm>
          <a:custGeom>
            <a:avLst/>
            <a:gdLst/>
            <a:ahLst/>
            <a:cxnLst/>
            <a:rect l="l" t="t" r="r" b="b"/>
            <a:pathLst>
              <a:path w="5441859" h="5654940" extrusionOk="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ln>
            <a:noFill/>
          </a:ln>
        </p:spPr>
      </p:pic>
      <p:sp>
        <p:nvSpPr>
          <p:cNvPr id="122" name="Google Shape;122;p2"/>
          <p:cNvSpPr/>
          <p:nvPr/>
        </p:nvSpPr>
        <p:spPr>
          <a:xfrm rot="171813">
            <a:off x="384830" y="4461368"/>
            <a:ext cx="1965569" cy="1793951"/>
          </a:xfrm>
          <a:prstGeom prst="cloud">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2"/>
          <p:cNvSpPr/>
          <p:nvPr/>
        </p:nvSpPr>
        <p:spPr>
          <a:xfrm>
            <a:off x="492980" y="2054232"/>
            <a:ext cx="5833966" cy="1477287"/>
          </a:xfrm>
          <a:prstGeom prst="rect">
            <a:avLst/>
          </a:prstGeom>
          <a:noFill/>
          <a:ln>
            <a:noFill/>
          </a:ln>
        </p:spPr>
        <p:txBody>
          <a:bodyPr spcFirstLastPara="1" wrap="square" lIns="91425" tIns="45700" rIns="91425" bIns="45700" anchor="t" anchorCtr="0">
            <a:spAutoFit/>
          </a:bodyPr>
          <a:lstStyle/>
          <a:p>
            <a:pPr lvl="0"/>
            <a:r>
              <a:rPr lang="en-US" sz="1800" dirty="0">
                <a:solidFill>
                  <a:srgbClr val="F2F2F2"/>
                </a:solidFill>
                <a:latin typeface="Candara"/>
                <a:ea typeface="Candara"/>
                <a:cs typeface="Candara"/>
                <a:sym typeface="Candara"/>
              </a:rPr>
              <a:t>Positive pedagogy is an educational approach based on positive psychology. In teaching and the overall school culture, it emphasizes respectful encounters with each student, assistance in challenges, and, above all, recognizing the good.</a:t>
            </a:r>
            <a:endParaRPr dirty="0"/>
          </a:p>
        </p:txBody>
      </p:sp>
      <p:sp>
        <p:nvSpPr>
          <p:cNvPr id="124" name="Google Shape;124;p2"/>
          <p:cNvSpPr/>
          <p:nvPr/>
        </p:nvSpPr>
        <p:spPr>
          <a:xfrm>
            <a:off x="488499" y="3851973"/>
            <a:ext cx="4780476" cy="707846"/>
          </a:xfrm>
          <a:prstGeom prst="rect">
            <a:avLst/>
          </a:prstGeom>
          <a:noFill/>
          <a:ln>
            <a:noFill/>
          </a:ln>
        </p:spPr>
        <p:txBody>
          <a:bodyPr spcFirstLastPara="1" wrap="square" lIns="91425" tIns="45700" rIns="91425" bIns="45700" anchor="t" anchorCtr="0">
            <a:spAutoFit/>
          </a:bodyPr>
          <a:lstStyle/>
          <a:p>
            <a:pPr lvl="0"/>
            <a:r>
              <a:rPr lang="en-US" sz="2000" i="1" dirty="0">
                <a:solidFill>
                  <a:srgbClr val="92D050"/>
                </a:solidFill>
                <a:latin typeface="Candara"/>
                <a:ea typeface="Candara"/>
                <a:cs typeface="Candara"/>
                <a:sym typeface="Candara"/>
              </a:rPr>
              <a:t>In a positive learning environment, the learner: </a:t>
            </a:r>
            <a:endParaRPr dirty="0"/>
          </a:p>
        </p:txBody>
      </p:sp>
      <p:sp>
        <p:nvSpPr>
          <p:cNvPr id="125" name="Google Shape;125;p2"/>
          <p:cNvSpPr/>
          <p:nvPr/>
        </p:nvSpPr>
        <p:spPr>
          <a:xfrm>
            <a:off x="832299" y="4731608"/>
            <a:ext cx="1109713" cy="1200288"/>
          </a:xfrm>
          <a:prstGeom prst="rect">
            <a:avLst/>
          </a:prstGeom>
          <a:noFill/>
          <a:ln>
            <a:noFill/>
          </a:ln>
        </p:spPr>
        <p:txBody>
          <a:bodyPr spcFirstLastPara="1" wrap="square" lIns="91425" tIns="45700" rIns="91425" bIns="45700" anchor="t" anchorCtr="0">
            <a:spAutoFit/>
          </a:bodyPr>
          <a:lstStyle/>
          <a:p>
            <a:pPr lvl="0" algn="ctr"/>
            <a:r>
              <a:rPr lang="fi-FI" sz="1800" dirty="0" err="1">
                <a:latin typeface="Candara" panose="020E0502030303020204" pitchFamily="34" charset="0"/>
              </a:rPr>
              <a:t>Respects</a:t>
            </a:r>
            <a:r>
              <a:rPr lang="fi-FI" sz="1800" dirty="0">
                <a:latin typeface="Candara" panose="020E0502030303020204" pitchFamily="34" charset="0"/>
              </a:rPr>
              <a:t> </a:t>
            </a:r>
            <a:r>
              <a:rPr lang="fi-FI" sz="1800" dirty="0" err="1">
                <a:latin typeface="Candara" panose="020E0502030303020204" pitchFamily="34" charset="0"/>
              </a:rPr>
              <a:t>others</a:t>
            </a:r>
            <a:r>
              <a:rPr lang="fi-FI" sz="1800" dirty="0">
                <a:latin typeface="Candara" panose="020E0502030303020204" pitchFamily="34" charset="0"/>
              </a:rPr>
              <a:t> and </a:t>
            </a:r>
            <a:r>
              <a:rPr lang="fi-FI" sz="1800" dirty="0" err="1">
                <a:latin typeface="Candara" panose="020E0502030303020204" pitchFamily="34" charset="0"/>
              </a:rPr>
              <a:t>oneself</a:t>
            </a:r>
            <a:endParaRPr sz="1800" dirty="0">
              <a:latin typeface="Candara" panose="020E0502030303020204" pitchFamily="34" charset="0"/>
            </a:endParaRPr>
          </a:p>
        </p:txBody>
      </p:sp>
      <p:sp>
        <p:nvSpPr>
          <p:cNvPr id="126" name="Google Shape;126;p2"/>
          <p:cNvSpPr/>
          <p:nvPr/>
        </p:nvSpPr>
        <p:spPr>
          <a:xfrm rot="171813">
            <a:off x="2462674" y="4878533"/>
            <a:ext cx="2144864" cy="1736844"/>
          </a:xfrm>
          <a:prstGeom prst="cloud">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7" name="Google Shape;127;p2"/>
          <p:cNvSpPr/>
          <p:nvPr/>
        </p:nvSpPr>
        <p:spPr>
          <a:xfrm>
            <a:off x="2930475" y="5345593"/>
            <a:ext cx="1408838" cy="923289"/>
          </a:xfrm>
          <a:prstGeom prst="rect">
            <a:avLst/>
          </a:prstGeom>
          <a:noFill/>
          <a:ln>
            <a:noFill/>
          </a:ln>
        </p:spPr>
        <p:txBody>
          <a:bodyPr spcFirstLastPara="1" wrap="square" lIns="91425" tIns="45700" rIns="91425" bIns="45700" anchor="t" anchorCtr="0">
            <a:spAutoFit/>
          </a:bodyPr>
          <a:lstStyle/>
          <a:p>
            <a:pPr lvl="0" algn="ctr"/>
            <a:r>
              <a:rPr lang="en-US" sz="1800" b="0" i="0" u="none" strike="noStrike" cap="none" dirty="0">
                <a:solidFill>
                  <a:schemeClr val="dk1"/>
                </a:solidFill>
                <a:latin typeface="Candara"/>
                <a:ea typeface="Candara"/>
                <a:cs typeface="Candara"/>
                <a:sym typeface="Candara"/>
              </a:rPr>
              <a:t> </a:t>
            </a:r>
            <a:r>
              <a:rPr lang="en-US" sz="1800" dirty="0">
                <a:solidFill>
                  <a:schemeClr val="dk1"/>
                </a:solidFill>
                <a:latin typeface="Candara"/>
                <a:ea typeface="Candara"/>
                <a:cs typeface="Candara"/>
                <a:sym typeface="Candara"/>
              </a:rPr>
              <a:t>Experiences joy in their work</a:t>
            </a:r>
            <a:endParaRPr dirty="0"/>
          </a:p>
        </p:txBody>
      </p:sp>
      <p:sp>
        <p:nvSpPr>
          <p:cNvPr id="128" name="Google Shape;128;p2"/>
          <p:cNvSpPr/>
          <p:nvPr/>
        </p:nvSpPr>
        <p:spPr>
          <a:xfrm rot="171813">
            <a:off x="4518624" y="4261086"/>
            <a:ext cx="1965569" cy="1545019"/>
          </a:xfrm>
          <a:prstGeom prst="cloud">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9" name="Google Shape;129;p2"/>
          <p:cNvSpPr/>
          <p:nvPr/>
        </p:nvSpPr>
        <p:spPr>
          <a:xfrm rot="171813">
            <a:off x="6277235" y="5174890"/>
            <a:ext cx="1965569" cy="1545019"/>
          </a:xfrm>
          <a:prstGeom prst="cloud">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0" name="Google Shape;130;p2"/>
          <p:cNvSpPr/>
          <p:nvPr/>
        </p:nvSpPr>
        <p:spPr>
          <a:xfrm>
            <a:off x="4791529" y="4489113"/>
            <a:ext cx="1538130" cy="1200288"/>
          </a:xfrm>
          <a:prstGeom prst="rect">
            <a:avLst/>
          </a:prstGeom>
          <a:noFill/>
          <a:ln>
            <a:noFill/>
          </a:ln>
        </p:spPr>
        <p:txBody>
          <a:bodyPr spcFirstLastPara="1" wrap="square" lIns="91425" tIns="45700" rIns="91425" bIns="45700" anchor="t" anchorCtr="0">
            <a:spAutoFit/>
          </a:bodyPr>
          <a:lstStyle/>
          <a:p>
            <a:pPr lvl="0" algn="ctr"/>
            <a:r>
              <a:rPr lang="en-US" sz="1800" dirty="0">
                <a:solidFill>
                  <a:schemeClr val="dk1"/>
                </a:solidFill>
                <a:latin typeface="Candara"/>
                <a:ea typeface="Candara"/>
                <a:cs typeface="Candara"/>
                <a:sym typeface="Candara"/>
              </a:rPr>
              <a:t>Can safely be their authentic self </a:t>
            </a:r>
            <a:endParaRPr dirty="0"/>
          </a:p>
        </p:txBody>
      </p:sp>
      <p:sp>
        <p:nvSpPr>
          <p:cNvPr id="131" name="Google Shape;131;p2"/>
          <p:cNvSpPr/>
          <p:nvPr/>
        </p:nvSpPr>
        <p:spPr>
          <a:xfrm>
            <a:off x="6541887" y="5606771"/>
            <a:ext cx="147692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Candara"/>
                <a:sym typeface="Candara"/>
              </a:rPr>
              <a:t>Behaves politely</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
                                            <p:txEl>
                                              <p:pRg st="0" end="0"/>
                                            </p:txEl>
                                          </p:spTgt>
                                        </p:tgtEl>
                                        <p:attrNameLst>
                                          <p:attrName>style.visibility</p:attrName>
                                        </p:attrNameLst>
                                      </p:cBhvr>
                                      <p:to>
                                        <p:strVal val="visible"/>
                                      </p:to>
                                    </p:set>
                                    <p:animEffect transition="in" filter="fade">
                                      <p:cBhvr>
                                        <p:cTn id="7" dur="1000"/>
                                        <p:tgtEl>
                                          <p:spTgt spid="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
                                            <p:txEl>
                                              <p:pRg st="0" end="0"/>
                                            </p:txEl>
                                          </p:spTgt>
                                        </p:tgtEl>
                                        <p:attrNameLst>
                                          <p:attrName>style.visibility</p:attrName>
                                        </p:attrNameLst>
                                      </p:cBhvr>
                                      <p:to>
                                        <p:strVal val="visible"/>
                                      </p:to>
                                    </p:set>
                                    <p:animEffect transition="in" filter="fade">
                                      <p:cBhvr>
                                        <p:cTn id="12" dur="500"/>
                                        <p:tgtEl>
                                          <p:spTgt spid="1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p:tgtEl>
                                          <p:spTgt spid="125"/>
                                        </p:tgtEl>
                                        <p:attrNameLst>
                                          <p:attrName>ppt_w</p:attrName>
                                        </p:attrNameLst>
                                      </p:cBhvr>
                                      <p:tavLst>
                                        <p:tav tm="0">
                                          <p:val>
                                            <p:strVal val="0"/>
                                          </p:val>
                                        </p:tav>
                                        <p:tav tm="100000">
                                          <p:val>
                                            <p:strVal val="#ppt_w"/>
                                          </p:val>
                                        </p:tav>
                                      </p:tavLst>
                                    </p:anim>
                                    <p:anim calcmode="lin" valueType="num">
                                      <p:cBhvr additive="base">
                                        <p:cTn id="18" dur="500"/>
                                        <p:tgtEl>
                                          <p:spTgt spid="125"/>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127"/>
                                        </p:tgtEl>
                                        <p:attrNameLst>
                                          <p:attrName>style.visibility</p:attrName>
                                        </p:attrNameLst>
                                      </p:cBhvr>
                                      <p:to>
                                        <p:strVal val="visible"/>
                                      </p:to>
                                    </p:set>
                                    <p:anim calcmode="lin" valueType="num">
                                      <p:cBhvr additive="base">
                                        <p:cTn id="23" dur="500"/>
                                        <p:tgtEl>
                                          <p:spTgt spid="127"/>
                                        </p:tgtEl>
                                        <p:attrNameLst>
                                          <p:attrName>ppt_w</p:attrName>
                                        </p:attrNameLst>
                                      </p:cBhvr>
                                      <p:tavLst>
                                        <p:tav tm="0">
                                          <p:val>
                                            <p:strVal val="0"/>
                                          </p:val>
                                        </p:tav>
                                        <p:tav tm="100000">
                                          <p:val>
                                            <p:strVal val="#ppt_w"/>
                                          </p:val>
                                        </p:tav>
                                      </p:tavLst>
                                    </p:anim>
                                    <p:anim calcmode="lin" valueType="num">
                                      <p:cBhvr additive="base">
                                        <p:cTn id="24" dur="500"/>
                                        <p:tgtEl>
                                          <p:spTgt spid="127"/>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130"/>
                                        </p:tgtEl>
                                        <p:attrNameLst>
                                          <p:attrName>style.visibility</p:attrName>
                                        </p:attrNameLst>
                                      </p:cBhvr>
                                      <p:to>
                                        <p:strVal val="visible"/>
                                      </p:to>
                                    </p:set>
                                    <p:anim calcmode="lin" valueType="num">
                                      <p:cBhvr additive="base">
                                        <p:cTn id="29" dur="500"/>
                                        <p:tgtEl>
                                          <p:spTgt spid="130"/>
                                        </p:tgtEl>
                                        <p:attrNameLst>
                                          <p:attrName>ppt_w</p:attrName>
                                        </p:attrNameLst>
                                      </p:cBhvr>
                                      <p:tavLst>
                                        <p:tav tm="0">
                                          <p:val>
                                            <p:strVal val="0"/>
                                          </p:val>
                                        </p:tav>
                                        <p:tav tm="100000">
                                          <p:val>
                                            <p:strVal val="#ppt_w"/>
                                          </p:val>
                                        </p:tav>
                                      </p:tavLst>
                                    </p:anim>
                                    <p:anim calcmode="lin" valueType="num">
                                      <p:cBhvr additive="base">
                                        <p:cTn id="30" dur="500"/>
                                        <p:tgtEl>
                                          <p:spTgt spid="130"/>
                                        </p:tgtEl>
                                        <p:attrNameLst>
                                          <p:attrName>ppt_h</p:attrName>
                                        </p:attrNameLst>
                                      </p:cBhvr>
                                      <p:tavLst>
                                        <p:tav tm="0">
                                          <p:val>
                                            <p:str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31"/>
                                        </p:tgtEl>
                                        <p:attrNameLst>
                                          <p:attrName>style.visibility</p:attrName>
                                        </p:attrNameLst>
                                      </p:cBhvr>
                                      <p:to>
                                        <p:strVal val="visible"/>
                                      </p:to>
                                    </p:set>
                                    <p:anim calcmode="lin" valueType="num">
                                      <p:cBhvr additive="base">
                                        <p:cTn id="35" dur="500"/>
                                        <p:tgtEl>
                                          <p:spTgt spid="131"/>
                                        </p:tgtEl>
                                        <p:attrNameLst>
                                          <p:attrName>ppt_w</p:attrName>
                                        </p:attrNameLst>
                                      </p:cBhvr>
                                      <p:tavLst>
                                        <p:tav tm="0">
                                          <p:val>
                                            <p:strVal val="0"/>
                                          </p:val>
                                        </p:tav>
                                        <p:tav tm="100000">
                                          <p:val>
                                            <p:strVal val="#ppt_w"/>
                                          </p:val>
                                        </p:tav>
                                      </p:tavLst>
                                    </p:anim>
                                    <p:anim calcmode="lin" valueType="num">
                                      <p:cBhvr additive="base">
                                        <p:cTn id="36" dur="500"/>
                                        <p:tgtEl>
                                          <p:spTgt spid="13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Google Shape;282;p19"/>
          <p:cNvSpPr/>
          <p:nvPr/>
        </p:nvSpPr>
        <p:spPr>
          <a:xfrm>
            <a:off x="0" y="0"/>
            <a:ext cx="12188952" cy="6858000"/>
          </a:xfrm>
          <a:prstGeom prst="rect">
            <a:avLst/>
          </a:prstGeom>
          <a:solidFill>
            <a:schemeClr val="accent6">
              <a:lumMod val="40000"/>
              <a:lumOff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3" name="Google Shape;283;p19"/>
          <p:cNvSpPr/>
          <p:nvPr/>
        </p:nvSpPr>
        <p:spPr>
          <a:xfrm flipH="1">
            <a:off x="1" y="0"/>
            <a:ext cx="6096251"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19"/>
          <p:cNvSpPr txBox="1">
            <a:spLocks noGrp="1"/>
          </p:cNvSpPr>
          <p:nvPr>
            <p:ph type="title"/>
          </p:nvPr>
        </p:nvSpPr>
        <p:spPr>
          <a:xfrm>
            <a:off x="274528" y="755066"/>
            <a:ext cx="4038600" cy="543137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548135"/>
              </a:buClr>
              <a:buSzPts val="4400"/>
              <a:buFont typeface="Calibri"/>
              <a:buNone/>
            </a:pPr>
            <a:r>
              <a:rPr lang="en-US" b="1" dirty="0">
                <a:solidFill>
                  <a:srgbClr val="548135"/>
                </a:solidFill>
                <a:latin typeface="Candara"/>
                <a:ea typeface="Candara"/>
                <a:cs typeface="Candara"/>
                <a:sym typeface="Candara"/>
              </a:rPr>
              <a:t>Grade 6</a:t>
            </a:r>
            <a:endParaRPr lang="fi-FI" b="1" dirty="0">
              <a:latin typeface="Candara"/>
              <a:ea typeface="Candara"/>
              <a:cs typeface="Candara"/>
            </a:endParaRPr>
          </a:p>
        </p:txBody>
      </p:sp>
      <p:sp>
        <p:nvSpPr>
          <p:cNvPr id="285" name="Google Shape;285;p19"/>
          <p:cNvSpPr txBox="1">
            <a:spLocks noGrp="1"/>
          </p:cNvSpPr>
          <p:nvPr>
            <p:ph type="body" idx="1"/>
          </p:nvPr>
        </p:nvSpPr>
        <p:spPr>
          <a:xfrm>
            <a:off x="6346520" y="869888"/>
            <a:ext cx="5257801" cy="5431376"/>
          </a:xfrm>
          <a:prstGeom prst="rect">
            <a:avLst/>
          </a:prstGeom>
          <a:noFill/>
          <a:ln>
            <a:noFill/>
          </a:ln>
        </p:spPr>
        <p:txBody>
          <a:bodyPr spcFirstLastPara="1" wrap="square" lIns="91425" tIns="45700" rIns="91425" bIns="45700" anchor="t" anchorCtr="0">
            <a:noAutofit/>
          </a:bodyPr>
          <a:lstStyle/>
          <a:p>
            <a:pPr marL="469900">
              <a:spcBef>
                <a:spcPts val="0"/>
              </a:spcBef>
              <a:buSzPts val="2000"/>
            </a:pPr>
            <a:r>
              <a:rPr lang="en-US" sz="2000" dirty="0">
                <a:latin typeface="Candara"/>
              </a:rPr>
              <a:t>In the sixth grade, a bead jar is introduced: a common goal is chosen, and when achieved, a shared reward is earned.</a:t>
            </a:r>
          </a:p>
          <a:p>
            <a:pPr marL="469900">
              <a:spcBef>
                <a:spcPts val="0"/>
              </a:spcBef>
              <a:buSzPts val="2000"/>
            </a:pPr>
            <a:endParaRPr lang="en-US" sz="2000" dirty="0">
              <a:latin typeface="Candara"/>
            </a:endParaRPr>
          </a:p>
          <a:p>
            <a:pPr marL="469900">
              <a:spcBef>
                <a:spcPts val="0"/>
              </a:spcBef>
              <a:buSzPts val="2000"/>
            </a:pPr>
            <a:r>
              <a:rPr lang="en-US" sz="2000" dirty="0">
                <a:latin typeface="Candara"/>
              </a:rPr>
              <a:t>Additionally, a yearly calendar is implemented in the sixth grade: two themes in the fall and three themes in the spring. Fall themes include social skills, conflict resolution, and community. Spring themes include relaxation and calming, self-awareness, and empathy.</a:t>
            </a:r>
          </a:p>
          <a:p>
            <a:pPr marL="469900">
              <a:spcBef>
                <a:spcPts val="0"/>
              </a:spcBef>
              <a:buSzPts val="2000"/>
            </a:pPr>
            <a:endParaRPr lang="en-US" sz="2000" dirty="0">
              <a:latin typeface="Candara"/>
            </a:endParaRPr>
          </a:p>
          <a:p>
            <a:pPr marL="469900">
              <a:spcBef>
                <a:spcPts val="0"/>
              </a:spcBef>
              <a:buSzPts val="2000"/>
            </a:pPr>
            <a:r>
              <a:rPr lang="en-US" sz="2000" dirty="0">
                <a:latin typeface="Candara"/>
              </a:rPr>
              <a:t>The introductory session for each theme is held in the fall semester in September and November, and in the spring semester in January, February, and early April.</a:t>
            </a:r>
          </a:p>
        </p:txBody>
      </p:sp>
      <p:sp>
        <p:nvSpPr>
          <p:cNvPr id="13" name="Pilvi 12">
            <a:extLst>
              <a:ext uri="{FF2B5EF4-FFF2-40B4-BE49-F238E27FC236}">
                <a16:creationId xmlns:a16="http://schemas.microsoft.com/office/drawing/2014/main" id="{787236DB-70C6-4A11-8F42-04F15C66987B}"/>
              </a:ext>
            </a:extLst>
          </p:cNvPr>
          <p:cNvSpPr/>
          <p:nvPr/>
        </p:nvSpPr>
        <p:spPr>
          <a:xfrm>
            <a:off x="433974" y="2265907"/>
            <a:ext cx="3726492" cy="2870547"/>
          </a:xfrm>
          <a:prstGeom prst="cloud">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endParaRPr lang="fi-FI"/>
          </a:p>
        </p:txBody>
      </p:sp>
      <p:sp>
        <p:nvSpPr>
          <p:cNvPr id="14" name="Tekstiruutu 1">
            <a:extLst>
              <a:ext uri="{FF2B5EF4-FFF2-40B4-BE49-F238E27FC236}">
                <a16:creationId xmlns:a16="http://schemas.microsoft.com/office/drawing/2014/main" id="{CF79B054-00AD-4747-9237-240D6DF8A474}"/>
              </a:ext>
            </a:extLst>
          </p:cNvPr>
          <p:cNvSpPr txBox="1"/>
          <p:nvPr/>
        </p:nvSpPr>
        <p:spPr>
          <a:xfrm>
            <a:off x="830892" y="3096016"/>
            <a:ext cx="3482235"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i-FI" sz="2400" dirty="0">
                <a:latin typeface="Calibri"/>
                <a:cs typeface="Segoe UI"/>
              </a:rPr>
              <a:t>#Politeness</a:t>
            </a:r>
          </a:p>
          <a:p>
            <a:r>
              <a:rPr lang="fi-FI" sz="2400" dirty="0">
                <a:latin typeface="Calibri"/>
                <a:cs typeface="Segoe UI"/>
              </a:rPr>
              <a:t>#NoticeTheGoodInOthers</a:t>
            </a:r>
          </a:p>
          <a:p>
            <a:r>
              <a:rPr lang="fi-FI" sz="2400" dirty="0">
                <a:latin typeface="Calibri"/>
                <a:cs typeface="Segoe UI"/>
              </a:rPr>
              <a:t>#SpeakPositivelyAloud</a:t>
            </a: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135"/>
        <p:cNvGrpSpPr/>
        <p:nvPr/>
      </p:nvGrpSpPr>
      <p:grpSpPr>
        <a:xfrm>
          <a:off x="0" y="0"/>
          <a:ext cx="0" cy="0"/>
          <a:chOff x="0" y="0"/>
          <a:chExt cx="0" cy="0"/>
        </a:xfrm>
      </p:grpSpPr>
      <p:pic>
        <p:nvPicPr>
          <p:cNvPr id="136" name="Google Shape;136;gd09e7c81b6_0_3"/>
          <p:cNvPicPr preferRelativeResize="0"/>
          <p:nvPr/>
        </p:nvPicPr>
        <p:blipFill rotWithShape="1">
          <a:blip r:embed="rId3">
            <a:alphaModFix/>
          </a:blip>
          <a:srcRect l="10779" t="6615" r="8776" b="5410"/>
          <a:stretch/>
        </p:blipFill>
        <p:spPr>
          <a:xfrm>
            <a:off x="0" y="0"/>
            <a:ext cx="5311100" cy="6857999"/>
          </a:xfrm>
          <a:prstGeom prst="rect">
            <a:avLst/>
          </a:prstGeom>
          <a:noFill/>
          <a:ln>
            <a:noFill/>
          </a:ln>
        </p:spPr>
      </p:pic>
      <p:sp>
        <p:nvSpPr>
          <p:cNvPr id="137" name="Google Shape;137;gd09e7c81b6_0_3"/>
          <p:cNvSpPr/>
          <p:nvPr/>
        </p:nvSpPr>
        <p:spPr>
          <a:xfrm rot="913736">
            <a:off x="5502990" y="1422292"/>
            <a:ext cx="6509769" cy="4331356"/>
          </a:xfrm>
          <a:prstGeom prst="cloud">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gd09e7c81b6_0_3"/>
          <p:cNvSpPr txBox="1">
            <a:spLocks noGrp="1"/>
          </p:cNvSpPr>
          <p:nvPr>
            <p:ph type="ctrTitle"/>
          </p:nvPr>
        </p:nvSpPr>
        <p:spPr>
          <a:xfrm>
            <a:off x="5867975" y="2236175"/>
            <a:ext cx="5779800" cy="2703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sz="4570" b="1" dirty="0">
                <a:solidFill>
                  <a:srgbClr val="92D050"/>
                </a:solidFill>
                <a:latin typeface="Candara"/>
                <a:ea typeface="Candara"/>
                <a:cs typeface="Candara"/>
                <a:sym typeface="Candara"/>
              </a:rPr>
              <a:t>Positive pedagogy in </a:t>
            </a:r>
            <a:r>
              <a:rPr lang="en-US" sz="4570" b="1" dirty="0" err="1">
                <a:solidFill>
                  <a:srgbClr val="92D050"/>
                </a:solidFill>
                <a:latin typeface="Candara"/>
                <a:ea typeface="Candara"/>
                <a:cs typeface="Candara"/>
                <a:sym typeface="Candara"/>
              </a:rPr>
              <a:t>Niittylahti</a:t>
            </a:r>
            <a:r>
              <a:rPr lang="en-US" sz="4570" b="1" dirty="0">
                <a:solidFill>
                  <a:srgbClr val="92D050"/>
                </a:solidFill>
                <a:latin typeface="Candara"/>
                <a:ea typeface="Candara"/>
                <a:cs typeface="Candara"/>
                <a:sym typeface="Candara"/>
              </a:rPr>
              <a:t> School</a:t>
            </a:r>
            <a:br>
              <a:rPr lang="en-US" sz="3490" dirty="0"/>
            </a:br>
            <a:endParaRPr sz="5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Shape 142"/>
        <p:cNvGrpSpPr/>
        <p:nvPr/>
      </p:nvGrpSpPr>
      <p:grpSpPr>
        <a:xfrm>
          <a:off x="0" y="0"/>
          <a:ext cx="0" cy="0"/>
          <a:chOff x="0" y="0"/>
          <a:chExt cx="0" cy="0"/>
        </a:xfrm>
      </p:grpSpPr>
      <p:pic>
        <p:nvPicPr>
          <p:cNvPr id="143" name="Google Shape;143;p3" descr="Kuva, joka sisältää kohteen teksti&#10;&#10;Kuvaus luotu automaattisesti"/>
          <p:cNvPicPr preferRelativeResize="0"/>
          <p:nvPr/>
        </p:nvPicPr>
        <p:blipFill rotWithShape="1">
          <a:blip r:embed="rId3">
            <a:alphaModFix/>
          </a:blip>
          <a:srcRect l="-3603" r="3605" b="6881"/>
          <a:stretch/>
        </p:blipFill>
        <p:spPr>
          <a:xfrm>
            <a:off x="-218734" y="10"/>
            <a:ext cx="5443465" cy="6857990"/>
          </a:xfrm>
          <a:prstGeom prst="rect">
            <a:avLst/>
          </a:prstGeom>
          <a:noFill/>
          <a:ln>
            <a:noFill/>
          </a:ln>
        </p:spPr>
      </p:pic>
      <p:sp>
        <p:nvSpPr>
          <p:cNvPr id="2" name="Google Shape;175;p7">
            <a:extLst>
              <a:ext uri="{FF2B5EF4-FFF2-40B4-BE49-F238E27FC236}">
                <a16:creationId xmlns:a16="http://schemas.microsoft.com/office/drawing/2014/main" id="{48E042E2-96A4-4601-A1EA-0D357D276EFF}"/>
              </a:ext>
            </a:extLst>
          </p:cNvPr>
          <p:cNvSpPr/>
          <p:nvPr/>
        </p:nvSpPr>
        <p:spPr>
          <a:xfrm>
            <a:off x="5229615" y="-318"/>
            <a:ext cx="7001006" cy="6858000"/>
          </a:xfrm>
          <a:prstGeom prst="rect">
            <a:avLst/>
          </a:pr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 name="Google Shape;144;p3">
            <a:extLst>
              <a:ext uri="{FF2B5EF4-FFF2-40B4-BE49-F238E27FC236}">
                <a16:creationId xmlns:a16="http://schemas.microsoft.com/office/drawing/2014/main" id="{4B4B49AF-7754-4440-B76C-C054DD5BF77D}"/>
              </a:ext>
            </a:extLst>
          </p:cNvPr>
          <p:cNvSpPr/>
          <p:nvPr/>
        </p:nvSpPr>
        <p:spPr>
          <a:xfrm>
            <a:off x="5510549" y="288461"/>
            <a:ext cx="6404100" cy="6043200"/>
          </a:xfrm>
          <a:prstGeom prst="verticalScroll">
            <a:avLst>
              <a:gd name="adj" fmla="val 12500"/>
            </a:avLst>
          </a:prstGeom>
          <a:gradFill>
            <a:gsLst>
              <a:gs pos="0">
                <a:srgbClr val="FFF6DB"/>
              </a:gs>
              <a:gs pos="100000">
                <a:srgbClr val="FAD25C"/>
              </a:gs>
            </a:gsLst>
            <a:lin ang="5400012" scaled="0"/>
          </a:gra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145;p3">
            <a:extLst>
              <a:ext uri="{FF2B5EF4-FFF2-40B4-BE49-F238E27FC236}">
                <a16:creationId xmlns:a16="http://schemas.microsoft.com/office/drawing/2014/main" id="{68204DF4-740A-40E5-8C8A-E5B7734F1BD5}"/>
              </a:ext>
            </a:extLst>
          </p:cNvPr>
          <p:cNvSpPr txBox="1">
            <a:spLocks noGrp="1"/>
          </p:cNvSpPr>
          <p:nvPr/>
        </p:nvSpPr>
        <p:spPr>
          <a:xfrm>
            <a:off x="6549274" y="1334018"/>
            <a:ext cx="4472787" cy="4879051"/>
          </a:xfrm>
          <a:prstGeom prst="rect">
            <a:avLst/>
          </a:prstGeom>
          <a:noFill/>
          <a:ln>
            <a:noFill/>
          </a:ln>
        </p:spPr>
        <p:txBody>
          <a:bodyPr spcFirstLastPara="1" wrap="square" lIns="91425" tIns="45700" rIns="91425" bIns="45700" anchor="t" anchorCtr="0">
            <a:normAutofit fontScale="5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lt1"/>
              </a:buClr>
              <a:buSzPts val="1800"/>
              <a:buFont typeface="Arial"/>
              <a:buChar char="•"/>
              <a:defRPr sz="2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lt1"/>
              </a:buClr>
              <a:buSzPts val="1800"/>
              <a:buFont typeface="Arial"/>
              <a:buChar char="•"/>
              <a:defRPr sz="24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pPr marL="0" indent="0" algn="ctr">
              <a:lnSpc>
                <a:spcPct val="120000"/>
              </a:lnSpc>
              <a:spcBef>
                <a:spcPts val="0"/>
              </a:spcBef>
              <a:buSzPct val="103225"/>
              <a:buNone/>
            </a:pPr>
            <a:r>
              <a:rPr lang="en-US" sz="6500" b="1" dirty="0">
                <a:solidFill>
                  <a:srgbClr val="92D050"/>
                </a:solidFill>
                <a:latin typeface="Lucida Calligraphy"/>
                <a:ea typeface="Oleo Script"/>
                <a:cs typeface="Oleo Script"/>
                <a:sym typeface="Oleo Script"/>
              </a:rPr>
              <a:t>Positive pedagogy and positive psychology are evident </a:t>
            </a:r>
            <a:r>
              <a:rPr lang="en-US" sz="8000" b="1" dirty="0">
                <a:solidFill>
                  <a:srgbClr val="92D050"/>
                </a:solidFill>
                <a:latin typeface="Lucida Calligraphy"/>
                <a:ea typeface="Oleo Script"/>
                <a:cs typeface="Oleo Script"/>
                <a:sym typeface="Oleo Script"/>
              </a:rPr>
              <a:t>in all </a:t>
            </a:r>
            <a:r>
              <a:rPr lang="en-US" sz="6500" b="1" dirty="0">
                <a:solidFill>
                  <a:srgbClr val="92D050"/>
                </a:solidFill>
                <a:latin typeface="Lucida Calligraphy"/>
                <a:ea typeface="Oleo Script"/>
                <a:cs typeface="Oleo Script"/>
                <a:sym typeface="Oleo Script"/>
              </a:rPr>
              <a:t>activities at </a:t>
            </a:r>
            <a:r>
              <a:rPr lang="en-US" sz="6500" b="1" dirty="0" err="1">
                <a:solidFill>
                  <a:srgbClr val="92D050"/>
                </a:solidFill>
                <a:latin typeface="Lucida Calligraphy"/>
                <a:ea typeface="Oleo Script"/>
                <a:cs typeface="Oleo Script"/>
                <a:sym typeface="Oleo Script"/>
              </a:rPr>
              <a:t>Niittylahti</a:t>
            </a:r>
            <a:r>
              <a:rPr lang="en-US" sz="6500" b="1" dirty="0">
                <a:solidFill>
                  <a:srgbClr val="92D050"/>
                </a:solidFill>
                <a:latin typeface="Lucida Calligraphy"/>
                <a:ea typeface="Oleo Script"/>
                <a:cs typeface="Oleo Script"/>
                <a:sym typeface="Oleo Script"/>
              </a:rPr>
              <a:t> School.</a:t>
            </a:r>
            <a:r>
              <a:rPr lang="en-US" sz="6500" b="1" dirty="0">
                <a:latin typeface="Lobster Two"/>
                <a:ea typeface="Lobster Two"/>
                <a:cs typeface="Lobster Two"/>
                <a:sym typeface="Lobster Two"/>
              </a:rPr>
              <a:t> </a:t>
            </a:r>
            <a:endParaRPr lang="fi-FI" sz="6500" b="1" dirty="0">
              <a:latin typeface="Lobster Two"/>
              <a:ea typeface="Lobster Two"/>
              <a:cs typeface="Lobster Two"/>
            </a:endParaRPr>
          </a:p>
          <a:p>
            <a:pPr marL="228600" lvl="0" indent="-76200" algn="l" rtl="0">
              <a:spcBef>
                <a:spcPts val="1000"/>
              </a:spcBef>
              <a:spcAft>
                <a:spcPts val="0"/>
              </a:spcAft>
              <a:buClr>
                <a:schemeClr val="lt1"/>
              </a:buClr>
              <a:buSzPct val="100000"/>
              <a:buNone/>
            </a:pPr>
            <a:endParaRPr sz="2400" dirty="0"/>
          </a:p>
          <a:p>
            <a:pPr marL="228600" lvl="0" indent="-76200" algn="l" rtl="0">
              <a:lnSpc>
                <a:spcPct val="90000"/>
              </a:lnSpc>
              <a:spcBef>
                <a:spcPts val="1000"/>
              </a:spcBef>
              <a:spcAft>
                <a:spcPts val="0"/>
              </a:spcAft>
              <a:buClr>
                <a:schemeClr val="lt1"/>
              </a:buClr>
              <a:buSzPct val="58536"/>
              <a:buNone/>
            </a:pPr>
            <a:endParaRPr sz="41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EE395">
            <a:alpha val="88630"/>
          </a:srgbClr>
        </a:solidFill>
        <a:effectLst/>
      </p:bgPr>
    </p:bg>
    <p:spTree>
      <p:nvGrpSpPr>
        <p:cNvPr id="1" name="Shape 149"/>
        <p:cNvGrpSpPr/>
        <p:nvPr/>
      </p:nvGrpSpPr>
      <p:grpSpPr>
        <a:xfrm>
          <a:off x="0" y="0"/>
          <a:ext cx="0" cy="0"/>
          <a:chOff x="0" y="0"/>
          <a:chExt cx="0" cy="0"/>
        </a:xfrm>
      </p:grpSpPr>
      <p:sp>
        <p:nvSpPr>
          <p:cNvPr id="150" name="Google Shape;150;p4"/>
          <p:cNvSpPr/>
          <p:nvPr/>
        </p:nvSpPr>
        <p:spPr>
          <a:xfrm>
            <a:off x="0" y="0"/>
            <a:ext cx="12192000" cy="685800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1" name="Google Shape;151;p4"/>
          <p:cNvSpPr txBox="1">
            <a:spLocks noGrp="1"/>
          </p:cNvSpPr>
          <p:nvPr>
            <p:ph type="title"/>
          </p:nvPr>
        </p:nvSpPr>
        <p:spPr>
          <a:xfrm>
            <a:off x="765051" y="662400"/>
            <a:ext cx="6015897" cy="14921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92D050"/>
              </a:buClr>
              <a:buSzPts val="4800"/>
              <a:buFont typeface="Candara"/>
              <a:buNone/>
            </a:pPr>
            <a:r>
              <a:rPr lang="en-US" sz="4800" dirty="0" err="1">
                <a:solidFill>
                  <a:srgbClr val="92D050"/>
                </a:solidFill>
                <a:latin typeface="Candara"/>
                <a:ea typeface="Candara"/>
                <a:cs typeface="Candara"/>
                <a:sym typeface="Candara"/>
              </a:rPr>
              <a:t>Niittylahti</a:t>
            </a:r>
            <a:r>
              <a:rPr lang="en-US" sz="4800" dirty="0">
                <a:solidFill>
                  <a:srgbClr val="92D050"/>
                </a:solidFill>
                <a:latin typeface="Candara"/>
                <a:ea typeface="Candara"/>
                <a:cs typeface="Candara"/>
                <a:sym typeface="Candara"/>
              </a:rPr>
              <a:t> school</a:t>
            </a:r>
            <a:br>
              <a:rPr lang="en-US" dirty="0"/>
            </a:br>
            <a:endParaRPr dirty="0"/>
          </a:p>
        </p:txBody>
      </p:sp>
      <p:sp>
        <p:nvSpPr>
          <p:cNvPr id="152" name="Google Shape;152;p4"/>
          <p:cNvSpPr txBox="1">
            <a:spLocks noGrp="1"/>
          </p:cNvSpPr>
          <p:nvPr>
            <p:ph type="body" idx="1"/>
          </p:nvPr>
        </p:nvSpPr>
        <p:spPr>
          <a:xfrm>
            <a:off x="765051" y="1762812"/>
            <a:ext cx="6015897" cy="4741354"/>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000"/>
              <a:buChar char="•"/>
            </a:pPr>
            <a:r>
              <a:rPr lang="en-US" sz="2000" dirty="0"/>
              <a:t>Noticing the positive aspects and expressing them aloud,</a:t>
            </a:r>
          </a:p>
          <a:p>
            <a:pPr marL="228600" lvl="0" indent="-228600">
              <a:buSzPts val="2000"/>
            </a:pPr>
            <a:r>
              <a:rPr lang="en-US" sz="2000" dirty="0"/>
              <a:t>providing a safe and open learning environment,</a:t>
            </a:r>
          </a:p>
          <a:p>
            <a:pPr marL="228600" lvl="0" indent="-228600">
              <a:buSzPts val="2000"/>
            </a:pPr>
            <a:r>
              <a:rPr lang="en-US" sz="2000" dirty="0"/>
              <a:t>cultivating a sense of feeling good, accepted, and valued,</a:t>
            </a:r>
          </a:p>
          <a:p>
            <a:pPr marL="228600" lvl="0" indent="-228600">
              <a:buSzPts val="2000"/>
            </a:pPr>
            <a:r>
              <a:rPr lang="en-US" sz="2000" dirty="0"/>
              <a:t>avoiding haste to have time to hear and listen to children and adults,</a:t>
            </a:r>
          </a:p>
          <a:p>
            <a:pPr marL="228600" lvl="0" indent="-228600">
              <a:buSzPts val="2000"/>
            </a:pPr>
            <a:r>
              <a:rPr lang="en-US" sz="2000" dirty="0"/>
              <a:t>accepting and safe space for differing opinions and discussions from various perspectives,</a:t>
            </a:r>
          </a:p>
          <a:p>
            <a:pPr marL="228600" lvl="0" indent="-228600">
              <a:buSzPts val="2000"/>
            </a:pPr>
            <a:r>
              <a:rPr lang="en-US" sz="2000" dirty="0"/>
              <a:t>regularly practicing acknowledging the good in oneself and others,</a:t>
            </a:r>
          </a:p>
          <a:p>
            <a:pPr marL="228600" lvl="0" indent="-228600">
              <a:buSzPts val="2000"/>
            </a:pPr>
            <a:r>
              <a:rPr lang="en-US" sz="2000" dirty="0"/>
              <a:t>regularly practicing skills in self-awareness, gratitude, forgiveness, and well-being</a:t>
            </a:r>
            <a:endParaRPr dirty="0"/>
          </a:p>
          <a:p>
            <a:pPr marL="228600" lvl="0" indent="-120650" algn="l" rtl="0">
              <a:lnSpc>
                <a:spcPct val="90000"/>
              </a:lnSpc>
              <a:spcBef>
                <a:spcPts val="1000"/>
              </a:spcBef>
              <a:spcAft>
                <a:spcPts val="0"/>
              </a:spcAft>
              <a:buClr>
                <a:schemeClr val="dk1"/>
              </a:buClr>
              <a:buSzPts val="1700"/>
              <a:buNone/>
            </a:pPr>
            <a:endParaRPr sz="1700" dirty="0">
              <a:solidFill>
                <a:schemeClr val="dk1"/>
              </a:solidFill>
            </a:endParaRPr>
          </a:p>
        </p:txBody>
      </p:sp>
      <p:pic>
        <p:nvPicPr>
          <p:cNvPr id="153" name="Google Shape;153;p4"/>
          <p:cNvPicPr preferRelativeResize="0"/>
          <p:nvPr/>
        </p:nvPicPr>
        <p:blipFill rotWithShape="1">
          <a:blip r:embed="rId3">
            <a:alphaModFix/>
          </a:blip>
          <a:srcRect r="1027"/>
          <a:stretch/>
        </p:blipFill>
        <p:spPr>
          <a:xfrm>
            <a:off x="7389812" y="10"/>
            <a:ext cx="4802188" cy="6857990"/>
          </a:xfrm>
          <a:custGeom>
            <a:avLst/>
            <a:gdLst/>
            <a:ahLst/>
            <a:cxnLst/>
            <a:rect l="l" t="t" r="r" b="b"/>
            <a:pathLst>
              <a:path w="4802188" h="6858000" extrusionOk="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lnTo>
                  <a:pt x="0" y="0"/>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animEffect transition="in" filter="fade">
                                      <p:cBhvr>
                                        <p:cTn id="7" dur="500"/>
                                        <p:tgtEl>
                                          <p:spTgt spid="1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2">
                                            <p:txEl>
                                              <p:pRg st="1" end="1"/>
                                            </p:txEl>
                                          </p:spTgt>
                                        </p:tgtEl>
                                        <p:attrNameLst>
                                          <p:attrName>style.visibility</p:attrName>
                                        </p:attrNameLst>
                                      </p:cBhvr>
                                      <p:to>
                                        <p:strVal val="visible"/>
                                      </p:to>
                                    </p:set>
                                    <p:animEffect transition="in" filter="fade">
                                      <p:cBhvr>
                                        <p:cTn id="12" dur="500"/>
                                        <p:tgtEl>
                                          <p:spTgt spid="1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2">
                                            <p:txEl>
                                              <p:pRg st="2" end="2"/>
                                            </p:txEl>
                                          </p:spTgt>
                                        </p:tgtEl>
                                        <p:attrNameLst>
                                          <p:attrName>style.visibility</p:attrName>
                                        </p:attrNameLst>
                                      </p:cBhvr>
                                      <p:to>
                                        <p:strVal val="visible"/>
                                      </p:to>
                                    </p:set>
                                    <p:animEffect transition="in" filter="fade">
                                      <p:cBhvr>
                                        <p:cTn id="17" dur="500"/>
                                        <p:tgtEl>
                                          <p:spTgt spid="15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2">
                                            <p:txEl>
                                              <p:pRg st="3" end="3"/>
                                            </p:txEl>
                                          </p:spTgt>
                                        </p:tgtEl>
                                        <p:attrNameLst>
                                          <p:attrName>style.visibility</p:attrName>
                                        </p:attrNameLst>
                                      </p:cBhvr>
                                      <p:to>
                                        <p:strVal val="visible"/>
                                      </p:to>
                                    </p:set>
                                    <p:animEffect transition="in" filter="fade">
                                      <p:cBhvr>
                                        <p:cTn id="22" dur="500"/>
                                        <p:tgtEl>
                                          <p:spTgt spid="15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2">
                                            <p:txEl>
                                              <p:pRg st="4" end="4"/>
                                            </p:txEl>
                                          </p:spTgt>
                                        </p:tgtEl>
                                        <p:attrNameLst>
                                          <p:attrName>style.visibility</p:attrName>
                                        </p:attrNameLst>
                                      </p:cBhvr>
                                      <p:to>
                                        <p:strVal val="visible"/>
                                      </p:to>
                                    </p:set>
                                    <p:animEffect transition="in" filter="fade">
                                      <p:cBhvr>
                                        <p:cTn id="27" dur="500"/>
                                        <p:tgtEl>
                                          <p:spTgt spid="15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2">
                                            <p:txEl>
                                              <p:pRg st="5" end="5"/>
                                            </p:txEl>
                                          </p:spTgt>
                                        </p:tgtEl>
                                        <p:attrNameLst>
                                          <p:attrName>style.visibility</p:attrName>
                                        </p:attrNameLst>
                                      </p:cBhvr>
                                      <p:to>
                                        <p:strVal val="visible"/>
                                      </p:to>
                                    </p:set>
                                    <p:animEffect transition="in" filter="fade">
                                      <p:cBhvr>
                                        <p:cTn id="32" dur="500"/>
                                        <p:tgtEl>
                                          <p:spTgt spid="15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2">
                                            <p:txEl>
                                              <p:pRg st="6" end="6"/>
                                            </p:txEl>
                                          </p:spTgt>
                                        </p:tgtEl>
                                        <p:attrNameLst>
                                          <p:attrName>style.visibility</p:attrName>
                                        </p:attrNameLst>
                                      </p:cBhvr>
                                      <p:to>
                                        <p:strVal val="visible"/>
                                      </p:to>
                                    </p:set>
                                    <p:animEffect transition="in" filter="fade">
                                      <p:cBhvr>
                                        <p:cTn id="37" dur="500"/>
                                        <p:tgtEl>
                                          <p:spTgt spid="15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157"/>
        <p:cNvGrpSpPr/>
        <p:nvPr/>
      </p:nvGrpSpPr>
      <p:grpSpPr>
        <a:xfrm>
          <a:off x="0" y="0"/>
          <a:ext cx="0" cy="0"/>
          <a:chOff x="0" y="0"/>
          <a:chExt cx="0" cy="0"/>
        </a:xfrm>
      </p:grpSpPr>
      <p:sp>
        <p:nvSpPr>
          <p:cNvPr id="3" name="Google Shape;150;p4">
            <a:extLst>
              <a:ext uri="{FF2B5EF4-FFF2-40B4-BE49-F238E27FC236}">
                <a16:creationId xmlns:a16="http://schemas.microsoft.com/office/drawing/2014/main" id="{164BCAFF-C7AA-4B18-862A-E34EC871D472}"/>
              </a:ext>
            </a:extLst>
          </p:cNvPr>
          <p:cNvSpPr/>
          <p:nvPr/>
        </p:nvSpPr>
        <p:spPr>
          <a:xfrm>
            <a:off x="73068" y="0"/>
            <a:ext cx="12192000" cy="685800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 name="Kuva 4" descr="Kuva, joka sisältää kohteen teksti&#10;&#10;Kuvaus luotu automaattisesti">
            <a:extLst>
              <a:ext uri="{FF2B5EF4-FFF2-40B4-BE49-F238E27FC236}">
                <a16:creationId xmlns:a16="http://schemas.microsoft.com/office/drawing/2014/main" id="{CDEEB49D-166F-4E7A-BFCA-E447360033B8}"/>
              </a:ext>
            </a:extLst>
          </p:cNvPr>
          <p:cNvPicPr>
            <a:picLocks noChangeAspect="1"/>
          </p:cNvPicPr>
          <p:nvPr/>
        </p:nvPicPr>
        <p:blipFill>
          <a:blip r:embed="rId3"/>
          <a:stretch>
            <a:fillRect/>
          </a:stretch>
        </p:blipFill>
        <p:spPr>
          <a:xfrm>
            <a:off x="-4175" y="3190"/>
            <a:ext cx="5498926" cy="6851618"/>
          </a:xfrm>
          <a:prstGeom prst="rect">
            <a:avLst/>
          </a:prstGeom>
        </p:spPr>
      </p:pic>
      <p:sp>
        <p:nvSpPr>
          <p:cNvPr id="11" name="Google Shape;158;p5">
            <a:extLst>
              <a:ext uri="{FF2B5EF4-FFF2-40B4-BE49-F238E27FC236}">
                <a16:creationId xmlns:a16="http://schemas.microsoft.com/office/drawing/2014/main" id="{C84831C3-28AF-4BD1-A1FB-DF64AB8F9C9E}"/>
              </a:ext>
            </a:extLst>
          </p:cNvPr>
          <p:cNvSpPr txBox="1">
            <a:spLocks noGrp="1"/>
          </p:cNvSpPr>
          <p:nvPr/>
        </p:nvSpPr>
        <p:spPr>
          <a:xfrm>
            <a:off x="5667396" y="501649"/>
            <a:ext cx="5867400" cy="1325563"/>
          </a:xfrm>
          <a:prstGeom prst="rect">
            <a:avLst/>
          </a:prstGeom>
          <a:noFill/>
          <a:ln>
            <a:noFill/>
          </a:ln>
        </p:spPr>
        <p:txBody>
          <a:bodyPr spcFirstLastPara="1" wrap="square" lIns="91425" tIns="45700" rIns="91425" bIns="45700" anchor="ctr" anchorCtr="0">
            <a:normAutofit fontScale="75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rgbClr val="92D050"/>
              </a:buClr>
              <a:buSzPct val="100000"/>
              <a:buFont typeface="Candara"/>
              <a:buNone/>
            </a:pPr>
            <a:r>
              <a:rPr lang="en-US" b="1" dirty="0">
                <a:solidFill>
                  <a:srgbClr val="92D050"/>
                </a:solidFill>
                <a:latin typeface="Candara"/>
                <a:ea typeface="Candara"/>
                <a:cs typeface="Candara"/>
                <a:sym typeface="Candara"/>
              </a:rPr>
              <a:t>The positive work community of </a:t>
            </a:r>
            <a:r>
              <a:rPr lang="en-US" b="1" dirty="0" err="1">
                <a:solidFill>
                  <a:srgbClr val="92D050"/>
                </a:solidFill>
                <a:latin typeface="Candara"/>
                <a:ea typeface="Candara"/>
                <a:cs typeface="Candara"/>
                <a:sym typeface="Candara"/>
              </a:rPr>
              <a:t>Niittylahti</a:t>
            </a:r>
            <a:r>
              <a:rPr lang="en-US" b="1" dirty="0">
                <a:solidFill>
                  <a:srgbClr val="92D050"/>
                </a:solidFill>
                <a:latin typeface="Candara"/>
                <a:ea typeface="Candara"/>
                <a:cs typeface="Candara"/>
                <a:sym typeface="Candara"/>
              </a:rPr>
              <a:t> School.</a:t>
            </a:r>
            <a:br>
              <a:rPr lang="en-US" dirty="0"/>
            </a:br>
            <a:endParaRPr dirty="0"/>
          </a:p>
        </p:txBody>
      </p:sp>
      <p:sp>
        <p:nvSpPr>
          <p:cNvPr id="14" name="Google Shape;159;p5">
            <a:extLst>
              <a:ext uri="{FF2B5EF4-FFF2-40B4-BE49-F238E27FC236}">
                <a16:creationId xmlns:a16="http://schemas.microsoft.com/office/drawing/2014/main" id="{4E5D92BE-2DC4-44B1-BF53-3DED599D13C9}"/>
              </a:ext>
            </a:extLst>
          </p:cNvPr>
          <p:cNvSpPr txBox="1">
            <a:spLocks noGrp="1"/>
          </p:cNvSpPr>
          <p:nvPr/>
        </p:nvSpPr>
        <p:spPr>
          <a:xfrm>
            <a:off x="5869858" y="1827212"/>
            <a:ext cx="6096000" cy="144008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90000"/>
              </a:lnSpc>
              <a:spcBef>
                <a:spcPts val="0"/>
              </a:spcBef>
              <a:spcAft>
                <a:spcPts val="0"/>
              </a:spcAft>
              <a:buClr>
                <a:schemeClr val="dk1"/>
              </a:buClr>
              <a:buSzPct val="100000"/>
              <a:buNone/>
            </a:pPr>
            <a:r>
              <a:rPr lang="en-US" sz="2400" dirty="0">
                <a:latin typeface="Candara"/>
                <a:ea typeface="Candara"/>
                <a:cs typeface="Candara"/>
                <a:sym typeface="Candara"/>
              </a:rPr>
              <a:t>The values and habits of adults are conveyed through example to children. Therefore, in the </a:t>
            </a:r>
            <a:r>
              <a:rPr lang="en-US" sz="2400" dirty="0" err="1">
                <a:latin typeface="Candara"/>
                <a:ea typeface="Candara"/>
                <a:cs typeface="Candara"/>
                <a:sym typeface="Candara"/>
              </a:rPr>
              <a:t>Niittylahti</a:t>
            </a:r>
            <a:r>
              <a:rPr lang="en-US" sz="2400" dirty="0">
                <a:latin typeface="Candara"/>
                <a:ea typeface="Candara"/>
                <a:cs typeface="Candara"/>
                <a:sym typeface="Candara"/>
              </a:rPr>
              <a:t> School's work community</a:t>
            </a:r>
            <a:endParaRPr dirty="0"/>
          </a:p>
        </p:txBody>
      </p:sp>
      <p:sp>
        <p:nvSpPr>
          <p:cNvPr id="17" name="Google Shape;160;p5">
            <a:extLst>
              <a:ext uri="{FF2B5EF4-FFF2-40B4-BE49-F238E27FC236}">
                <a16:creationId xmlns:a16="http://schemas.microsoft.com/office/drawing/2014/main" id="{74A1B60E-2C68-445E-95C7-8F7C3161F5E7}"/>
              </a:ext>
            </a:extLst>
          </p:cNvPr>
          <p:cNvSpPr txBox="1">
            <a:spLocks noGrp="1"/>
          </p:cNvSpPr>
          <p:nvPr/>
        </p:nvSpPr>
        <p:spPr>
          <a:xfrm>
            <a:off x="5801032" y="3152775"/>
            <a:ext cx="6233652" cy="339580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lvl="0" indent="-228600" algn="l" rtl="0">
              <a:lnSpc>
                <a:spcPct val="90000"/>
              </a:lnSpc>
              <a:spcBef>
                <a:spcPts val="0"/>
              </a:spcBef>
              <a:spcAft>
                <a:spcPts val="0"/>
              </a:spcAft>
              <a:buClr>
                <a:srgbClr val="595959"/>
              </a:buClr>
              <a:buSzPct val="100000"/>
              <a:buChar char="•"/>
            </a:pPr>
            <a:r>
              <a:rPr lang="en-US" sz="1800" dirty="0">
                <a:solidFill>
                  <a:schemeClr val="tx1"/>
                </a:solidFill>
              </a:rPr>
              <a:t>We notice small strengths and good moments.</a:t>
            </a:r>
          </a:p>
          <a:p>
            <a:pPr marL="228600" indent="-228600">
              <a:buClr>
                <a:srgbClr val="595959"/>
              </a:buClr>
              <a:buSzPct val="100000"/>
            </a:pPr>
            <a:r>
              <a:rPr lang="en-US" sz="1800" dirty="0">
                <a:solidFill>
                  <a:schemeClr val="tx1"/>
                </a:solidFill>
              </a:rPr>
              <a:t>We are present when someone needs support and also when there is a need for a chat.</a:t>
            </a:r>
          </a:p>
          <a:p>
            <a:pPr marL="228600" indent="-228600">
              <a:buClr>
                <a:srgbClr val="595959"/>
              </a:buClr>
              <a:buSzPct val="100000"/>
            </a:pPr>
            <a:r>
              <a:rPr lang="en-US" sz="1800" dirty="0">
                <a:solidFill>
                  <a:schemeClr val="tx1"/>
                </a:solidFill>
              </a:rPr>
              <a:t>There is an accepting atmosphere where diversity is seen as a strength.</a:t>
            </a:r>
          </a:p>
          <a:p>
            <a:pPr marL="228600" indent="-228600">
              <a:buClr>
                <a:srgbClr val="595959"/>
              </a:buClr>
              <a:buSzPct val="100000"/>
            </a:pPr>
            <a:r>
              <a:rPr lang="en-US" sz="1800" dirty="0">
                <a:solidFill>
                  <a:schemeClr val="tx1"/>
                </a:solidFill>
              </a:rPr>
              <a:t>Joy can be experienced in work and being together.</a:t>
            </a:r>
          </a:p>
          <a:p>
            <a:pPr marL="228600" indent="-228600">
              <a:buClr>
                <a:srgbClr val="595959"/>
              </a:buClr>
              <a:buSzPct val="100000"/>
            </a:pPr>
            <a:r>
              <a:rPr lang="en-US" sz="1800" dirty="0">
                <a:solidFill>
                  <a:schemeClr val="tx1"/>
                </a:solidFill>
              </a:rPr>
              <a:t>It is pleasant to come to work.</a:t>
            </a:r>
          </a:p>
          <a:p>
            <a:pPr marL="228600" indent="-228600">
              <a:buClr>
                <a:srgbClr val="595959"/>
              </a:buClr>
              <a:buSzPct val="100000"/>
            </a:pPr>
            <a:r>
              <a:rPr lang="en-US" sz="1800" dirty="0">
                <a:solidFill>
                  <a:schemeClr val="tx1"/>
                </a:solidFill>
              </a:rPr>
              <a:t>In a good work community, there is laughter and compassion.</a:t>
            </a:r>
          </a:p>
          <a:p>
            <a:pPr marL="228600" indent="-228600">
              <a:buClr>
                <a:srgbClr val="595959"/>
              </a:buClr>
              <a:buSzPct val="100000"/>
            </a:pPr>
            <a:r>
              <a:rPr lang="en-US" sz="1800" dirty="0">
                <a:solidFill>
                  <a:schemeClr val="tx1"/>
                </a:solidFill>
              </a:rPr>
              <a:t>The school has a positive and cheerful atmosphere of collaboration, supporting and encouraging each other</a:t>
            </a:r>
            <a:endParaRPr sz="1800" dirty="0">
              <a:solidFill>
                <a:schemeClr val="tx1"/>
              </a:solidFill>
            </a:endParaRPr>
          </a:p>
          <a:p>
            <a:pPr marL="228600" lvl="0" indent="-64135" algn="l" rtl="0">
              <a:lnSpc>
                <a:spcPct val="90000"/>
              </a:lnSpc>
              <a:spcBef>
                <a:spcPts val="1000"/>
              </a:spcBef>
              <a:spcAft>
                <a:spcPts val="0"/>
              </a:spcAft>
              <a:buClr>
                <a:schemeClr val="dk1"/>
              </a:buClr>
              <a:buSzPct val="10000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4"/>
        <p:cNvGrpSpPr/>
        <p:nvPr/>
      </p:nvGrpSpPr>
      <p:grpSpPr>
        <a:xfrm>
          <a:off x="0" y="0"/>
          <a:ext cx="0" cy="0"/>
          <a:chOff x="0" y="0"/>
          <a:chExt cx="0" cy="0"/>
        </a:xfrm>
      </p:grpSpPr>
      <p:sp>
        <p:nvSpPr>
          <p:cNvPr id="165" name="Google Shape;165;p6"/>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6" name="Google Shape;166;p6" descr="Kuva, joka sisältää kohteen teksti&#10;&#10;Kuvaus luotu automaattisesti"/>
          <p:cNvPicPr preferRelativeResize="0"/>
          <p:nvPr/>
        </p:nvPicPr>
        <p:blipFill rotWithShape="1">
          <a:blip r:embed="rId3">
            <a:alphaModFix amt="35000"/>
          </a:blip>
          <a:srcRect l="1291" t="18012" b="3387"/>
          <a:stretch/>
        </p:blipFill>
        <p:spPr>
          <a:xfrm>
            <a:off x="-4839" y="-329381"/>
            <a:ext cx="12201676" cy="7187381"/>
          </a:xfrm>
          <a:prstGeom prst="rect">
            <a:avLst/>
          </a:prstGeom>
          <a:noFill/>
          <a:ln>
            <a:noFill/>
          </a:ln>
        </p:spPr>
      </p:pic>
      <p:sp>
        <p:nvSpPr>
          <p:cNvPr id="167" name="Google Shape;167;p6"/>
          <p:cNvSpPr txBox="1">
            <a:spLocks noGrp="1"/>
          </p:cNvSpPr>
          <p:nvPr>
            <p:ph type="title"/>
          </p:nvPr>
        </p:nvSpPr>
        <p:spPr>
          <a:xfrm>
            <a:off x="838201" y="1065862"/>
            <a:ext cx="3313164" cy="4726276"/>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92D050"/>
              </a:buClr>
              <a:buSzPts val="4000"/>
              <a:buFont typeface="Calibri"/>
              <a:buNone/>
            </a:pPr>
            <a:r>
              <a:rPr lang="en-US" sz="4000" b="1" dirty="0">
                <a:solidFill>
                  <a:srgbClr val="92D050"/>
                </a:solidFill>
              </a:rPr>
              <a:t>The positive collaboration between </a:t>
            </a:r>
            <a:r>
              <a:rPr lang="en-US" sz="4000" b="1" dirty="0" err="1">
                <a:solidFill>
                  <a:srgbClr val="92D050"/>
                </a:solidFill>
              </a:rPr>
              <a:t>Niittylahti</a:t>
            </a:r>
            <a:r>
              <a:rPr lang="en-US" sz="4000" b="1" dirty="0">
                <a:solidFill>
                  <a:srgbClr val="92D050"/>
                </a:solidFill>
              </a:rPr>
              <a:t> School and families</a:t>
            </a:r>
            <a:br>
              <a:rPr lang="en-US" sz="4000" dirty="0">
                <a:solidFill>
                  <a:srgbClr val="FFFFFF"/>
                </a:solidFill>
              </a:rPr>
            </a:br>
            <a:endParaRPr sz="4000" dirty="0">
              <a:solidFill>
                <a:srgbClr val="FFFFFF"/>
              </a:solidFill>
            </a:endParaRPr>
          </a:p>
        </p:txBody>
      </p:sp>
      <p:cxnSp>
        <p:nvCxnSpPr>
          <p:cNvPr id="168" name="Google Shape;168;p6"/>
          <p:cNvCxnSpPr/>
          <p:nvPr/>
        </p:nvCxnSpPr>
        <p:spPr>
          <a:xfrm>
            <a:off x="4653372" y="2286000"/>
            <a:ext cx="0" cy="2286000"/>
          </a:xfrm>
          <a:prstGeom prst="straightConnector1">
            <a:avLst/>
          </a:prstGeom>
          <a:noFill/>
          <a:ln w="15875" cap="flat" cmpd="sng">
            <a:solidFill>
              <a:srgbClr val="FFFFFF"/>
            </a:solidFill>
            <a:prstDash val="solid"/>
            <a:miter lim="800000"/>
            <a:headEnd type="none" w="sm" len="sm"/>
            <a:tailEnd type="none" w="sm" len="sm"/>
          </a:ln>
        </p:spPr>
      </p:cxnSp>
      <p:sp>
        <p:nvSpPr>
          <p:cNvPr id="169" name="Google Shape;169;p6"/>
          <p:cNvSpPr txBox="1">
            <a:spLocks noGrp="1"/>
          </p:cNvSpPr>
          <p:nvPr>
            <p:ph type="body" idx="1"/>
          </p:nvPr>
        </p:nvSpPr>
        <p:spPr>
          <a:xfrm>
            <a:off x="5159827" y="1119975"/>
            <a:ext cx="5744685" cy="4726276"/>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FFFFFF"/>
              </a:buClr>
              <a:buSzPts val="2800"/>
              <a:buChar char="•"/>
            </a:pPr>
            <a:r>
              <a:rPr lang="en-US" dirty="0">
                <a:solidFill>
                  <a:srgbClr val="FFFFFF"/>
                </a:solidFill>
              </a:rPr>
              <a:t>The foundation of collaboration is the realization that home and school sincerely pursue the same goal: the well-being and good life of the child. The shared objective supports and enables collaboration in an atmosphere of mutual consideration, attentive listening, and respect.</a:t>
            </a:r>
            <a:endParaRPr dirty="0"/>
          </a:p>
          <a:p>
            <a:pPr marL="228600" lvl="0" indent="-101600" algn="l" rtl="0">
              <a:lnSpc>
                <a:spcPct val="90000"/>
              </a:lnSpc>
              <a:spcBef>
                <a:spcPts val="1000"/>
              </a:spcBef>
              <a:spcAft>
                <a:spcPts val="0"/>
              </a:spcAft>
              <a:buClr>
                <a:schemeClr val="lt1"/>
              </a:buClr>
              <a:buSzPts val="2000"/>
              <a:buNone/>
            </a:pPr>
            <a:endParaRPr sz="200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xEl>
                                              <p:pRg st="0" end="0"/>
                                            </p:txEl>
                                          </p:spTgt>
                                        </p:tgtEl>
                                        <p:attrNameLst>
                                          <p:attrName>style.visibility</p:attrName>
                                        </p:attrNameLst>
                                      </p:cBhvr>
                                      <p:to>
                                        <p:strVal val="visible"/>
                                      </p:to>
                                    </p:set>
                                    <p:animEffect transition="in" filter="fade">
                                      <p:cBhvr>
                                        <p:cTn id="7" dur="1000"/>
                                        <p:tgtEl>
                                          <p:spTgt spid="1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alpha val="90980"/>
          </a:schemeClr>
        </a:solidFill>
        <a:effectLst/>
      </p:bgPr>
    </p:bg>
    <p:spTree>
      <p:nvGrpSpPr>
        <p:cNvPr id="1" name="Shape 173"/>
        <p:cNvGrpSpPr/>
        <p:nvPr/>
      </p:nvGrpSpPr>
      <p:grpSpPr>
        <a:xfrm>
          <a:off x="0" y="0"/>
          <a:ext cx="0" cy="0"/>
          <a:chOff x="0" y="0"/>
          <a:chExt cx="0" cy="0"/>
        </a:xfrm>
      </p:grpSpPr>
      <p:sp>
        <p:nvSpPr>
          <p:cNvPr id="174" name="Google Shape;174;p7"/>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5" name="Google Shape;175;p7"/>
          <p:cNvSpPr/>
          <p:nvPr/>
        </p:nvSpPr>
        <p:spPr>
          <a:xfrm>
            <a:off x="0" y="-318"/>
            <a:ext cx="6781800" cy="6858000"/>
          </a:xfrm>
          <a:prstGeom prst="rect">
            <a:avLst/>
          </a:pr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6" name="Google Shape;176;p7"/>
          <p:cNvSpPr txBox="1">
            <a:spLocks noGrp="1"/>
          </p:cNvSpPr>
          <p:nvPr>
            <p:ph type="title"/>
          </p:nvPr>
        </p:nvSpPr>
        <p:spPr>
          <a:xfrm>
            <a:off x="871442" y="414403"/>
            <a:ext cx="5038916" cy="1746063"/>
          </a:xfrm>
          <a:prstGeom prst="rect">
            <a:avLst/>
          </a:prstGeom>
          <a:noFill/>
          <a:ln>
            <a:noFill/>
          </a:ln>
        </p:spPr>
        <p:txBody>
          <a:bodyPr spcFirstLastPara="1" wrap="square" lIns="91425" tIns="45700" rIns="91425" bIns="45700" anchor="b" anchorCtr="0">
            <a:normAutofit fontScale="90000"/>
          </a:bodyPr>
          <a:lstStyle/>
          <a:p>
            <a:pPr algn="ctr">
              <a:buClr>
                <a:srgbClr val="92D050"/>
              </a:buClr>
              <a:buSzPts val="3200"/>
            </a:pPr>
            <a:r>
              <a:rPr lang="en-US" sz="3600" b="1" dirty="0">
                <a:solidFill>
                  <a:srgbClr val="92D050"/>
                </a:solidFill>
                <a:latin typeface="Candara"/>
                <a:ea typeface="Candara"/>
                <a:cs typeface="Candara"/>
                <a:sym typeface="Candara"/>
              </a:rPr>
              <a:t>#Hashtags for Positive Pedagogy</a:t>
            </a:r>
            <a:br>
              <a:rPr lang="en-US" sz="3200" dirty="0"/>
            </a:br>
            <a:endParaRPr sz="3200" dirty="0">
              <a:solidFill>
                <a:schemeClr val="lt1"/>
              </a:solidFill>
            </a:endParaRPr>
          </a:p>
        </p:txBody>
      </p:sp>
      <p:pic>
        <p:nvPicPr>
          <p:cNvPr id="177" name="Google Shape;177;p7" descr="Kuva, joka sisältää kohteen teksti&#10;&#10;Kuvaus luotu automaattisesti"/>
          <p:cNvPicPr preferRelativeResize="0"/>
          <p:nvPr/>
        </p:nvPicPr>
        <p:blipFill rotWithShape="1">
          <a:blip r:embed="rId3">
            <a:alphaModFix/>
          </a:blip>
          <a:srcRect/>
          <a:stretch/>
        </p:blipFill>
        <p:spPr>
          <a:xfrm rot="5400000">
            <a:off x="6057900" y="723582"/>
            <a:ext cx="6857999" cy="5410200"/>
          </a:xfrm>
          <a:prstGeom prst="rect">
            <a:avLst/>
          </a:prstGeom>
          <a:noFill/>
          <a:ln>
            <a:noFill/>
          </a:ln>
        </p:spPr>
      </p:pic>
      <p:sp>
        <p:nvSpPr>
          <p:cNvPr id="178" name="Google Shape;178;p7"/>
          <p:cNvSpPr/>
          <p:nvPr/>
        </p:nvSpPr>
        <p:spPr>
          <a:xfrm>
            <a:off x="182033" y="1932166"/>
            <a:ext cx="6417734" cy="4656667"/>
          </a:xfrm>
          <a:prstGeom prst="cloud">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9" name="Google Shape;179;p7"/>
          <p:cNvSpPr txBox="1"/>
          <p:nvPr/>
        </p:nvSpPr>
        <p:spPr>
          <a:xfrm>
            <a:off x="1152168" y="2160466"/>
            <a:ext cx="5038916" cy="4231865"/>
          </a:xfrm>
          <a:prstGeom prst="rect">
            <a:avLst/>
          </a:prstGeom>
          <a:noFill/>
          <a:ln>
            <a:noFill/>
          </a:ln>
        </p:spPr>
        <p:txBody>
          <a:bodyPr spcFirstLastPara="1" wrap="square" lIns="91425" tIns="45700" rIns="91425" bIns="45700" anchor="t" anchorCtr="0">
            <a:normAutofit lnSpcReduction="10000"/>
          </a:bodyPr>
          <a:lstStyle/>
          <a:p>
            <a:pPr marL="0" marR="0" lvl="0" indent="0" algn="l" rtl="0">
              <a:spcBef>
                <a:spcPts val="0"/>
              </a:spcBef>
              <a:spcAft>
                <a:spcPts val="0"/>
              </a:spcAft>
              <a:buNone/>
            </a:pPr>
            <a:endParaRPr lang="en-US" sz="1600" b="0" i="0" u="none" strike="noStrike" cap="none" dirty="0">
              <a:solidFill>
                <a:srgbClr val="548135"/>
              </a:solidFill>
              <a:latin typeface="Candara"/>
              <a:ea typeface="Candara"/>
              <a:cs typeface="Candara"/>
              <a:sym typeface="Candara"/>
            </a:endParaRPr>
          </a:p>
          <a:p>
            <a:pPr marL="0" marR="0" lvl="0" indent="0" algn="l" rtl="0">
              <a:lnSpc>
                <a:spcPct val="90000"/>
              </a:lnSpc>
              <a:spcBef>
                <a:spcPts val="600"/>
              </a:spcBef>
              <a:spcAft>
                <a:spcPts val="0"/>
              </a:spcAft>
              <a:buNone/>
            </a:pPr>
            <a:r>
              <a:rPr lang="en-US" sz="1600" b="0" i="0" u="none" strike="noStrike" cap="none" dirty="0">
                <a:solidFill>
                  <a:srgbClr val="548135"/>
                </a:solidFill>
                <a:latin typeface="Candara"/>
                <a:ea typeface="Candara"/>
                <a:cs typeface="Candara"/>
                <a:sym typeface="Candara"/>
              </a:rPr>
              <a:t>#Joyfulness  	#Positivity 	#CarpeDiem	</a:t>
            </a:r>
          </a:p>
          <a:p>
            <a:pPr marL="0" marR="0" lvl="0" indent="0" algn="l" rtl="0">
              <a:lnSpc>
                <a:spcPct val="90000"/>
              </a:lnSpc>
              <a:spcBef>
                <a:spcPts val="600"/>
              </a:spcBef>
              <a:spcAft>
                <a:spcPts val="0"/>
              </a:spcAft>
              <a:buNone/>
            </a:pPr>
            <a:r>
              <a:rPr lang="en-US" sz="1600" b="0" i="0" u="none" strike="noStrike" cap="none" dirty="0">
                <a:solidFill>
                  <a:srgbClr val="548135"/>
                </a:solidFill>
                <a:latin typeface="Candara"/>
                <a:ea typeface="Candara"/>
                <a:cs typeface="Candara"/>
                <a:sym typeface="Candara"/>
              </a:rPr>
              <a:t>	#Openness 	#FeelingSafe	</a:t>
            </a:r>
          </a:p>
          <a:p>
            <a:pPr marL="0" marR="0" lvl="0" indent="0" algn="l" rtl="0">
              <a:lnSpc>
                <a:spcPct val="90000"/>
              </a:lnSpc>
              <a:spcBef>
                <a:spcPts val="600"/>
              </a:spcBef>
              <a:spcAft>
                <a:spcPts val="0"/>
              </a:spcAft>
              <a:buNone/>
            </a:pPr>
            <a:endParaRPr lang="en-US" sz="1600" dirty="0">
              <a:solidFill>
                <a:srgbClr val="548135"/>
              </a:solidFill>
              <a:latin typeface="Candara"/>
              <a:ea typeface="Candara"/>
              <a:cs typeface="Candara"/>
              <a:sym typeface="Candara"/>
            </a:endParaRPr>
          </a:p>
          <a:p>
            <a:pPr marL="0" marR="0" lvl="0" indent="0" algn="l" rtl="0">
              <a:lnSpc>
                <a:spcPct val="90000"/>
              </a:lnSpc>
              <a:spcBef>
                <a:spcPts val="600"/>
              </a:spcBef>
              <a:spcAft>
                <a:spcPts val="0"/>
              </a:spcAft>
              <a:buNone/>
            </a:pPr>
            <a:r>
              <a:rPr lang="en-US" sz="1600" b="0" i="0" u="none" strike="noStrike" cap="none" dirty="0">
                <a:solidFill>
                  <a:srgbClr val="548135"/>
                </a:solidFill>
                <a:latin typeface="Candara"/>
                <a:ea typeface="Candara"/>
                <a:cs typeface="Candara"/>
                <a:sym typeface="Candara"/>
              </a:rPr>
              <a:t>#EmpathySkills	#StudentAwereness</a:t>
            </a:r>
          </a:p>
          <a:p>
            <a:pPr marL="0" marR="0" lvl="0" indent="0" algn="l" rtl="0">
              <a:lnSpc>
                <a:spcPct val="90000"/>
              </a:lnSpc>
              <a:spcBef>
                <a:spcPts val="600"/>
              </a:spcBef>
              <a:spcAft>
                <a:spcPts val="0"/>
              </a:spcAft>
              <a:buNone/>
            </a:pPr>
            <a:r>
              <a:rPr lang="en-US" sz="1600" b="0" i="0" u="none" strike="noStrike" cap="none" dirty="0">
                <a:solidFill>
                  <a:srgbClr val="548135"/>
                </a:solidFill>
                <a:latin typeface="Candara"/>
                <a:ea typeface="Candara"/>
                <a:cs typeface="Candara"/>
                <a:sym typeface="Candara"/>
              </a:rPr>
              <a:t>	</a:t>
            </a:r>
          </a:p>
          <a:p>
            <a:pPr marL="0" marR="0" lvl="0" indent="0" algn="l" rtl="0">
              <a:lnSpc>
                <a:spcPct val="90000"/>
              </a:lnSpc>
              <a:spcBef>
                <a:spcPts val="600"/>
              </a:spcBef>
              <a:spcAft>
                <a:spcPts val="0"/>
              </a:spcAft>
              <a:buNone/>
            </a:pPr>
            <a:r>
              <a:rPr lang="en-US" sz="1600" b="0" i="0" u="none" strike="noStrike" cap="none" dirty="0">
                <a:solidFill>
                  <a:srgbClr val="548135"/>
                </a:solidFill>
                <a:latin typeface="Candara"/>
                <a:ea typeface="Candara"/>
                <a:cs typeface="Candara"/>
                <a:sym typeface="Candara"/>
              </a:rPr>
              <a:t>#BeBoldlyYourself		#WellbeingSkills </a:t>
            </a:r>
          </a:p>
          <a:p>
            <a:pPr marL="0" marR="0" lvl="0" indent="0" algn="l" rtl="0">
              <a:lnSpc>
                <a:spcPct val="90000"/>
              </a:lnSpc>
              <a:spcBef>
                <a:spcPts val="600"/>
              </a:spcBef>
              <a:spcAft>
                <a:spcPts val="0"/>
              </a:spcAft>
              <a:buNone/>
            </a:pPr>
            <a:r>
              <a:rPr lang="en-US" sz="1600" b="0" i="0" u="none" strike="noStrike" cap="none" dirty="0">
                <a:solidFill>
                  <a:srgbClr val="548135"/>
                </a:solidFill>
                <a:latin typeface="Candara"/>
                <a:ea typeface="Candara"/>
                <a:cs typeface="Candara"/>
                <a:sym typeface="Candara"/>
              </a:rPr>
              <a:t>		</a:t>
            </a:r>
          </a:p>
          <a:p>
            <a:pPr marL="0" marR="0" lvl="0" indent="0" algn="l" rtl="0">
              <a:lnSpc>
                <a:spcPct val="90000"/>
              </a:lnSpc>
              <a:spcBef>
                <a:spcPts val="600"/>
              </a:spcBef>
              <a:spcAft>
                <a:spcPts val="0"/>
              </a:spcAft>
              <a:buNone/>
            </a:pPr>
            <a:r>
              <a:rPr lang="en-US" sz="1600" b="0" i="0" u="none" strike="noStrike" cap="none" dirty="0">
                <a:solidFill>
                  <a:srgbClr val="548135"/>
                </a:solidFill>
                <a:latin typeface="Candara"/>
                <a:ea typeface="Candara"/>
                <a:cs typeface="Candara"/>
                <a:sym typeface="Candara"/>
              </a:rPr>
              <a:t>#NoticeTheGoodInYourself</a:t>
            </a:r>
            <a:r>
              <a:rPr lang="en-US" sz="1600" dirty="0">
                <a:solidFill>
                  <a:srgbClr val="548135"/>
                </a:solidFill>
                <a:latin typeface="Candara"/>
                <a:ea typeface="Candara"/>
                <a:cs typeface="Candara"/>
                <a:sym typeface="Candara"/>
              </a:rPr>
              <a:t>    </a:t>
            </a:r>
            <a:r>
              <a:rPr lang="en-US" sz="1600" b="0" i="0" u="none" strike="noStrike" cap="none" dirty="0">
                <a:solidFill>
                  <a:srgbClr val="548135"/>
                </a:solidFill>
                <a:latin typeface="Candara"/>
                <a:ea typeface="Candara"/>
                <a:cs typeface="Candara"/>
                <a:sym typeface="Candara"/>
              </a:rPr>
              <a:t>#NoticeTheGoodInOthers</a:t>
            </a:r>
          </a:p>
          <a:p>
            <a:pPr marL="0" marR="0" lvl="0" indent="0" algn="l" rtl="0">
              <a:lnSpc>
                <a:spcPct val="90000"/>
              </a:lnSpc>
              <a:spcBef>
                <a:spcPts val="600"/>
              </a:spcBef>
              <a:spcAft>
                <a:spcPts val="0"/>
              </a:spcAft>
              <a:buNone/>
            </a:pPr>
            <a:endParaRPr lang="en-US" sz="1600" dirty="0">
              <a:solidFill>
                <a:srgbClr val="548135"/>
              </a:solidFill>
              <a:latin typeface="Candara"/>
              <a:ea typeface="Candara"/>
              <a:cs typeface="Candara"/>
              <a:sym typeface="Candara"/>
            </a:endParaRPr>
          </a:p>
          <a:p>
            <a:pPr marL="0" marR="0" lvl="0" indent="0" algn="l" rtl="0">
              <a:lnSpc>
                <a:spcPct val="90000"/>
              </a:lnSpc>
              <a:spcBef>
                <a:spcPts val="600"/>
              </a:spcBef>
              <a:spcAft>
                <a:spcPts val="0"/>
              </a:spcAft>
              <a:buNone/>
            </a:pPr>
            <a:r>
              <a:rPr lang="en-US" sz="1600" b="0" i="0" u="none" strike="noStrike" cap="none" dirty="0">
                <a:solidFill>
                  <a:srgbClr val="548135"/>
                </a:solidFill>
                <a:latin typeface="Candara"/>
                <a:ea typeface="Candara"/>
                <a:cs typeface="Candara"/>
                <a:sym typeface="Candara"/>
              </a:rPr>
              <a:t>#NoHurry		#PauseAndReflect</a:t>
            </a:r>
          </a:p>
          <a:p>
            <a:pPr marL="0" marR="0" lvl="0" indent="0" algn="l" rtl="0">
              <a:lnSpc>
                <a:spcPct val="90000"/>
              </a:lnSpc>
              <a:spcBef>
                <a:spcPts val="600"/>
              </a:spcBef>
              <a:spcAft>
                <a:spcPts val="0"/>
              </a:spcAft>
              <a:buNone/>
            </a:pPr>
            <a:endParaRPr lang="en-US" sz="1600" dirty="0">
              <a:solidFill>
                <a:srgbClr val="548135"/>
              </a:solidFill>
              <a:latin typeface="Candara"/>
              <a:ea typeface="Candara"/>
              <a:cs typeface="Candara"/>
              <a:sym typeface="Candara"/>
            </a:endParaRPr>
          </a:p>
          <a:p>
            <a:pPr marL="0" marR="0" lvl="0" indent="0" algn="l" rtl="0">
              <a:lnSpc>
                <a:spcPct val="90000"/>
              </a:lnSpc>
              <a:spcBef>
                <a:spcPts val="600"/>
              </a:spcBef>
              <a:spcAft>
                <a:spcPts val="0"/>
              </a:spcAft>
              <a:buNone/>
            </a:pPr>
            <a:r>
              <a:rPr lang="en-US" sz="1600" b="0" i="0" u="none" strike="noStrike" cap="none" dirty="0">
                <a:solidFill>
                  <a:srgbClr val="548135"/>
                </a:solidFill>
                <a:latin typeface="Candara"/>
                <a:ea typeface="Candara"/>
                <a:cs typeface="Candara"/>
                <a:sym typeface="Candara"/>
              </a:rPr>
              <a:t>	#MistakesAreGifts</a:t>
            </a:r>
            <a:endParaRPr lang="en-US" dirty="0"/>
          </a:p>
          <a:p>
            <a:pPr marL="0" marR="0" lvl="0" indent="0" algn="l" rtl="0">
              <a:lnSpc>
                <a:spcPct val="90000"/>
              </a:lnSpc>
              <a:spcBef>
                <a:spcPts val="600"/>
              </a:spcBef>
              <a:spcAft>
                <a:spcPts val="0"/>
              </a:spcAft>
              <a:buNone/>
            </a:pPr>
            <a:r>
              <a:rPr lang="en-US" sz="1600" b="0" i="0" u="none" strike="noStrike" cap="none" dirty="0">
                <a:solidFill>
                  <a:schemeClr val="lt1"/>
                </a:solidFill>
                <a:latin typeface="Calibri"/>
                <a:ea typeface="Calibri"/>
                <a:cs typeface="Calibri"/>
                <a:sym typeface="Calibri"/>
              </a:rPr>
              <a:t>		</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EE395"/>
        </a:solidFill>
        <a:effectLst/>
      </p:bgPr>
    </p:bg>
    <p:spTree>
      <p:nvGrpSpPr>
        <p:cNvPr id="1" name="Shape 183"/>
        <p:cNvGrpSpPr/>
        <p:nvPr/>
      </p:nvGrpSpPr>
      <p:grpSpPr>
        <a:xfrm>
          <a:off x="0" y="0"/>
          <a:ext cx="0" cy="0"/>
          <a:chOff x="0" y="0"/>
          <a:chExt cx="0" cy="0"/>
        </a:xfrm>
      </p:grpSpPr>
      <p:pic>
        <p:nvPicPr>
          <p:cNvPr id="184" name="Google Shape;184;p8" descr="Kuva, joka sisältää kohteen teksti&#10;&#10;Kuvaus luotu automaattisesti"/>
          <p:cNvPicPr preferRelativeResize="0"/>
          <p:nvPr/>
        </p:nvPicPr>
        <p:blipFill rotWithShape="1">
          <a:blip r:embed="rId3">
            <a:alphaModFix/>
          </a:blip>
          <a:srcRect r="1235"/>
          <a:stretch/>
        </p:blipFill>
        <p:spPr>
          <a:xfrm>
            <a:off x="20" y="10"/>
            <a:ext cx="4639713" cy="6857990"/>
          </a:xfrm>
          <a:prstGeom prst="rect">
            <a:avLst/>
          </a:prstGeom>
          <a:noFill/>
          <a:ln>
            <a:noFill/>
          </a:ln>
        </p:spPr>
      </p:pic>
      <p:sp>
        <p:nvSpPr>
          <p:cNvPr id="2" name="Google Shape;175;p7">
            <a:extLst>
              <a:ext uri="{FF2B5EF4-FFF2-40B4-BE49-F238E27FC236}">
                <a16:creationId xmlns:a16="http://schemas.microsoft.com/office/drawing/2014/main" id="{FA40828B-A6CC-4C00-9E1F-457F1F615270}"/>
              </a:ext>
            </a:extLst>
          </p:cNvPr>
          <p:cNvSpPr/>
          <p:nvPr/>
        </p:nvSpPr>
        <p:spPr>
          <a:xfrm>
            <a:off x="4634630" y="-318"/>
            <a:ext cx="7669060" cy="6858000"/>
          </a:xfrm>
          <a:prstGeom prst="rect">
            <a:avLst/>
          </a:pr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 name="Google Shape;187;p8">
            <a:extLst>
              <a:ext uri="{FF2B5EF4-FFF2-40B4-BE49-F238E27FC236}">
                <a16:creationId xmlns:a16="http://schemas.microsoft.com/office/drawing/2014/main" id="{77B0FF5D-4313-4E1D-AF73-490724B5030C}"/>
              </a:ext>
            </a:extLst>
          </p:cNvPr>
          <p:cNvSpPr txBox="1"/>
          <p:nvPr/>
        </p:nvSpPr>
        <p:spPr>
          <a:xfrm>
            <a:off x="5308599" y="493776"/>
            <a:ext cx="6417734" cy="164965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dk1"/>
              </a:buClr>
              <a:buSzPct val="100000"/>
              <a:buFont typeface="Candara"/>
              <a:buNone/>
            </a:pPr>
            <a:br>
              <a:rPr lang="en-US" sz="3200" b="0" i="0" u="none" strike="noStrike" cap="none" dirty="0">
                <a:latin typeface="Calibri"/>
                <a:ea typeface="Calibri"/>
                <a:cs typeface="Calibri"/>
              </a:rPr>
            </a:br>
            <a:endParaRPr sz="3200" b="0" i="0" u="none" strike="noStrike" cap="none" dirty="0">
              <a:solidFill>
                <a:schemeClr val="dk1"/>
              </a:solidFill>
              <a:latin typeface="Calibri"/>
              <a:ea typeface="Calibri"/>
              <a:cs typeface="Calibri"/>
              <a:sym typeface="Calibri"/>
            </a:endParaRPr>
          </a:p>
        </p:txBody>
      </p:sp>
      <p:sp>
        <p:nvSpPr>
          <p:cNvPr id="10" name="Google Shape;185;p8">
            <a:extLst>
              <a:ext uri="{FF2B5EF4-FFF2-40B4-BE49-F238E27FC236}">
                <a16:creationId xmlns:a16="http://schemas.microsoft.com/office/drawing/2014/main" id="{B19AEEEF-4F49-484C-A406-5279A7165128}"/>
              </a:ext>
            </a:extLst>
          </p:cNvPr>
          <p:cNvSpPr/>
          <p:nvPr/>
        </p:nvSpPr>
        <p:spPr>
          <a:xfrm>
            <a:off x="5162462" y="1802723"/>
            <a:ext cx="6417734" cy="4656667"/>
          </a:xfrm>
          <a:prstGeom prst="cloud">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lang="fi-FI" sz="1800" b="0" i="0" u="none" strike="noStrike" cap="none" dirty="0">
              <a:solidFill>
                <a:schemeClr val="lt1"/>
              </a:solidFill>
              <a:latin typeface="Calibri"/>
              <a:ea typeface="Calibri"/>
              <a:cs typeface="Calibri"/>
              <a:sym typeface="Calibri"/>
            </a:endParaRPr>
          </a:p>
        </p:txBody>
      </p:sp>
      <p:sp>
        <p:nvSpPr>
          <p:cNvPr id="11" name="Google Shape;186;p8">
            <a:extLst>
              <a:ext uri="{FF2B5EF4-FFF2-40B4-BE49-F238E27FC236}">
                <a16:creationId xmlns:a16="http://schemas.microsoft.com/office/drawing/2014/main" id="{A210FA84-5DDE-4FD2-AFEC-363620ED1311}"/>
              </a:ext>
            </a:extLst>
          </p:cNvPr>
          <p:cNvSpPr/>
          <p:nvPr/>
        </p:nvSpPr>
        <p:spPr>
          <a:xfrm>
            <a:off x="6333067" y="2337847"/>
            <a:ext cx="5190067" cy="402637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70000"/>
              </a:lnSpc>
              <a:spcBef>
                <a:spcPts val="0"/>
              </a:spcBef>
              <a:spcAft>
                <a:spcPts val="0"/>
              </a:spcAft>
              <a:buNone/>
            </a:pPr>
            <a:endParaRPr lang="fi-FI" dirty="0"/>
          </a:p>
          <a:p>
            <a:pPr marL="0" marR="0" lvl="0" indent="0" algn="l" rtl="0">
              <a:lnSpc>
                <a:spcPct val="70000"/>
              </a:lnSpc>
              <a:spcBef>
                <a:spcPts val="600"/>
              </a:spcBef>
              <a:spcAft>
                <a:spcPts val="0"/>
              </a:spcAft>
              <a:buNone/>
            </a:pPr>
            <a:r>
              <a:rPr lang="fi-FI" sz="1600" b="0" i="0" u="none" strike="noStrike" cap="none" dirty="0">
                <a:solidFill>
                  <a:srgbClr val="00B050"/>
                </a:solidFill>
                <a:latin typeface="Candara"/>
                <a:ea typeface="Candara"/>
                <a:cs typeface="Candara"/>
                <a:sym typeface="Candara"/>
              </a:rPr>
              <a:t>#Love 	#It'sOkayToDisagree 	#Hopefulness</a:t>
            </a:r>
          </a:p>
          <a:p>
            <a:pPr marL="0" marR="0" lvl="0" indent="0" algn="l" rtl="0">
              <a:lnSpc>
                <a:spcPct val="70000"/>
              </a:lnSpc>
              <a:spcBef>
                <a:spcPts val="600"/>
              </a:spcBef>
              <a:spcAft>
                <a:spcPts val="0"/>
              </a:spcAft>
              <a:buNone/>
            </a:pPr>
            <a:endParaRPr lang="fi-FI" sz="1600" b="0" i="0" u="none" strike="noStrike" cap="none" dirty="0">
              <a:solidFill>
                <a:srgbClr val="00B050"/>
              </a:solidFill>
              <a:latin typeface="Candara"/>
              <a:ea typeface="Candara"/>
              <a:cs typeface="Candara"/>
              <a:sym typeface="Candara"/>
            </a:endParaRPr>
          </a:p>
          <a:p>
            <a:pPr marL="0" marR="0" lvl="0" indent="0" algn="l" rtl="0">
              <a:lnSpc>
                <a:spcPct val="70000"/>
              </a:lnSpc>
              <a:spcBef>
                <a:spcPts val="600"/>
              </a:spcBef>
              <a:spcAft>
                <a:spcPts val="0"/>
              </a:spcAft>
              <a:buNone/>
            </a:pPr>
            <a:r>
              <a:rPr lang="fi-FI" sz="1600" b="0" i="0" u="none" strike="noStrike" cap="none" dirty="0">
                <a:solidFill>
                  <a:srgbClr val="00B050"/>
                </a:solidFill>
                <a:latin typeface="Candara"/>
                <a:ea typeface="Candara"/>
                <a:cs typeface="Candara"/>
                <a:sym typeface="Candara"/>
              </a:rPr>
              <a:t>#Gratitude #Smile	#Politeness</a:t>
            </a:r>
          </a:p>
          <a:p>
            <a:pPr marL="0" marR="0" lvl="0" indent="0" algn="l" rtl="0">
              <a:lnSpc>
                <a:spcPct val="70000"/>
              </a:lnSpc>
              <a:spcBef>
                <a:spcPts val="600"/>
              </a:spcBef>
              <a:spcAft>
                <a:spcPts val="0"/>
              </a:spcAft>
              <a:buNone/>
            </a:pPr>
            <a:endParaRPr lang="fi-FI" sz="1600" b="0" i="0" u="none" strike="noStrike" cap="none" dirty="0">
              <a:solidFill>
                <a:srgbClr val="00B050"/>
              </a:solidFill>
              <a:latin typeface="Candara"/>
              <a:ea typeface="Candara"/>
              <a:cs typeface="Candara"/>
              <a:sym typeface="Candara"/>
            </a:endParaRPr>
          </a:p>
          <a:p>
            <a:pPr marL="0" marR="0" lvl="0" indent="0" algn="l" rtl="0">
              <a:lnSpc>
                <a:spcPct val="70000"/>
              </a:lnSpc>
              <a:spcBef>
                <a:spcPts val="600"/>
              </a:spcBef>
              <a:spcAft>
                <a:spcPts val="0"/>
              </a:spcAft>
              <a:buNone/>
            </a:pPr>
            <a:r>
              <a:rPr lang="fi-FI" sz="1600" b="0" i="0" u="none" strike="noStrike" cap="none" dirty="0">
                <a:solidFill>
                  <a:srgbClr val="00B050"/>
                </a:solidFill>
                <a:latin typeface="Candara"/>
                <a:ea typeface="Candara"/>
                <a:cs typeface="Candara"/>
                <a:sym typeface="Candara"/>
              </a:rPr>
              <a:t>#BelieveInYourself 	#Joy	#Encourage #Praise</a:t>
            </a:r>
          </a:p>
          <a:p>
            <a:pPr marL="0" marR="0" lvl="0" indent="0" algn="l" rtl="0">
              <a:lnSpc>
                <a:spcPct val="70000"/>
              </a:lnSpc>
              <a:spcBef>
                <a:spcPts val="600"/>
              </a:spcBef>
              <a:spcAft>
                <a:spcPts val="0"/>
              </a:spcAft>
              <a:buNone/>
            </a:pPr>
            <a:endParaRPr lang="fi-FI" sz="1600" b="0" i="0" u="none" strike="noStrike" cap="none" dirty="0">
              <a:solidFill>
                <a:srgbClr val="00B050"/>
              </a:solidFill>
              <a:latin typeface="Candara"/>
              <a:ea typeface="Candara"/>
              <a:cs typeface="Candara"/>
              <a:sym typeface="Candara"/>
            </a:endParaRPr>
          </a:p>
          <a:p>
            <a:pPr marL="0" marR="0" lvl="0" indent="0" algn="l" rtl="0">
              <a:lnSpc>
                <a:spcPct val="70000"/>
              </a:lnSpc>
              <a:spcBef>
                <a:spcPts val="600"/>
              </a:spcBef>
              <a:spcAft>
                <a:spcPts val="0"/>
              </a:spcAft>
              <a:buNone/>
            </a:pPr>
            <a:r>
              <a:rPr lang="fi-FI" sz="1600" b="0" i="0" u="none" strike="noStrike" cap="none" dirty="0">
                <a:solidFill>
                  <a:srgbClr val="00B050"/>
                </a:solidFill>
                <a:latin typeface="Candara"/>
                <a:ea typeface="Candara"/>
                <a:cs typeface="Candara"/>
                <a:sym typeface="Candara"/>
              </a:rPr>
              <a:t>#ThankYou #Encounter	#CanDoAttitude</a:t>
            </a:r>
          </a:p>
          <a:p>
            <a:pPr marL="0" marR="0" lvl="0" indent="0" algn="l" rtl="0">
              <a:lnSpc>
                <a:spcPct val="70000"/>
              </a:lnSpc>
              <a:spcBef>
                <a:spcPts val="600"/>
              </a:spcBef>
              <a:spcAft>
                <a:spcPts val="0"/>
              </a:spcAft>
              <a:buNone/>
            </a:pPr>
            <a:endParaRPr lang="fi-FI" sz="1600" b="0" i="0" u="none" strike="noStrike" cap="none" dirty="0">
              <a:solidFill>
                <a:srgbClr val="00B050"/>
              </a:solidFill>
              <a:latin typeface="Candara"/>
              <a:ea typeface="Candara"/>
              <a:cs typeface="Candara"/>
              <a:sym typeface="Candara"/>
            </a:endParaRPr>
          </a:p>
          <a:p>
            <a:pPr marL="0" marR="0" lvl="0" indent="0" algn="l" rtl="0">
              <a:lnSpc>
                <a:spcPct val="70000"/>
              </a:lnSpc>
              <a:spcBef>
                <a:spcPts val="600"/>
              </a:spcBef>
              <a:spcAft>
                <a:spcPts val="0"/>
              </a:spcAft>
              <a:buNone/>
            </a:pPr>
            <a:r>
              <a:rPr lang="fi-FI" sz="1600" b="0" i="0" u="none" strike="noStrike" cap="none" dirty="0">
                <a:solidFill>
                  <a:srgbClr val="00B050"/>
                </a:solidFill>
                <a:latin typeface="Candara"/>
                <a:ea typeface="Candara"/>
                <a:cs typeface="Candara"/>
                <a:sym typeface="Candara"/>
              </a:rPr>
              <a:t>	#SpeakPositively 	#Safety</a:t>
            </a:r>
          </a:p>
          <a:p>
            <a:pPr marL="0" marR="0" lvl="0" indent="0" algn="l" rtl="0">
              <a:lnSpc>
                <a:spcPct val="70000"/>
              </a:lnSpc>
              <a:spcBef>
                <a:spcPts val="600"/>
              </a:spcBef>
              <a:spcAft>
                <a:spcPts val="0"/>
              </a:spcAft>
              <a:buNone/>
            </a:pPr>
            <a:endParaRPr lang="fi-FI" sz="1600" b="0" i="0" u="none" strike="noStrike" cap="none" dirty="0">
              <a:solidFill>
                <a:srgbClr val="00B050"/>
              </a:solidFill>
              <a:latin typeface="Candara"/>
              <a:ea typeface="Candara"/>
              <a:cs typeface="Candara"/>
              <a:sym typeface="Candara"/>
            </a:endParaRPr>
          </a:p>
          <a:p>
            <a:pPr marL="0" marR="0" lvl="0" indent="0" algn="l" rtl="0">
              <a:lnSpc>
                <a:spcPct val="70000"/>
              </a:lnSpc>
              <a:spcBef>
                <a:spcPts val="600"/>
              </a:spcBef>
              <a:spcAft>
                <a:spcPts val="0"/>
              </a:spcAft>
              <a:buNone/>
            </a:pPr>
            <a:r>
              <a:rPr lang="fi-FI" sz="1600" b="0" i="0" u="none" strike="noStrike" cap="none" dirty="0">
                <a:solidFill>
                  <a:srgbClr val="00B050"/>
                </a:solidFill>
                <a:latin typeface="Candara"/>
                <a:ea typeface="Candara"/>
                <a:cs typeface="Candara"/>
                <a:sym typeface="Candara"/>
              </a:rPr>
              <a:t>#Acceptance	 #BeInspired</a:t>
            </a:r>
          </a:p>
          <a:p>
            <a:pPr marL="0" marR="0" lvl="0" indent="0" algn="l" rtl="0">
              <a:lnSpc>
                <a:spcPct val="70000"/>
              </a:lnSpc>
              <a:spcBef>
                <a:spcPts val="600"/>
              </a:spcBef>
              <a:spcAft>
                <a:spcPts val="0"/>
              </a:spcAft>
              <a:buNone/>
            </a:pPr>
            <a:endParaRPr lang="fi-FI" sz="1600" b="0" i="0" u="none" strike="noStrike" cap="none" dirty="0">
              <a:solidFill>
                <a:srgbClr val="00B050"/>
              </a:solidFill>
              <a:latin typeface="Candara"/>
              <a:ea typeface="Candara"/>
              <a:cs typeface="Candara"/>
              <a:sym typeface="Candara"/>
            </a:endParaRPr>
          </a:p>
          <a:p>
            <a:pPr marL="0" marR="0" lvl="0" indent="0" algn="l" rtl="0">
              <a:lnSpc>
                <a:spcPct val="70000"/>
              </a:lnSpc>
              <a:spcBef>
                <a:spcPts val="600"/>
              </a:spcBef>
              <a:spcAft>
                <a:spcPts val="0"/>
              </a:spcAft>
              <a:buNone/>
            </a:pPr>
            <a:r>
              <a:rPr lang="fi-FI" sz="1600" b="0" i="0" u="none" strike="noStrike" cap="none" dirty="0">
                <a:solidFill>
                  <a:srgbClr val="00B050"/>
                </a:solidFill>
                <a:latin typeface="Candara"/>
                <a:ea typeface="Candara"/>
                <a:cs typeface="Candara"/>
                <a:sym typeface="Candara"/>
              </a:rPr>
              <a:t>	#SmileBack 	#ListenHere</a:t>
            </a:r>
          </a:p>
          <a:p>
            <a:pPr marL="0" marR="0" lvl="0" indent="0" algn="l" rtl="0">
              <a:lnSpc>
                <a:spcPct val="70000"/>
              </a:lnSpc>
              <a:spcBef>
                <a:spcPts val="600"/>
              </a:spcBef>
              <a:spcAft>
                <a:spcPts val="0"/>
              </a:spcAft>
              <a:buNone/>
            </a:pPr>
            <a:endParaRPr lang="fi-FI" sz="1377" b="0" i="0" u="none" strike="noStrike" cap="none" dirty="0">
              <a:solidFill>
                <a:srgbClr val="FFC000"/>
              </a:solidFill>
              <a:latin typeface="Candara"/>
              <a:ea typeface="Candara"/>
              <a:cs typeface="Candara"/>
              <a:sym typeface="Candara"/>
            </a:endParaRPr>
          </a:p>
          <a:p>
            <a:pPr marL="0" marR="0" lvl="0" indent="0" algn="l" rtl="0">
              <a:lnSpc>
                <a:spcPct val="70000"/>
              </a:lnSpc>
              <a:spcBef>
                <a:spcPts val="600"/>
              </a:spcBef>
              <a:spcAft>
                <a:spcPts val="0"/>
              </a:spcAft>
              <a:buNone/>
            </a:pPr>
            <a:endParaRPr lang="fi-FI" sz="1377" b="0" i="0" u="none" strike="noStrike" cap="none" dirty="0">
              <a:solidFill>
                <a:srgbClr val="FFC000"/>
              </a:solidFill>
              <a:latin typeface="Candara"/>
              <a:ea typeface="Candara"/>
              <a:cs typeface="Candara"/>
              <a:sym typeface="Candara"/>
            </a:endParaRPr>
          </a:p>
          <a:p>
            <a:pPr marL="0" marR="0" lvl="0" indent="0" algn="l" rtl="0">
              <a:lnSpc>
                <a:spcPct val="70000"/>
              </a:lnSpc>
              <a:spcBef>
                <a:spcPts val="600"/>
              </a:spcBef>
              <a:spcAft>
                <a:spcPts val="0"/>
              </a:spcAft>
              <a:buNone/>
            </a:pPr>
            <a:endParaRPr lang="fi-FI" sz="1377" b="0" i="0" u="none" strike="noStrike" cap="none" dirty="0">
              <a:solidFill>
                <a:srgbClr val="FFC000"/>
              </a:solidFill>
              <a:latin typeface="Candara"/>
              <a:ea typeface="Candara"/>
              <a:cs typeface="Candara"/>
              <a:sym typeface="Candara"/>
            </a:endParaRPr>
          </a:p>
          <a:p>
            <a:pPr marL="0" marR="0" lvl="0" indent="0" algn="l" rtl="0">
              <a:lnSpc>
                <a:spcPct val="70000"/>
              </a:lnSpc>
              <a:spcBef>
                <a:spcPts val="600"/>
              </a:spcBef>
              <a:spcAft>
                <a:spcPts val="0"/>
              </a:spcAft>
              <a:buNone/>
            </a:pPr>
            <a:endParaRPr lang="fi-FI" sz="1377" b="0" i="0" u="none" strike="noStrike" cap="none" dirty="0">
              <a:solidFill>
                <a:srgbClr val="FFC000"/>
              </a:solidFill>
              <a:latin typeface="Candara"/>
              <a:ea typeface="Candara"/>
              <a:cs typeface="Candara"/>
              <a:sym typeface="Candara"/>
            </a:endParaRPr>
          </a:p>
          <a:p>
            <a:pPr marL="0" marR="0" lvl="0" indent="0" algn="l" rtl="0">
              <a:lnSpc>
                <a:spcPct val="70000"/>
              </a:lnSpc>
              <a:spcBef>
                <a:spcPts val="600"/>
              </a:spcBef>
              <a:spcAft>
                <a:spcPts val="0"/>
              </a:spcAft>
              <a:buNone/>
            </a:pPr>
            <a:endParaRPr lang="fi-FI" sz="1377" b="0" i="0" u="none" strike="noStrike" cap="none" dirty="0">
              <a:solidFill>
                <a:srgbClr val="FFC000"/>
              </a:solidFill>
              <a:latin typeface="Candara"/>
              <a:ea typeface="Candara"/>
              <a:cs typeface="Candara"/>
              <a:sym typeface="Candara"/>
            </a:endParaRPr>
          </a:p>
          <a:p>
            <a:pPr marL="0" marR="0" lvl="0" indent="0" algn="l" rtl="0">
              <a:lnSpc>
                <a:spcPct val="70000"/>
              </a:lnSpc>
              <a:spcBef>
                <a:spcPts val="600"/>
              </a:spcBef>
              <a:spcAft>
                <a:spcPts val="0"/>
              </a:spcAft>
              <a:buNone/>
            </a:pPr>
            <a:endParaRPr lang="fi-FI" dirty="0"/>
          </a:p>
          <a:p>
            <a:pPr marL="0" marR="0" lvl="0" indent="24130" algn="l" rtl="0">
              <a:lnSpc>
                <a:spcPct val="70000"/>
              </a:lnSpc>
              <a:spcBef>
                <a:spcPts val="600"/>
              </a:spcBef>
              <a:spcAft>
                <a:spcPts val="0"/>
              </a:spcAft>
              <a:buClr>
                <a:schemeClr val="lt1"/>
              </a:buClr>
              <a:buSzPts val="380"/>
              <a:buFont typeface="Arial"/>
              <a:buNone/>
            </a:pPr>
            <a:endParaRPr sz="380" b="0" i="0" u="none" strike="noStrike" cap="none"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3964B4502723428BD3D54F65B2C1B7" ma:contentTypeVersion="12" ma:contentTypeDescription="Create a new document." ma:contentTypeScope="" ma:versionID="55ec8895091dc0964aa97f55fc30f81c">
  <xsd:schema xmlns:xsd="http://www.w3.org/2001/XMLSchema" xmlns:xs="http://www.w3.org/2001/XMLSchema" xmlns:p="http://schemas.microsoft.com/office/2006/metadata/properties" xmlns:ns2="2e5596fe-caab-4b32-ba84-01ca471871de" xmlns:ns3="ea12ed3a-c39a-4e65-b1cd-df3ea3ba93a9" targetNamespace="http://schemas.microsoft.com/office/2006/metadata/properties" ma:root="true" ma:fieldsID="894274553b0d7e24a1adc982abed1282" ns2:_="" ns3:_="">
    <xsd:import namespace="2e5596fe-caab-4b32-ba84-01ca471871de"/>
    <xsd:import namespace="ea12ed3a-c39a-4e65-b1cd-df3ea3ba93a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5596fe-caab-4b32-ba84-01ca471871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12ed3a-c39a-4e65-b1cd-df3ea3ba93a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7181915-CA5E-4AE6-BF17-7D48202E38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5596fe-caab-4b32-ba84-01ca471871de"/>
    <ds:schemaRef ds:uri="ea12ed3a-c39a-4e65-b1cd-df3ea3ba93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84683D-2013-477D-B72C-F6C1FAA67CA5}">
  <ds:schemaRefs>
    <ds:schemaRef ds:uri="http://schemas.microsoft.com/sharepoint/v3/contenttype/forms"/>
  </ds:schemaRefs>
</ds:datastoreItem>
</file>

<file path=customXml/itemProps3.xml><?xml version="1.0" encoding="utf-8"?>
<ds:datastoreItem xmlns:ds="http://schemas.openxmlformats.org/officeDocument/2006/customXml" ds:itemID="{2CB26810-3BB2-4F2C-A9D8-6371F828093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1304</Words>
  <Application>Microsoft Office PowerPoint</Application>
  <PresentationFormat>Laajakuva</PresentationFormat>
  <Paragraphs>157</Paragraphs>
  <Slides>20</Slides>
  <Notes>20</Notes>
  <HiddenSlides>0</HiddenSlides>
  <MMClips>0</MMClips>
  <ScaleCrop>false</ScaleCrop>
  <HeadingPairs>
    <vt:vector size="6" baseType="variant">
      <vt:variant>
        <vt:lpstr>Käytetyt fontit</vt:lpstr>
      </vt:variant>
      <vt:variant>
        <vt:i4>6</vt:i4>
      </vt:variant>
      <vt:variant>
        <vt:lpstr>Teema</vt:lpstr>
      </vt:variant>
      <vt:variant>
        <vt:i4>2</vt:i4>
      </vt:variant>
      <vt:variant>
        <vt:lpstr>Dian otsikot</vt:lpstr>
      </vt:variant>
      <vt:variant>
        <vt:i4>20</vt:i4>
      </vt:variant>
    </vt:vector>
  </HeadingPairs>
  <TitlesOfParts>
    <vt:vector size="28" baseType="lpstr">
      <vt:lpstr>Arial</vt:lpstr>
      <vt:lpstr>Candara</vt:lpstr>
      <vt:lpstr>Meiryo</vt:lpstr>
      <vt:lpstr>Lucida Calligraphy</vt:lpstr>
      <vt:lpstr>Calibri</vt:lpstr>
      <vt:lpstr>Lobster Two</vt:lpstr>
      <vt:lpstr>Office-teema</vt:lpstr>
      <vt:lpstr>Office-teema</vt:lpstr>
      <vt:lpstr>Niittylahti School's Positive Pedagogy Action Model.</vt:lpstr>
      <vt:lpstr>What is Positive Pedagogy? </vt:lpstr>
      <vt:lpstr>Positive pedagogy in Niittylahti School </vt:lpstr>
      <vt:lpstr>PowerPoint-esitys</vt:lpstr>
      <vt:lpstr>Niittylahti school </vt:lpstr>
      <vt:lpstr>PowerPoint-esitys</vt:lpstr>
      <vt:lpstr>The positive collaboration between Niittylahti School and families </vt:lpstr>
      <vt:lpstr>#Hashtags for Positive Pedagogy </vt:lpstr>
      <vt:lpstr>PowerPoint-esitys</vt:lpstr>
      <vt:lpstr>Concrete measures</vt:lpstr>
      <vt:lpstr>PowerPoint-esitys</vt:lpstr>
      <vt:lpstr>PowerPoint-esitys</vt:lpstr>
      <vt:lpstr>PowerPoint-esitys</vt:lpstr>
      <vt:lpstr>Grade-Specific Concrete Measures </vt:lpstr>
      <vt:lpstr>Grade 1</vt:lpstr>
      <vt:lpstr>Grade 2 </vt:lpstr>
      <vt:lpstr>Grade 3 </vt:lpstr>
      <vt:lpstr>Grade 4</vt:lpstr>
      <vt:lpstr>Vuosiluokka 5</vt:lpstr>
      <vt:lpstr>Grade 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Niittylahden koulun positiivisen pedagogiikan toimintamalli</dc:title>
  <dc:creator>Pesonen Kati</dc:creator>
  <cp:lastModifiedBy>Sivonen Jaakko</cp:lastModifiedBy>
  <cp:revision>552</cp:revision>
  <dcterms:created xsi:type="dcterms:W3CDTF">2021-03-19T12:06:17Z</dcterms:created>
  <dcterms:modified xsi:type="dcterms:W3CDTF">2024-02-18T11:51:03Z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0x0101006D3964B4502723428BD3D54F65B2C1B7</vt:lpwstr>
  </property>
</Properties>
</file>