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6FFC89-BEC0-FC1B-1F75-19E43EA5D26B}" v="1" dt="2020-11-02T11:33:11.642"/>
    <p1510:client id="{59F7EED8-C43C-47CA-BE0B-BD6305A004EA}" v="1359" dt="2019-10-09T16:23:26.512"/>
    <p1510:client id="{A0BD3EB2-6166-489B-A4B1-AB82AACC001C}" v="336" dt="2019-10-15T06:05:35.551"/>
    <p1510:client id="{C5799E0B-910A-4D5C-C566-4FA1B15E83E1}" v="103" dt="2020-10-29T06:25:02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Pelkonen" userId="S::kaisa.pelkonen@orimattila.fi::50bfb147-3766-4b95-bb32-6aba5b2a3c5e" providerId="AD" clId="Web-{C5799E0B-910A-4D5C-C566-4FA1B15E83E1}"/>
    <pc:docChg chg="addSld modSld">
      <pc:chgData name="Kaisa Pelkonen" userId="S::kaisa.pelkonen@orimattila.fi::50bfb147-3766-4b95-bb32-6aba5b2a3c5e" providerId="AD" clId="Web-{C5799E0B-910A-4D5C-C566-4FA1B15E83E1}" dt="2020-10-29T06:25:02.642" v="105"/>
      <pc:docMkLst>
        <pc:docMk/>
      </pc:docMkLst>
      <pc:sldChg chg="modSp">
        <pc:chgData name="Kaisa Pelkonen" userId="S::kaisa.pelkonen@orimattila.fi::50bfb147-3766-4b95-bb32-6aba5b2a3c5e" providerId="AD" clId="Web-{C5799E0B-910A-4D5C-C566-4FA1B15E83E1}" dt="2020-10-29T06:20:36.137" v="67" actId="20577"/>
        <pc:sldMkLst>
          <pc:docMk/>
          <pc:sldMk cId="750770680" sldId="257"/>
        </pc:sldMkLst>
        <pc:spChg chg="mod">
          <ac:chgData name="Kaisa Pelkonen" userId="S::kaisa.pelkonen@orimattila.fi::50bfb147-3766-4b95-bb32-6aba5b2a3c5e" providerId="AD" clId="Web-{C5799E0B-910A-4D5C-C566-4FA1B15E83E1}" dt="2020-10-29T06:20:36.137" v="67" actId="20577"/>
          <ac:spMkLst>
            <pc:docMk/>
            <pc:sldMk cId="750770680" sldId="257"/>
            <ac:spMk id="3" creationId="{58EE7AD4-C3AC-4071-A620-0A7CBF421920}"/>
          </ac:spMkLst>
        </pc:spChg>
      </pc:sldChg>
      <pc:sldChg chg="addSp delSp modSp new mod setBg addAnim modAnim">
        <pc:chgData name="Kaisa Pelkonen" userId="S::kaisa.pelkonen@orimattila.fi::50bfb147-3766-4b95-bb32-6aba5b2a3c5e" providerId="AD" clId="Web-{C5799E0B-910A-4D5C-C566-4FA1B15E83E1}" dt="2020-10-29T06:25:02.642" v="105"/>
        <pc:sldMkLst>
          <pc:docMk/>
          <pc:sldMk cId="4096144070" sldId="263"/>
        </pc:sldMkLst>
        <pc:spChg chg="mod">
          <ac:chgData name="Kaisa Pelkonen" userId="S::kaisa.pelkonen@orimattila.fi::50bfb147-3766-4b95-bb32-6aba5b2a3c5e" providerId="AD" clId="Web-{C5799E0B-910A-4D5C-C566-4FA1B15E83E1}" dt="2020-10-29T06:24:44.298" v="99"/>
          <ac:spMkLst>
            <pc:docMk/>
            <pc:sldMk cId="4096144070" sldId="263"/>
            <ac:spMk id="2" creationId="{5E33DBEB-9D5C-4E90-AC5A-E24AC039E419}"/>
          </ac:spMkLst>
        </pc:spChg>
        <pc:spChg chg="mod">
          <ac:chgData name="Kaisa Pelkonen" userId="S::kaisa.pelkonen@orimattila.fi::50bfb147-3766-4b95-bb32-6aba5b2a3c5e" providerId="AD" clId="Web-{C5799E0B-910A-4D5C-C566-4FA1B15E83E1}" dt="2020-10-29T06:24:52.157" v="100" actId="20577"/>
          <ac:spMkLst>
            <pc:docMk/>
            <pc:sldMk cId="4096144070" sldId="263"/>
            <ac:spMk id="3" creationId="{CD319F97-74DC-479C-B0FF-C283CB2AF4AF}"/>
          </ac:spMkLst>
        </pc:spChg>
        <pc:spChg chg="add">
          <ac:chgData name="Kaisa Pelkonen" userId="S::kaisa.pelkonen@orimattila.fi::50bfb147-3766-4b95-bb32-6aba5b2a3c5e" providerId="AD" clId="Web-{C5799E0B-910A-4D5C-C566-4FA1B15E83E1}" dt="2020-10-29T06:24:44.298" v="99"/>
          <ac:spMkLst>
            <pc:docMk/>
            <pc:sldMk cId="4096144070" sldId="263"/>
            <ac:spMk id="5" creationId="{18873D23-2DCF-4B31-A009-95721C06E8E1}"/>
          </ac:spMkLst>
        </pc:spChg>
        <pc:spChg chg="add">
          <ac:chgData name="Kaisa Pelkonen" userId="S::kaisa.pelkonen@orimattila.fi::50bfb147-3766-4b95-bb32-6aba5b2a3c5e" providerId="AD" clId="Web-{C5799E0B-910A-4D5C-C566-4FA1B15E83E1}" dt="2020-10-29T06:24:44.298" v="99"/>
          <ac:spMkLst>
            <pc:docMk/>
            <pc:sldMk cId="4096144070" sldId="263"/>
            <ac:spMk id="6" creationId="{C13EF075-D4EF-4929-ADBC-91B27DA19955}"/>
          </ac:spMkLst>
        </pc:spChg>
        <pc:spChg chg="add del">
          <ac:chgData name="Kaisa Pelkonen" userId="S::kaisa.pelkonen@orimattila.fi::50bfb147-3766-4b95-bb32-6aba5b2a3c5e" providerId="AD" clId="Web-{C5799E0B-910A-4D5C-C566-4FA1B15E83E1}" dt="2020-10-29T06:24:44.282" v="98"/>
          <ac:spMkLst>
            <pc:docMk/>
            <pc:sldMk cId="4096144070" sldId="263"/>
            <ac:spMk id="8" creationId="{76EFD3D9-44F0-4267-BCC1-1613E79D8274}"/>
          </ac:spMkLst>
        </pc:spChg>
        <pc:spChg chg="add del">
          <ac:chgData name="Kaisa Pelkonen" userId="S::kaisa.pelkonen@orimattila.fi::50bfb147-3766-4b95-bb32-6aba5b2a3c5e" providerId="AD" clId="Web-{C5799E0B-910A-4D5C-C566-4FA1B15E83E1}" dt="2020-10-29T06:24:44.282" v="98"/>
          <ac:spMkLst>
            <pc:docMk/>
            <pc:sldMk cId="4096144070" sldId="263"/>
            <ac:spMk id="10" creationId="{A779A851-95D6-41AF-937A-B0E4B7F6FA8D}"/>
          </ac:spMkLst>
        </pc:spChg>
        <pc:spChg chg="add del">
          <ac:chgData name="Kaisa Pelkonen" userId="S::kaisa.pelkonen@orimattila.fi::50bfb147-3766-4b95-bb32-6aba5b2a3c5e" providerId="AD" clId="Web-{C5799E0B-910A-4D5C-C566-4FA1B15E83E1}" dt="2020-10-29T06:24:44.282" v="98"/>
          <ac:spMkLst>
            <pc:docMk/>
            <pc:sldMk cId="4096144070" sldId="263"/>
            <ac:spMk id="12" creationId="{953FB2E7-B6CB-429C-81EB-D9516D6D5C8D}"/>
          </ac:spMkLst>
        </pc:spChg>
        <pc:spChg chg="add del">
          <ac:chgData name="Kaisa Pelkonen" userId="S::kaisa.pelkonen@orimattila.fi::50bfb147-3766-4b95-bb32-6aba5b2a3c5e" providerId="AD" clId="Web-{C5799E0B-910A-4D5C-C566-4FA1B15E83E1}" dt="2020-10-29T06:24:44.282" v="98"/>
          <ac:spMkLst>
            <pc:docMk/>
            <pc:sldMk cId="4096144070" sldId="263"/>
            <ac:spMk id="14" creationId="{2EC40DB1-B719-4A13-9A4D-0966B4B27866}"/>
          </ac:spMkLst>
        </pc:spChg>
        <pc:spChg chg="add del">
          <ac:chgData name="Kaisa Pelkonen" userId="S::kaisa.pelkonen@orimattila.fi::50bfb147-3766-4b95-bb32-6aba5b2a3c5e" providerId="AD" clId="Web-{C5799E0B-910A-4D5C-C566-4FA1B15E83E1}" dt="2020-10-29T06:24:44.282" v="98"/>
          <ac:spMkLst>
            <pc:docMk/>
            <pc:sldMk cId="4096144070" sldId="263"/>
            <ac:spMk id="16" creationId="{82211336-CFF3-412D-868A-6679C1004C45}"/>
          </ac:spMkLst>
        </pc:spChg>
        <pc:grpChg chg="add">
          <ac:chgData name="Kaisa Pelkonen" userId="S::kaisa.pelkonen@orimattila.fi::50bfb147-3766-4b95-bb32-6aba5b2a3c5e" providerId="AD" clId="Web-{C5799E0B-910A-4D5C-C566-4FA1B15E83E1}" dt="2020-10-29T06:24:44.298" v="99"/>
          <ac:grpSpMkLst>
            <pc:docMk/>
            <pc:sldMk cId="4096144070" sldId="263"/>
            <ac:grpSpMk id="7" creationId="{DAA26DFA-AAB2-4973-9C17-16D587C7B198}"/>
          </ac:grpSpMkLst>
        </pc:grpChg>
      </pc:sldChg>
    </pc:docChg>
  </pc:docChgLst>
  <pc:docChgLst>
    <pc:chgData name="Kaisa Pelkonen" userId="S::kaisa.pelkonen@orimattila.fi::50bfb147-3766-4b95-bb32-6aba5b2a3c5e" providerId="AD" clId="Web-{A0BD3EB2-6166-489B-A4B1-AB82AACC001C}"/>
    <pc:docChg chg="addSld modSld sldOrd">
      <pc:chgData name="Kaisa Pelkonen" userId="S::kaisa.pelkonen@orimattila.fi::50bfb147-3766-4b95-bb32-6aba5b2a3c5e" providerId="AD" clId="Web-{A0BD3EB2-6166-489B-A4B1-AB82AACC001C}" dt="2019-10-15T06:05:35.551" v="332" actId="20577"/>
      <pc:docMkLst>
        <pc:docMk/>
      </pc:docMkLst>
      <pc:sldChg chg="modSp">
        <pc:chgData name="Kaisa Pelkonen" userId="S::kaisa.pelkonen@orimattila.fi::50bfb147-3766-4b95-bb32-6aba5b2a3c5e" providerId="AD" clId="Web-{A0BD3EB2-6166-489B-A4B1-AB82AACC001C}" dt="2019-10-15T05:52:16.392" v="19" actId="20577"/>
        <pc:sldMkLst>
          <pc:docMk/>
          <pc:sldMk cId="750770680" sldId="257"/>
        </pc:sldMkLst>
        <pc:spChg chg="mod">
          <ac:chgData name="Kaisa Pelkonen" userId="S::kaisa.pelkonen@orimattila.fi::50bfb147-3766-4b95-bb32-6aba5b2a3c5e" providerId="AD" clId="Web-{A0BD3EB2-6166-489B-A4B1-AB82AACC001C}" dt="2019-10-15T05:52:16.392" v="19" actId="20577"/>
          <ac:spMkLst>
            <pc:docMk/>
            <pc:sldMk cId="750770680" sldId="257"/>
            <ac:spMk id="3" creationId="{58EE7AD4-C3AC-4071-A620-0A7CBF421920}"/>
          </ac:spMkLst>
        </pc:spChg>
      </pc:sldChg>
      <pc:sldChg chg="addSp delSp modSp new mod ord setBg">
        <pc:chgData name="Kaisa Pelkonen" userId="S::kaisa.pelkonen@orimattila.fi::50bfb147-3766-4b95-bb32-6aba5b2a3c5e" providerId="AD" clId="Web-{A0BD3EB2-6166-489B-A4B1-AB82AACC001C}" dt="2019-10-15T06:05:35.551" v="331" actId="20577"/>
        <pc:sldMkLst>
          <pc:docMk/>
          <pc:sldMk cId="3641370528" sldId="262"/>
        </pc:sldMkLst>
        <pc:spChg chg="mod ord">
          <ac:chgData name="Kaisa Pelkonen" userId="S::kaisa.pelkonen@orimattila.fi::50bfb147-3766-4b95-bb32-6aba5b2a3c5e" providerId="AD" clId="Web-{A0BD3EB2-6166-489B-A4B1-AB82AACC001C}" dt="2019-10-15T06:02:03.332" v="38"/>
          <ac:spMkLst>
            <pc:docMk/>
            <pc:sldMk cId="3641370528" sldId="262"/>
            <ac:spMk id="2" creationId="{61FC452E-CFB5-43D7-8FA1-EE908929648F}"/>
          </ac:spMkLst>
        </pc:spChg>
        <pc:spChg chg="del">
          <ac:chgData name="Kaisa Pelkonen" userId="S::kaisa.pelkonen@orimattila.fi::50bfb147-3766-4b95-bb32-6aba5b2a3c5e" providerId="AD" clId="Web-{A0BD3EB2-6166-489B-A4B1-AB82AACC001C}" dt="2019-10-15T06:01:59.253" v="37"/>
          <ac:spMkLst>
            <pc:docMk/>
            <pc:sldMk cId="3641370528" sldId="262"/>
            <ac:spMk id="3" creationId="{64C76162-2213-4CF7-8B37-91B3FE0BDD2E}"/>
          </ac:spMkLst>
        </pc:spChg>
        <pc:spChg chg="add mod">
          <ac:chgData name="Kaisa Pelkonen" userId="S::kaisa.pelkonen@orimattila.fi::50bfb147-3766-4b95-bb32-6aba5b2a3c5e" providerId="AD" clId="Web-{A0BD3EB2-6166-489B-A4B1-AB82AACC001C}" dt="2019-10-15T06:05:35.551" v="331" actId="20577"/>
          <ac:spMkLst>
            <pc:docMk/>
            <pc:sldMk cId="3641370528" sldId="262"/>
            <ac:spMk id="8" creationId="{3058C6AD-7C73-426F-A108-ECE8C61E8A1B}"/>
          </ac:spMkLst>
        </pc:spChg>
        <pc:spChg chg="add">
          <ac:chgData name="Kaisa Pelkonen" userId="S::kaisa.pelkonen@orimattila.fi::50bfb147-3766-4b95-bb32-6aba5b2a3c5e" providerId="AD" clId="Web-{A0BD3EB2-6166-489B-A4B1-AB82AACC001C}" dt="2019-10-15T06:02:03.332" v="38"/>
          <ac:spMkLst>
            <pc:docMk/>
            <pc:sldMk cId="3641370528" sldId="262"/>
            <ac:spMk id="11" creationId="{3CD9DF72-87A3-404E-A828-84CBF11A8303}"/>
          </ac:spMkLst>
        </pc:spChg>
        <pc:picChg chg="add mod ord">
          <ac:chgData name="Kaisa Pelkonen" userId="S::kaisa.pelkonen@orimattila.fi::50bfb147-3766-4b95-bb32-6aba5b2a3c5e" providerId="AD" clId="Web-{A0BD3EB2-6166-489B-A4B1-AB82AACC001C}" dt="2019-10-15T06:02:03.332" v="38"/>
          <ac:picMkLst>
            <pc:docMk/>
            <pc:sldMk cId="3641370528" sldId="262"/>
            <ac:picMk id="4" creationId="{CE296D0E-C096-4F63-AD15-328844991FA4}"/>
          </ac:picMkLst>
        </pc:picChg>
        <pc:cxnChg chg="add">
          <ac:chgData name="Kaisa Pelkonen" userId="S::kaisa.pelkonen@orimattila.fi::50bfb147-3766-4b95-bb32-6aba5b2a3c5e" providerId="AD" clId="Web-{A0BD3EB2-6166-489B-A4B1-AB82AACC001C}" dt="2019-10-15T06:02:03.332" v="38"/>
          <ac:cxnSpMkLst>
            <pc:docMk/>
            <pc:sldMk cId="3641370528" sldId="262"/>
            <ac:cxnSpMk id="13" creationId="{20E3A342-4D61-4E3F-AF90-1AB42AEB96CC}"/>
          </ac:cxnSpMkLst>
        </pc:cxnChg>
      </pc:sldChg>
    </pc:docChg>
  </pc:docChgLst>
  <pc:docChgLst>
    <pc:chgData name="Kaisa Pelkonen" userId="S::kaisa.pelkonen@orimattila.fi::50bfb147-3766-4b95-bb32-6aba5b2a3c5e" providerId="AD" clId="Web-{406FFC89-BEC0-FC1B-1F75-19E43EA5D26B}"/>
    <pc:docChg chg="sldOrd">
      <pc:chgData name="Kaisa Pelkonen" userId="S::kaisa.pelkonen@orimattila.fi::50bfb147-3766-4b95-bb32-6aba5b2a3c5e" providerId="AD" clId="Web-{406FFC89-BEC0-FC1B-1F75-19E43EA5D26B}" dt="2020-11-02T11:33:11.642" v="0"/>
      <pc:docMkLst>
        <pc:docMk/>
      </pc:docMkLst>
      <pc:sldChg chg="ord">
        <pc:chgData name="Kaisa Pelkonen" userId="S::kaisa.pelkonen@orimattila.fi::50bfb147-3766-4b95-bb32-6aba5b2a3c5e" providerId="AD" clId="Web-{406FFC89-BEC0-FC1B-1F75-19E43EA5D26B}" dt="2020-11-02T11:33:11.642" v="0"/>
        <pc:sldMkLst>
          <pc:docMk/>
          <pc:sldMk cId="131344850" sldId="261"/>
        </pc:sldMkLst>
      </pc:sldChg>
    </pc:docChg>
  </pc:docChgLst>
  <pc:docChgLst>
    <pc:chgData name="Kaisa Pelkonen" userId="S::kaisa.pelkonen@orimattila.fi::50bfb147-3766-4b95-bb32-6aba5b2a3c5e" providerId="AD" clId="Web-{59F7EED8-C43C-47CA-BE0B-BD6305A004EA}"/>
    <pc:docChg chg="addSld modSld">
      <pc:chgData name="Kaisa Pelkonen" userId="S::kaisa.pelkonen@orimattila.fi::50bfb147-3766-4b95-bb32-6aba5b2a3c5e" providerId="AD" clId="Web-{59F7EED8-C43C-47CA-BE0B-BD6305A004EA}" dt="2019-10-09T16:23:26.512" v="1341"/>
      <pc:docMkLst>
        <pc:docMk/>
      </pc:docMkLst>
      <pc:sldChg chg="addSp modSp mod setBg setClrOvrMap">
        <pc:chgData name="Kaisa Pelkonen" userId="S::kaisa.pelkonen@orimattila.fi::50bfb147-3766-4b95-bb32-6aba5b2a3c5e" providerId="AD" clId="Web-{59F7EED8-C43C-47CA-BE0B-BD6305A004EA}" dt="2019-10-09T16:02:38.251" v="115" actId="20577"/>
        <pc:sldMkLst>
          <pc:docMk/>
          <pc:sldMk cId="782385677" sldId="256"/>
        </pc:sldMkLst>
        <pc:spChg chg="mod">
          <ac:chgData name="Kaisa Pelkonen" userId="S::kaisa.pelkonen@orimattila.fi::50bfb147-3766-4b95-bb32-6aba5b2a3c5e" providerId="AD" clId="Web-{59F7EED8-C43C-47CA-BE0B-BD6305A004EA}" dt="2019-10-09T16:02:38.251" v="115" actId="20577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Kaisa Pelkonen" userId="S::kaisa.pelkonen@orimattila.fi::50bfb147-3766-4b95-bb32-6aba5b2a3c5e" providerId="AD" clId="Web-{59F7EED8-C43C-47CA-BE0B-BD6305A004EA}" dt="2019-10-09T16:02:23.173" v="110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02:23.173" v="110"/>
          <ac:spMkLst>
            <pc:docMk/>
            <pc:sldMk cId="782385677" sldId="256"/>
            <ac:spMk id="9" creationId="{6F40FBDA-CEB1-40F0-9AB9-BD9C402D70FE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02:23.173" v="110"/>
          <ac:spMkLst>
            <pc:docMk/>
            <pc:sldMk cId="782385677" sldId="256"/>
            <ac:spMk id="11" creationId="{0344D4FE-ABEF-4230-9E4E-AD5782FC78AC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02:23.173" v="110"/>
          <ac:spMkLst>
            <pc:docMk/>
            <pc:sldMk cId="782385677" sldId="256"/>
            <ac:spMk id="13" creationId="{9325F979-D3F9-4926-81B7-7ACCB31A501B}"/>
          </ac:spMkLst>
        </pc:spChg>
        <pc:picChg chg="add mod ord">
          <ac:chgData name="Kaisa Pelkonen" userId="S::kaisa.pelkonen@orimattila.fi::50bfb147-3766-4b95-bb32-6aba5b2a3c5e" providerId="AD" clId="Web-{59F7EED8-C43C-47CA-BE0B-BD6305A004EA}" dt="2019-10-09T16:02:23.173" v="110"/>
          <ac:picMkLst>
            <pc:docMk/>
            <pc:sldMk cId="782385677" sldId="256"/>
            <ac:picMk id="4" creationId="{C32E8322-3C73-4376-813F-C6EB5B8DF6DF}"/>
          </ac:picMkLst>
        </pc:picChg>
      </pc:sldChg>
      <pc:sldChg chg="addSp modSp new mod setBg addAnim modAnim setClrOvrMap">
        <pc:chgData name="Kaisa Pelkonen" userId="S::kaisa.pelkonen@orimattila.fi::50bfb147-3766-4b95-bb32-6aba5b2a3c5e" providerId="AD" clId="Web-{59F7EED8-C43C-47CA-BE0B-BD6305A004EA}" dt="2019-10-09T16:23:26.512" v="1341"/>
        <pc:sldMkLst>
          <pc:docMk/>
          <pc:sldMk cId="750770680" sldId="257"/>
        </pc:sldMkLst>
        <pc:spChg chg="mod">
          <ac:chgData name="Kaisa Pelkonen" userId="S::kaisa.pelkonen@orimattila.fi::50bfb147-3766-4b95-bb32-6aba5b2a3c5e" providerId="AD" clId="Web-{59F7EED8-C43C-47CA-BE0B-BD6305A004EA}" dt="2019-10-09T16:08:37.281" v="473"/>
          <ac:spMkLst>
            <pc:docMk/>
            <pc:sldMk cId="750770680" sldId="257"/>
            <ac:spMk id="2" creationId="{D8BC2B3D-DD59-40C1-A0A2-BAF2340DB9BA}"/>
          </ac:spMkLst>
        </pc:spChg>
        <pc:spChg chg="mod">
          <ac:chgData name="Kaisa Pelkonen" userId="S::kaisa.pelkonen@orimattila.fi::50bfb147-3766-4b95-bb32-6aba5b2a3c5e" providerId="AD" clId="Web-{59F7EED8-C43C-47CA-BE0B-BD6305A004EA}" dt="2019-10-09T16:08:37.281" v="473"/>
          <ac:spMkLst>
            <pc:docMk/>
            <pc:sldMk cId="750770680" sldId="257"/>
            <ac:spMk id="3" creationId="{58EE7AD4-C3AC-4071-A620-0A7CBF421920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08:37.281" v="473"/>
          <ac:spMkLst>
            <pc:docMk/>
            <pc:sldMk cId="750770680" sldId="257"/>
            <ac:spMk id="9" creationId="{C5E6CFF1-2F42-4E10-9A97-F116F46F53FE}"/>
          </ac:spMkLst>
        </pc:spChg>
        <pc:picChg chg="add mod ord">
          <ac:chgData name="Kaisa Pelkonen" userId="S::kaisa.pelkonen@orimattila.fi::50bfb147-3766-4b95-bb32-6aba5b2a3c5e" providerId="AD" clId="Web-{59F7EED8-C43C-47CA-BE0B-BD6305A004EA}" dt="2019-10-09T16:08:37.281" v="473"/>
          <ac:picMkLst>
            <pc:docMk/>
            <pc:sldMk cId="750770680" sldId="257"/>
            <ac:picMk id="4" creationId="{20E6715D-C8A7-42FF-B0BB-6EDF305378B7}"/>
          </ac:picMkLst>
        </pc:picChg>
        <pc:cxnChg chg="add">
          <ac:chgData name="Kaisa Pelkonen" userId="S::kaisa.pelkonen@orimattila.fi::50bfb147-3766-4b95-bb32-6aba5b2a3c5e" providerId="AD" clId="Web-{59F7EED8-C43C-47CA-BE0B-BD6305A004EA}" dt="2019-10-09T16:08:37.281" v="473"/>
          <ac:cxnSpMkLst>
            <pc:docMk/>
            <pc:sldMk cId="750770680" sldId="257"/>
            <ac:cxnSpMk id="11" creationId="{67182200-4859-4C8D-BCBB-55B245C28BA3}"/>
          </ac:cxnSpMkLst>
        </pc:cxnChg>
      </pc:sldChg>
      <pc:sldChg chg="addSp delSp modSp new mod setBg setClrOvrMap">
        <pc:chgData name="Kaisa Pelkonen" userId="S::kaisa.pelkonen@orimattila.fi::50bfb147-3766-4b95-bb32-6aba5b2a3c5e" providerId="AD" clId="Web-{59F7EED8-C43C-47CA-BE0B-BD6305A004EA}" dt="2019-10-09T16:07:54.438" v="471" actId="1076"/>
        <pc:sldMkLst>
          <pc:docMk/>
          <pc:sldMk cId="4139017419" sldId="258"/>
        </pc:sldMkLst>
        <pc:spChg chg="mod ord">
          <ac:chgData name="Kaisa Pelkonen" userId="S::kaisa.pelkonen@orimattila.fi::50bfb147-3766-4b95-bb32-6aba5b2a3c5e" providerId="AD" clId="Web-{59F7EED8-C43C-47CA-BE0B-BD6305A004EA}" dt="2019-10-09T16:07:46.828" v="467"/>
          <ac:spMkLst>
            <pc:docMk/>
            <pc:sldMk cId="4139017419" sldId="258"/>
            <ac:spMk id="2" creationId="{30FFE352-31C2-4008-90B3-E6E953571FC0}"/>
          </ac:spMkLst>
        </pc:spChg>
        <pc:spChg chg="mod ord">
          <ac:chgData name="Kaisa Pelkonen" userId="S::kaisa.pelkonen@orimattila.fi::50bfb147-3766-4b95-bb32-6aba5b2a3c5e" providerId="AD" clId="Web-{59F7EED8-C43C-47CA-BE0B-BD6305A004EA}" dt="2019-10-09T16:07:46.828" v="467"/>
          <ac:spMkLst>
            <pc:docMk/>
            <pc:sldMk cId="4139017419" sldId="258"/>
            <ac:spMk id="3" creationId="{231C7A96-B80B-4D2E-919D-6D7452D5A252}"/>
          </ac:spMkLst>
        </pc:spChg>
        <pc:spChg chg="add del">
          <ac:chgData name="Kaisa Pelkonen" userId="S::kaisa.pelkonen@orimattila.fi::50bfb147-3766-4b95-bb32-6aba5b2a3c5e" providerId="AD" clId="Web-{59F7EED8-C43C-47CA-BE0B-BD6305A004EA}" dt="2019-10-09T16:07:50.235" v="469"/>
          <ac:spMkLst>
            <pc:docMk/>
            <pc:sldMk cId="4139017419" sldId="258"/>
            <ac:spMk id="13" creationId="{2EEE8F11-3582-44B7-9869-F2D26D7DD9D4}"/>
          </ac:spMkLst>
        </pc:spChg>
        <pc:spChg chg="add del">
          <ac:chgData name="Kaisa Pelkonen" userId="S::kaisa.pelkonen@orimattila.fi::50bfb147-3766-4b95-bb32-6aba5b2a3c5e" providerId="AD" clId="Web-{59F7EED8-C43C-47CA-BE0B-BD6305A004EA}" dt="2019-10-09T16:07:50.235" v="469"/>
          <ac:spMkLst>
            <pc:docMk/>
            <pc:sldMk cId="4139017419" sldId="258"/>
            <ac:spMk id="15" creationId="{2141F1CC-6A53-4BCF-9127-AABB52E2497E}"/>
          </ac:spMkLst>
        </pc:spChg>
        <pc:spChg chg="add del">
          <ac:chgData name="Kaisa Pelkonen" userId="S::kaisa.pelkonen@orimattila.fi::50bfb147-3766-4b95-bb32-6aba5b2a3c5e" providerId="AD" clId="Web-{59F7EED8-C43C-47CA-BE0B-BD6305A004EA}" dt="2019-10-09T16:07:50.235" v="469"/>
          <ac:spMkLst>
            <pc:docMk/>
            <pc:sldMk cId="4139017419" sldId="258"/>
            <ac:spMk id="17" creationId="{561B2B49-7142-4CA8-A929-4671548E6A5A}"/>
          </ac:spMkLst>
        </pc:spChg>
        <pc:spChg chg="add del">
          <ac:chgData name="Kaisa Pelkonen" userId="S::kaisa.pelkonen@orimattila.fi::50bfb147-3766-4b95-bb32-6aba5b2a3c5e" providerId="AD" clId="Web-{59F7EED8-C43C-47CA-BE0B-BD6305A004EA}" dt="2019-10-09T16:07:50.235" v="469"/>
          <ac:spMkLst>
            <pc:docMk/>
            <pc:sldMk cId="4139017419" sldId="258"/>
            <ac:spMk id="19" creationId="{2EEE8F11-3582-44B7-9869-F2D26D7DD9D4}"/>
          </ac:spMkLst>
        </pc:spChg>
        <pc:spChg chg="add del">
          <ac:chgData name="Kaisa Pelkonen" userId="S::kaisa.pelkonen@orimattila.fi::50bfb147-3766-4b95-bb32-6aba5b2a3c5e" providerId="AD" clId="Web-{59F7EED8-C43C-47CA-BE0B-BD6305A004EA}" dt="2019-10-09T16:07:50.235" v="469"/>
          <ac:spMkLst>
            <pc:docMk/>
            <pc:sldMk cId="4139017419" sldId="258"/>
            <ac:spMk id="24" creationId="{2141F1CC-6A53-4BCF-9127-AABB52E2497E}"/>
          </ac:spMkLst>
        </pc:spChg>
        <pc:spChg chg="add del">
          <ac:chgData name="Kaisa Pelkonen" userId="S::kaisa.pelkonen@orimattila.fi::50bfb147-3766-4b95-bb32-6aba5b2a3c5e" providerId="AD" clId="Web-{59F7EED8-C43C-47CA-BE0B-BD6305A004EA}" dt="2019-10-09T16:07:50.235" v="469"/>
          <ac:spMkLst>
            <pc:docMk/>
            <pc:sldMk cId="4139017419" sldId="258"/>
            <ac:spMk id="26" creationId="{561B2B49-7142-4CA8-A929-4671548E6A5A}"/>
          </ac:spMkLst>
        </pc:spChg>
        <pc:picChg chg="add mod ord">
          <ac:chgData name="Kaisa Pelkonen" userId="S::kaisa.pelkonen@orimattila.fi::50bfb147-3766-4b95-bb32-6aba5b2a3c5e" providerId="AD" clId="Web-{59F7EED8-C43C-47CA-BE0B-BD6305A004EA}" dt="2019-10-09T16:07:52.594" v="470" actId="1076"/>
          <ac:picMkLst>
            <pc:docMk/>
            <pc:sldMk cId="4139017419" sldId="258"/>
            <ac:picMk id="4" creationId="{C1B7199E-742B-465B-AF34-BCC4CD1BCE14}"/>
          </ac:picMkLst>
        </pc:picChg>
        <pc:picChg chg="add mod">
          <ac:chgData name="Kaisa Pelkonen" userId="S::kaisa.pelkonen@orimattila.fi::50bfb147-3766-4b95-bb32-6aba5b2a3c5e" providerId="AD" clId="Web-{59F7EED8-C43C-47CA-BE0B-BD6305A004EA}" dt="2019-10-09T16:07:54.438" v="471" actId="1076"/>
          <ac:picMkLst>
            <pc:docMk/>
            <pc:sldMk cId="4139017419" sldId="258"/>
            <ac:picMk id="6" creationId="{37BD725B-3773-4E3F-9515-0AA7B465A369}"/>
          </ac:picMkLst>
        </pc:picChg>
        <pc:picChg chg="add mod">
          <ac:chgData name="Kaisa Pelkonen" userId="S::kaisa.pelkonen@orimattila.fi::50bfb147-3766-4b95-bb32-6aba5b2a3c5e" providerId="AD" clId="Web-{59F7EED8-C43C-47CA-BE0B-BD6305A004EA}" dt="2019-10-09T16:07:46.828" v="467"/>
          <ac:picMkLst>
            <pc:docMk/>
            <pc:sldMk cId="4139017419" sldId="258"/>
            <ac:picMk id="8" creationId="{63E79DC1-61F3-4F3C-B825-D9F5F7958036}"/>
          </ac:picMkLst>
        </pc:picChg>
        <pc:picChg chg="add del">
          <ac:chgData name="Kaisa Pelkonen" userId="S::kaisa.pelkonen@orimattila.fi::50bfb147-3766-4b95-bb32-6aba5b2a3c5e" providerId="AD" clId="Web-{59F7EED8-C43C-47CA-BE0B-BD6305A004EA}" dt="2019-10-09T16:07:46.828" v="467"/>
          <ac:picMkLst>
            <pc:docMk/>
            <pc:sldMk cId="4139017419" sldId="258"/>
            <ac:picMk id="22" creationId="{DD257392-088E-4D55-B128-FFD59A895D80}"/>
          </ac:picMkLst>
        </pc:picChg>
      </pc:sldChg>
      <pc:sldChg chg="addSp delSp modSp new mod setBg modClrScheme setClrOvrMap chgLayout">
        <pc:chgData name="Kaisa Pelkonen" userId="S::kaisa.pelkonen@orimattila.fi::50bfb147-3766-4b95-bb32-6aba5b2a3c5e" providerId="AD" clId="Web-{59F7EED8-C43C-47CA-BE0B-BD6305A004EA}" dt="2019-10-09T16:13:07.796" v="767" actId="20577"/>
        <pc:sldMkLst>
          <pc:docMk/>
          <pc:sldMk cId="4271565829" sldId="259"/>
        </pc:sldMkLst>
        <pc:spChg chg="mod ord">
          <ac:chgData name="Kaisa Pelkonen" userId="S::kaisa.pelkonen@orimattila.fi::50bfb147-3766-4b95-bb32-6aba5b2a3c5e" providerId="AD" clId="Web-{59F7EED8-C43C-47CA-BE0B-BD6305A004EA}" dt="2019-10-09T16:12:22.702" v="660"/>
          <ac:spMkLst>
            <pc:docMk/>
            <pc:sldMk cId="4271565829" sldId="259"/>
            <ac:spMk id="2" creationId="{A950D5CA-E2D4-41D1-898D-E8013347FB29}"/>
          </ac:spMkLst>
        </pc:spChg>
        <pc:spChg chg="mod ord">
          <ac:chgData name="Kaisa Pelkonen" userId="S::kaisa.pelkonen@orimattila.fi::50bfb147-3766-4b95-bb32-6aba5b2a3c5e" providerId="AD" clId="Web-{59F7EED8-C43C-47CA-BE0B-BD6305A004EA}" dt="2019-10-09T16:13:07.796" v="767" actId="20577"/>
          <ac:spMkLst>
            <pc:docMk/>
            <pc:sldMk cId="4271565829" sldId="259"/>
            <ac:spMk id="3" creationId="{E2788D9E-8ABF-4664-A334-AE9A5E28ED4D}"/>
          </ac:spMkLst>
        </pc:spChg>
        <pc:spChg chg="add del mod ord">
          <ac:chgData name="Kaisa Pelkonen" userId="S::kaisa.pelkonen@orimattila.fi::50bfb147-3766-4b95-bb32-6aba5b2a3c5e" providerId="AD" clId="Web-{59F7EED8-C43C-47CA-BE0B-BD6305A004EA}" dt="2019-10-09T16:10:21.656" v="491"/>
          <ac:spMkLst>
            <pc:docMk/>
            <pc:sldMk cId="4271565829" sldId="259"/>
            <ac:spMk id="4" creationId="{5C72B32F-718D-4DA9-BB82-F1C53F3D488E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12:22.702" v="660"/>
          <ac:spMkLst>
            <pc:docMk/>
            <pc:sldMk cId="4271565829" sldId="259"/>
            <ac:spMk id="10" creationId="{867D4867-5BA7-4462-B2F6-A23F4A622AA7}"/>
          </ac:spMkLst>
        </pc:spChg>
        <pc:picChg chg="add mod ord modCrop">
          <ac:chgData name="Kaisa Pelkonen" userId="S::kaisa.pelkonen@orimattila.fi::50bfb147-3766-4b95-bb32-6aba5b2a3c5e" providerId="AD" clId="Web-{59F7EED8-C43C-47CA-BE0B-BD6305A004EA}" dt="2019-10-09T16:12:34.249" v="663" actId="1076"/>
          <ac:picMkLst>
            <pc:docMk/>
            <pc:sldMk cId="4271565829" sldId="259"/>
            <ac:picMk id="5" creationId="{60E176A4-C217-491E-87EF-DA9E69BDEBF3}"/>
          </ac:picMkLst>
        </pc:picChg>
      </pc:sldChg>
      <pc:sldChg chg="addSp delSp modSp new mod setBg">
        <pc:chgData name="Kaisa Pelkonen" userId="S::kaisa.pelkonen@orimattila.fi::50bfb147-3766-4b95-bb32-6aba5b2a3c5e" providerId="AD" clId="Web-{59F7EED8-C43C-47CA-BE0B-BD6305A004EA}" dt="2019-10-09T16:16:10.826" v="965" actId="14100"/>
        <pc:sldMkLst>
          <pc:docMk/>
          <pc:sldMk cId="1699476652" sldId="260"/>
        </pc:sldMkLst>
        <pc:spChg chg="mod">
          <ac:chgData name="Kaisa Pelkonen" userId="S::kaisa.pelkonen@orimattila.fi::50bfb147-3766-4b95-bb32-6aba5b2a3c5e" providerId="AD" clId="Web-{59F7EED8-C43C-47CA-BE0B-BD6305A004EA}" dt="2019-10-09T16:15:48.014" v="960" actId="20577"/>
          <ac:spMkLst>
            <pc:docMk/>
            <pc:sldMk cId="1699476652" sldId="260"/>
            <ac:spMk id="2" creationId="{BFE019F9-C29C-4BD6-B1B7-54C445D7CDA9}"/>
          </ac:spMkLst>
        </pc:spChg>
        <pc:spChg chg="mod ord">
          <ac:chgData name="Kaisa Pelkonen" userId="S::kaisa.pelkonen@orimattila.fi::50bfb147-3766-4b95-bb32-6aba5b2a3c5e" providerId="AD" clId="Web-{59F7EED8-C43C-47CA-BE0B-BD6305A004EA}" dt="2019-10-09T16:15:38.998" v="955" actId="20577"/>
          <ac:spMkLst>
            <pc:docMk/>
            <pc:sldMk cId="1699476652" sldId="260"/>
            <ac:spMk id="3" creationId="{2B05F873-A668-4E32-89E0-0CF929D3DD9E}"/>
          </ac:spMkLst>
        </pc:spChg>
        <pc:spChg chg="del">
          <ac:chgData name="Kaisa Pelkonen" userId="S::kaisa.pelkonen@orimattila.fi::50bfb147-3766-4b95-bb32-6aba5b2a3c5e" providerId="AD" clId="Web-{59F7EED8-C43C-47CA-BE0B-BD6305A004EA}" dt="2019-10-09T16:13:45.108" v="785"/>
          <ac:spMkLst>
            <pc:docMk/>
            <pc:sldMk cId="1699476652" sldId="260"/>
            <ac:spMk id="4" creationId="{DCE7BB29-9626-4E70-BC24-35D59943D8C2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15:31.873" v="952"/>
          <ac:spMkLst>
            <pc:docMk/>
            <pc:sldMk cId="1699476652" sldId="260"/>
            <ac:spMk id="10" creationId="{AFA67CD3-AB4E-4A7A-BEB8-53C445D8C44E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15:31.873" v="952"/>
          <ac:spMkLst>
            <pc:docMk/>
            <pc:sldMk cId="1699476652" sldId="260"/>
            <ac:spMk id="14" creationId="{339C8D78-A644-462F-B674-F440635E5353}"/>
          </ac:spMkLst>
        </pc:spChg>
        <pc:picChg chg="add mod ord modCrop">
          <ac:chgData name="Kaisa Pelkonen" userId="S::kaisa.pelkonen@orimattila.fi::50bfb147-3766-4b95-bb32-6aba5b2a3c5e" providerId="AD" clId="Web-{59F7EED8-C43C-47CA-BE0B-BD6305A004EA}" dt="2019-10-09T16:16:10.826" v="965" actId="14100"/>
          <ac:picMkLst>
            <pc:docMk/>
            <pc:sldMk cId="1699476652" sldId="260"/>
            <ac:picMk id="5" creationId="{BA90D952-D328-467A-B9B5-524148AF5C1D}"/>
          </ac:picMkLst>
        </pc:picChg>
        <pc:picChg chg="add">
          <ac:chgData name="Kaisa Pelkonen" userId="S::kaisa.pelkonen@orimattila.fi::50bfb147-3766-4b95-bb32-6aba5b2a3c5e" providerId="AD" clId="Web-{59F7EED8-C43C-47CA-BE0B-BD6305A004EA}" dt="2019-10-09T16:15:31.873" v="952"/>
          <ac:picMkLst>
            <pc:docMk/>
            <pc:sldMk cId="1699476652" sldId="260"/>
            <ac:picMk id="12" creationId="{07CF545F-9C2E-4446-97CD-AD92990C2B68}"/>
          </ac:picMkLst>
        </pc:picChg>
      </pc:sldChg>
      <pc:sldChg chg="addSp delSp modSp new mod setBg setClrOvrMap">
        <pc:chgData name="Kaisa Pelkonen" userId="S::kaisa.pelkonen@orimattila.fi::50bfb147-3766-4b95-bb32-6aba5b2a3c5e" providerId="AD" clId="Web-{59F7EED8-C43C-47CA-BE0B-BD6305A004EA}" dt="2019-10-09T16:23:10.293" v="1337" actId="20577"/>
        <pc:sldMkLst>
          <pc:docMk/>
          <pc:sldMk cId="131344850" sldId="261"/>
        </pc:sldMkLst>
        <pc:spChg chg="mod">
          <ac:chgData name="Kaisa Pelkonen" userId="S::kaisa.pelkonen@orimattila.fi::50bfb147-3766-4b95-bb32-6aba5b2a3c5e" providerId="AD" clId="Web-{59F7EED8-C43C-47CA-BE0B-BD6305A004EA}" dt="2019-10-09T16:22:44.340" v="1328"/>
          <ac:spMkLst>
            <pc:docMk/>
            <pc:sldMk cId="131344850" sldId="261"/>
            <ac:spMk id="2" creationId="{3441BCF1-08D0-42B7-90EE-4B7A4A6BC69B}"/>
          </ac:spMkLst>
        </pc:spChg>
        <pc:spChg chg="mod">
          <ac:chgData name="Kaisa Pelkonen" userId="S::kaisa.pelkonen@orimattila.fi::50bfb147-3766-4b95-bb32-6aba5b2a3c5e" providerId="AD" clId="Web-{59F7EED8-C43C-47CA-BE0B-BD6305A004EA}" dt="2019-10-09T16:23:10.293" v="1337" actId="20577"/>
          <ac:spMkLst>
            <pc:docMk/>
            <pc:sldMk cId="131344850" sldId="261"/>
            <ac:spMk id="3" creationId="{1D4990C7-2336-4FA8-95F4-26B508A36FA5}"/>
          </ac:spMkLst>
        </pc:spChg>
        <pc:spChg chg="del">
          <ac:chgData name="Kaisa Pelkonen" userId="S::kaisa.pelkonen@orimattila.fi::50bfb147-3766-4b95-bb32-6aba5b2a3c5e" providerId="AD" clId="Web-{59F7EED8-C43C-47CA-BE0B-BD6305A004EA}" dt="2019-10-09T16:20:28.872" v="995"/>
          <ac:spMkLst>
            <pc:docMk/>
            <pc:sldMk cId="131344850" sldId="261"/>
            <ac:spMk id="4" creationId="{D5C2FAB3-9A16-4828-A80A-FB7B692F6B6D}"/>
          </ac:spMkLst>
        </pc:spChg>
        <pc:spChg chg="add">
          <ac:chgData name="Kaisa Pelkonen" userId="S::kaisa.pelkonen@orimattila.fi::50bfb147-3766-4b95-bb32-6aba5b2a3c5e" providerId="AD" clId="Web-{59F7EED8-C43C-47CA-BE0B-BD6305A004EA}" dt="2019-10-09T16:22:44.340" v="1328"/>
          <ac:spMkLst>
            <pc:docMk/>
            <pc:sldMk cId="131344850" sldId="261"/>
            <ac:spMk id="10" creationId="{867D4867-5BA7-4462-B2F6-A23F4A622AA7}"/>
          </ac:spMkLst>
        </pc:spChg>
        <pc:picChg chg="add mod ord modCrop">
          <ac:chgData name="Kaisa Pelkonen" userId="S::kaisa.pelkonen@orimattila.fi::50bfb147-3766-4b95-bb32-6aba5b2a3c5e" providerId="AD" clId="Web-{59F7EED8-C43C-47CA-BE0B-BD6305A004EA}" dt="2019-10-09T16:22:44.340" v="1328"/>
          <ac:picMkLst>
            <pc:docMk/>
            <pc:sldMk cId="131344850" sldId="261"/>
            <ac:picMk id="5" creationId="{56BB31E2-F2A5-451E-A066-E66A893296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2.11.2020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ruoka, lautanen, pöytä, hedelmä&#10;&#10;Kuvaus luotu, erittäin korkea luotettavuus">
            <a:extLst>
              <a:ext uri="{FF2B5EF4-FFF2-40B4-BE49-F238E27FC236}">
                <a16:creationId xmlns:a16="http://schemas.microsoft.com/office/drawing/2014/main" id="{C32E8322-3C73-4376-813F-C6EB5B8DF6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769532" y="1695576"/>
            <a:ext cx="8652938" cy="2857191"/>
          </a:xfrm>
        </p:spPr>
        <p:txBody>
          <a:bodyPr anchor="ctr">
            <a:normAutofit/>
          </a:bodyPr>
          <a:lstStyle/>
          <a:p>
            <a:r>
              <a:rPr lang="fi-FI" sz="5000" dirty="0">
                <a:cs typeface="Calibri Light"/>
              </a:rPr>
              <a:t>VEDENKULUTUS</a:t>
            </a:r>
            <a:br>
              <a:rPr lang="fi-FI" sz="5000" dirty="0">
                <a:cs typeface="Calibri Light"/>
              </a:rPr>
            </a:br>
            <a:r>
              <a:rPr lang="fi-FI" sz="5000" dirty="0">
                <a:cs typeface="Calibri Light"/>
              </a:rPr>
              <a:t>JA</a:t>
            </a:r>
            <a:br>
              <a:rPr lang="fi-FI" sz="5000" dirty="0">
                <a:cs typeface="Calibri Light"/>
              </a:rPr>
            </a:br>
            <a:r>
              <a:rPr lang="fi-FI" sz="5000" dirty="0">
                <a:cs typeface="Calibri Light"/>
              </a:rPr>
              <a:t>NESTEPITOISUUS RUOKA-AINEISSA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800">
                <a:ea typeface="+mn-lt"/>
                <a:cs typeface="+mn-lt"/>
              </a:rPr>
              <a:t>VESI</a:t>
            </a:r>
            <a:endParaRPr lang="fi-FI" sz="800"/>
          </a:p>
          <a:p>
            <a:r>
              <a:rPr lang="fi-FI" sz="800">
                <a:ea typeface="+mn-lt"/>
                <a:cs typeface="+mn-lt"/>
              </a:rPr>
              <a:t>MONIALAINEN OPPIMISKOKONAISUUS 7LK</a:t>
            </a:r>
            <a:endParaRPr lang="fi-FI" sz="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Kuva, joka sisältää kohteen sade, vesi&#10;&#10;Kuvaus luotu, erittäin korkea luotettavuus">
            <a:extLst>
              <a:ext uri="{FF2B5EF4-FFF2-40B4-BE49-F238E27FC236}">
                <a16:creationId xmlns:a16="http://schemas.microsoft.com/office/drawing/2014/main" id="{20E6715D-C8A7-42FF-B0BB-6EDF30537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572" b="125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8BC2B3D-DD59-40C1-A0A2-BAF2340D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fi-FI" sz="4000">
                <a:solidFill>
                  <a:srgbClr val="FFFFFF"/>
                </a:solidFill>
                <a:cs typeface="Calibri Light"/>
              </a:rPr>
              <a:t>PÄIVÄN OHJELMA</a:t>
            </a:r>
            <a:endParaRPr lang="fi-FI" sz="400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EE7AD4-C3AC-4071-A620-0A7CBF42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fi-FI" sz="2000" dirty="0">
              <a:solidFill>
                <a:srgbClr val="FFFFFF"/>
              </a:solidFill>
              <a:ea typeface="+mn-lt"/>
              <a:cs typeface="+mn-lt"/>
            </a:endParaRPr>
          </a:p>
          <a:p>
            <a:r>
              <a:rPr lang="fi-FI" sz="2000" dirty="0">
                <a:solidFill>
                  <a:srgbClr val="FFFFFF"/>
                </a:solidFill>
                <a:ea typeface="+mn-lt"/>
                <a:cs typeface="+mn-lt"/>
              </a:rPr>
              <a:t>Klo 9.10 - 9.55 ryhmien jako ja aloitusteksti, tehtävien esittely</a:t>
            </a:r>
            <a:endParaRPr lang="fi-FI" dirty="0">
              <a:cs typeface="Calibri"/>
            </a:endParaRPr>
          </a:p>
          <a:p>
            <a:r>
              <a:rPr lang="fi-FI" sz="2000" dirty="0">
                <a:solidFill>
                  <a:srgbClr val="FFFFFF"/>
                </a:solidFill>
                <a:ea typeface="+mn-lt"/>
                <a:cs typeface="+mn-lt"/>
              </a:rPr>
              <a:t>Klo 10.10 - 12.05 Työpistetyöskentelyä</a:t>
            </a:r>
          </a:p>
          <a:p>
            <a:r>
              <a:rPr lang="fi-FI" sz="2000" dirty="0">
                <a:solidFill>
                  <a:srgbClr val="FFFFFF"/>
                </a:solidFill>
                <a:ea typeface="+mn-lt"/>
                <a:cs typeface="+mn-lt"/>
              </a:rPr>
              <a:t>Klo 11.45 ruokailu </a:t>
            </a:r>
            <a:endParaRPr lang="fi-FI" dirty="0"/>
          </a:p>
          <a:p>
            <a:r>
              <a:rPr lang="fi-FI" sz="2000" dirty="0">
                <a:solidFill>
                  <a:srgbClr val="FFFFFF"/>
                </a:solidFill>
                <a:ea typeface="+mn-lt"/>
                <a:cs typeface="+mn-lt"/>
              </a:rPr>
              <a:t>Klo 12.30 - 14.05</a:t>
            </a:r>
          </a:p>
          <a:p>
            <a:pPr lvl="1"/>
            <a:r>
              <a:rPr lang="fi-FI" sz="2000" dirty="0">
                <a:solidFill>
                  <a:srgbClr val="FFFFFF"/>
                </a:solidFill>
                <a:ea typeface="+mn-lt"/>
                <a:cs typeface="+mn-lt"/>
              </a:rPr>
              <a:t>Välipalan ohjeistus ja valmistaminen</a:t>
            </a:r>
            <a:endParaRPr lang="fi-FI" sz="2000" dirty="0">
              <a:solidFill>
                <a:srgbClr val="FFFFFF"/>
              </a:solidFill>
              <a:cs typeface="Calibri"/>
            </a:endParaRPr>
          </a:p>
          <a:p>
            <a:pPr lvl="1"/>
            <a:r>
              <a:rPr lang="fi-FI" sz="2000" dirty="0">
                <a:solidFill>
                  <a:srgbClr val="FFFFFF"/>
                </a:solidFill>
                <a:ea typeface="+mn-lt"/>
                <a:cs typeface="+mn-lt"/>
              </a:rPr>
              <a:t>tietokilpailu </a:t>
            </a:r>
            <a:endParaRPr lang="fi-FI" sz="200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077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E33DBEB-9D5C-4E90-AC5A-E24AC039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fi-FI" sz="3600">
                <a:solidFill>
                  <a:schemeClr val="tx2"/>
                </a:solidFill>
                <a:cs typeface="Calibri Light"/>
              </a:rPr>
              <a:t>Keskustelua tekstistä</a:t>
            </a:r>
            <a:endParaRPr lang="fi-FI" sz="360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319F97-74DC-479C-B0FF-C283CB2AF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solidFill>
                  <a:schemeClr val="tx2"/>
                </a:solidFill>
                <a:ea typeface="+mn-lt"/>
                <a:cs typeface="+mn-lt"/>
              </a:rPr>
              <a:t>Miten selviäisit päivästä ilman vettä? Entä kahdesta? Entä viikosta?</a:t>
            </a:r>
            <a:endParaRPr lang="fi-FI" sz="2000" dirty="0">
              <a:solidFill>
                <a:schemeClr val="tx2"/>
              </a:solidFill>
              <a:cs typeface="Calibri" panose="020F0502020204030204"/>
            </a:endParaRPr>
          </a:p>
          <a:p>
            <a:r>
              <a:rPr lang="fi-FI" sz="2000" dirty="0">
                <a:solidFill>
                  <a:schemeClr val="tx2"/>
                </a:solidFill>
                <a:ea typeface="+mn-lt"/>
                <a:cs typeface="+mn-lt"/>
              </a:rPr>
              <a:t>Miten arkesi muuttuisi, jos vettä ei olisi käytettävissä?</a:t>
            </a:r>
            <a:endParaRPr lang="fi-FI" sz="2000" dirty="0">
              <a:solidFill>
                <a:schemeClr val="tx2"/>
              </a:solidFill>
              <a:cs typeface="Calibri"/>
            </a:endParaRPr>
          </a:p>
          <a:p>
            <a:r>
              <a:rPr lang="fi-FI" sz="2000" dirty="0">
                <a:solidFill>
                  <a:schemeClr val="tx2"/>
                </a:solidFill>
                <a:ea typeface="+mn-lt"/>
                <a:cs typeface="+mn-lt"/>
              </a:rPr>
              <a:t>Mistä joutuisit luopumaan, jos käytössäsi olisi ainoastaan 20 l vettä/päivä? Mihin käyttäisit vetesi?</a:t>
            </a:r>
            <a:endParaRPr lang="fi-FI" sz="2000" dirty="0">
              <a:solidFill>
                <a:schemeClr val="tx2"/>
              </a:solidFill>
              <a:cs typeface="Calibri"/>
            </a:endParaRPr>
          </a:p>
          <a:p>
            <a:r>
              <a:rPr lang="fi-FI" sz="2000" dirty="0">
                <a:solidFill>
                  <a:schemeClr val="tx2"/>
                </a:solidFill>
                <a:ea typeface="+mn-lt"/>
                <a:cs typeface="+mn-lt"/>
              </a:rPr>
              <a:t>Kuinka voisit omalta osaltasi säästää vettä?</a:t>
            </a:r>
            <a:endParaRPr lang="fi-FI" sz="2000" dirty="0">
              <a:solidFill>
                <a:schemeClr val="tx2"/>
              </a:solidFill>
              <a:cs typeface="Calibri"/>
            </a:endParaRPr>
          </a:p>
          <a:p>
            <a:r>
              <a:rPr lang="fi-FI" sz="2000" dirty="0">
                <a:solidFill>
                  <a:schemeClr val="tx2"/>
                </a:solidFill>
                <a:ea typeface="+mn-lt"/>
                <a:cs typeface="+mn-lt"/>
              </a:rPr>
              <a:t>Mitkä tekijät vaikuttavat maailmanlaajuisesti veden saantiin?</a:t>
            </a:r>
            <a:endParaRPr lang="fi-FI" sz="2000" dirty="0">
              <a:solidFill>
                <a:schemeClr val="tx2"/>
              </a:solidFill>
              <a:cs typeface="Calibri"/>
            </a:endParaRPr>
          </a:p>
          <a:p>
            <a:r>
              <a:rPr lang="fi-FI" sz="2000" dirty="0">
                <a:solidFill>
                  <a:schemeClr val="tx2"/>
                </a:solidFill>
                <a:ea typeface="+mn-lt"/>
                <a:cs typeface="+mn-lt"/>
              </a:rPr>
              <a:t>Voiko vesipula uhata Suomea?</a:t>
            </a:r>
            <a:endParaRPr lang="fi-FI" sz="2000" dirty="0">
              <a:solidFill>
                <a:schemeClr val="tx2"/>
              </a:solidFill>
            </a:endParaRPr>
          </a:p>
          <a:p>
            <a:endParaRPr lang="fi-FI" sz="18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14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FFE352-31C2-4008-90B3-E6E95357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fi-FI" dirty="0">
                <a:cs typeface="Calibri Light"/>
              </a:rPr>
              <a:t>TEHTÄVÄPISTEET</a:t>
            </a:r>
            <a:endParaRPr lang="fi-FI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uva 6" descr="Kuva, joka sisältää kohteen henkilö, sisä, auto, pannu&#10;&#10;Kuvaus luotu, erittäin korkea luotettavuus">
            <a:extLst>
              <a:ext uri="{FF2B5EF4-FFF2-40B4-BE49-F238E27FC236}">
                <a16:creationId xmlns:a16="http://schemas.microsoft.com/office/drawing/2014/main" id="{37BD725B-3773-4E3F-9515-0AA7B465A3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9" r="18218" b="-4"/>
          <a:stretch/>
        </p:blipFill>
        <p:spPr>
          <a:xfrm>
            <a:off x="3559122" y="2661260"/>
            <a:ext cx="2788920" cy="278892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Kuva 4" descr="Kuva, joka sisältää kohteen pöytä, kuppi, silmälasit, lasi&#10;&#10;Kuvaus luotu, erittäin korkea luotettavuus">
            <a:extLst>
              <a:ext uri="{FF2B5EF4-FFF2-40B4-BE49-F238E27FC236}">
                <a16:creationId xmlns:a16="http://schemas.microsoft.com/office/drawing/2014/main" id="{C1B7199E-742B-465B-AF34-BCC4CD1BCE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66" r="-1" b="-1"/>
          <a:stretch/>
        </p:blipFill>
        <p:spPr>
          <a:xfrm>
            <a:off x="20" y="10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8" descr="Kuva, joka sisältää kohteen sisä, ruoka, vihreä, pöytä&#10;&#10;Kuvaus luotu, erittäin korkea luotettavuus">
            <a:extLst>
              <a:ext uri="{FF2B5EF4-FFF2-40B4-BE49-F238E27FC236}">
                <a16:creationId xmlns:a16="http://schemas.microsoft.com/office/drawing/2014/main" id="{63E79DC1-61F3-4F3C-B825-D9F5F79580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3" r="13422"/>
          <a:stretch/>
        </p:blipFill>
        <p:spPr>
          <a:xfrm>
            <a:off x="4825" y="4007260"/>
            <a:ext cx="3155071" cy="2850749"/>
          </a:xfrm>
          <a:custGeom>
            <a:avLst/>
            <a:gdLst>
              <a:gd name="connsiteX0" fmla="*/ 1358746 w 3155071"/>
              <a:gd name="connsiteY0" fmla="*/ 0 h 2850749"/>
              <a:gd name="connsiteX1" fmla="*/ 3155071 w 3155071"/>
              <a:gd name="connsiteY1" fmla="*/ 1796325 h 2850749"/>
              <a:gd name="connsiteX2" fmla="*/ 2848287 w 3155071"/>
              <a:gd name="connsiteY2" fmla="*/ 2800668 h 2850749"/>
              <a:gd name="connsiteX3" fmla="*/ 2810837 w 3155071"/>
              <a:gd name="connsiteY3" fmla="*/ 2850749 h 2850749"/>
              <a:gd name="connsiteX4" fmla="*/ 0 w 3155071"/>
              <a:gd name="connsiteY4" fmla="*/ 2850749 h 2850749"/>
              <a:gd name="connsiteX5" fmla="*/ 0 w 3155071"/>
              <a:gd name="connsiteY5" fmla="*/ 623564 h 2850749"/>
              <a:gd name="connsiteX6" fmla="*/ 88552 w 3155071"/>
              <a:gd name="connsiteY6" fmla="*/ 526132 h 2850749"/>
              <a:gd name="connsiteX7" fmla="*/ 1358746 w 3155071"/>
              <a:gd name="connsiteY7" fmla="*/ 0 h 285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1C7A96-B80B-4D2E-919D-6D7452D5A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fi-FI" sz="1800">
                <a:cs typeface="Calibri" panose="020F0502020204030204"/>
              </a:rPr>
              <a:t>VEDEN KULUTUS</a:t>
            </a:r>
          </a:p>
          <a:p>
            <a:pPr marL="514350" indent="-514350">
              <a:buAutoNum type="arabicPeriod"/>
            </a:pPr>
            <a:r>
              <a:rPr lang="fi-FI" sz="1800">
                <a:cs typeface="Calibri" panose="020F0502020204030204"/>
              </a:rPr>
              <a:t>VESITESTI</a:t>
            </a:r>
          </a:p>
          <a:p>
            <a:pPr marL="514350" indent="-514350">
              <a:buAutoNum type="arabicPeriod"/>
            </a:pPr>
            <a:r>
              <a:rPr lang="fi-FI" sz="1800">
                <a:cs typeface="Calibri" panose="020F0502020204030204"/>
              </a:rPr>
              <a:t>RUOKA-AINEIDEN NESTEPITOISUUS</a:t>
            </a:r>
          </a:p>
          <a:p>
            <a:pPr marL="0" indent="0">
              <a:buNone/>
            </a:pPr>
            <a:endParaRPr lang="fi-FI" sz="1800">
              <a:cs typeface="Calibri" panose="020F0502020204030204"/>
            </a:endParaRPr>
          </a:p>
          <a:p>
            <a:pPr marL="0" indent="0">
              <a:buNone/>
            </a:pPr>
            <a:endParaRPr lang="fi-FI" sz="18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9017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50D5CA-E2D4-41D1-898D-E8013347F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VEDEN KULUTUS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788D9E-8ABF-4664-A334-AE9A5E28E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/>
              <a:t>MONISTE</a:t>
            </a:r>
          </a:p>
          <a:p>
            <a:pPr lvl="1"/>
            <a:r>
              <a:rPr lang="en-US" sz="2000" dirty="0" err="1"/>
              <a:t>Ohjeistus</a:t>
            </a:r>
            <a:r>
              <a:rPr lang="en-US" sz="2000" dirty="0"/>
              <a:t> </a:t>
            </a:r>
            <a:r>
              <a:rPr lang="en-US" sz="2000" dirty="0" err="1"/>
              <a:t>monisteessa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Lukekaa</a:t>
            </a:r>
            <a:r>
              <a:rPr lang="en-US" sz="2000" dirty="0"/>
              <a:t> </a:t>
            </a:r>
            <a:r>
              <a:rPr lang="en-US" sz="2000" dirty="0" err="1"/>
              <a:t>tarkkaan</a:t>
            </a:r>
            <a:r>
              <a:rPr lang="en-US" sz="2000" dirty="0"/>
              <a:t> </a:t>
            </a:r>
            <a:r>
              <a:rPr lang="en-US" sz="2000" dirty="0" err="1"/>
              <a:t>erityisesti</a:t>
            </a:r>
            <a:r>
              <a:rPr lang="en-US" sz="2000" dirty="0"/>
              <a:t> </a:t>
            </a:r>
            <a:r>
              <a:rPr lang="en-US" sz="2000" dirty="0" err="1"/>
              <a:t>kohta</a:t>
            </a:r>
            <a:r>
              <a:rPr lang="en-US" sz="2000" dirty="0"/>
              <a:t>, </a:t>
            </a:r>
            <a:r>
              <a:rPr lang="en-US" sz="2000" dirty="0" err="1"/>
              <a:t>jossa</a:t>
            </a:r>
            <a:r>
              <a:rPr lang="en-US" sz="2000" dirty="0"/>
              <a:t> MITATAAN </a:t>
            </a:r>
            <a:r>
              <a:rPr lang="en-US" sz="2000" dirty="0" err="1"/>
              <a:t>vettä</a:t>
            </a:r>
            <a:r>
              <a:rPr lang="en-US" sz="2000" dirty="0"/>
              <a:t> </a:t>
            </a:r>
            <a:r>
              <a:rPr lang="en-US" sz="2000" dirty="0" err="1"/>
              <a:t>hanasta</a:t>
            </a:r>
            <a:r>
              <a:rPr lang="en-US" sz="2000" dirty="0"/>
              <a:t> </a:t>
            </a:r>
            <a:r>
              <a:rPr lang="en-US" sz="2000" dirty="0" err="1"/>
              <a:t>laskettaessa</a:t>
            </a:r>
            <a:endParaRPr lang="en-US" sz="2000" dirty="0" err="1">
              <a:cs typeface="Calibri" panose="020F0502020204030204"/>
            </a:endParaRPr>
          </a:p>
          <a:p>
            <a:r>
              <a:rPr lang="en-US" sz="2000" dirty="0" err="1">
                <a:cs typeface="Calibri" panose="020F0502020204030204"/>
              </a:rPr>
              <a:t>Aloittakaa</a:t>
            </a:r>
            <a:r>
              <a:rPr lang="en-US" sz="2000" dirty="0">
                <a:cs typeface="Calibri" panose="020F0502020204030204"/>
              </a:rPr>
              <a:t> ARVIOINNISTA ja </a:t>
            </a:r>
            <a:r>
              <a:rPr lang="en-US" sz="2000" dirty="0" err="1">
                <a:cs typeface="Calibri" panose="020F0502020204030204"/>
              </a:rPr>
              <a:t>sen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jälkeen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vasta</a:t>
            </a:r>
            <a:r>
              <a:rPr lang="en-US" sz="2000" dirty="0">
                <a:cs typeface="Calibri" panose="020F0502020204030204"/>
              </a:rPr>
              <a:t> </a:t>
            </a:r>
            <a:r>
              <a:rPr lang="en-US" sz="2000" dirty="0" err="1">
                <a:cs typeface="Calibri" panose="020F0502020204030204"/>
              </a:rPr>
              <a:t>tekemään</a:t>
            </a:r>
            <a:r>
              <a:rPr lang="en-US" sz="2000" dirty="0">
                <a:cs typeface="Calibri" panose="020F0502020204030204"/>
              </a:rPr>
              <a:t>!</a:t>
            </a:r>
            <a:endParaRPr lang="en-US" sz="2000" dirty="0"/>
          </a:p>
        </p:txBody>
      </p:sp>
      <p:pic>
        <p:nvPicPr>
          <p:cNvPr id="5" name="Kuva 5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60E176A4-C217-491E-87EF-DA9E69BDEB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8333" t="13300" r="27778"/>
          <a:stretch/>
        </p:blipFill>
        <p:spPr>
          <a:xfrm>
            <a:off x="5758681" y="154637"/>
            <a:ext cx="6019045" cy="67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6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441BCF1-08D0-42B7-90EE-4B7A4A6BC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Ruoka-aineiden vesipitoisuus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D4990C7-2336-4FA8-95F4-26B508A36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3468" y="2638043"/>
            <a:ext cx="3363974" cy="34156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Tarvitsette</a:t>
            </a:r>
            <a:r>
              <a:rPr lang="en-US" sz="2000" dirty="0"/>
              <a:t> </a:t>
            </a:r>
            <a:r>
              <a:rPr lang="en-US" sz="2000" dirty="0" err="1"/>
              <a:t>palan</a:t>
            </a:r>
            <a:r>
              <a:rPr lang="en-US" sz="2000" dirty="0"/>
              <a:t> </a:t>
            </a:r>
            <a:r>
              <a:rPr lang="en-US" sz="2000" dirty="0" err="1"/>
              <a:t>omenaa</a:t>
            </a:r>
            <a:r>
              <a:rPr lang="en-US" sz="2000" dirty="0"/>
              <a:t> ja </a:t>
            </a:r>
            <a:r>
              <a:rPr lang="en-US" sz="2000" dirty="0" err="1"/>
              <a:t>kurkkua</a:t>
            </a:r>
            <a:r>
              <a:rPr lang="en-US" sz="2000" dirty="0"/>
              <a:t> </a:t>
            </a:r>
            <a:r>
              <a:rPr lang="en-US" sz="2000" dirty="0" err="1"/>
              <a:t>tähän</a:t>
            </a:r>
            <a:r>
              <a:rPr lang="en-US" sz="2000" dirty="0"/>
              <a:t> </a:t>
            </a:r>
            <a:r>
              <a:rPr lang="en-US" sz="2000" dirty="0" err="1"/>
              <a:t>tehtävään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Pöydillä</a:t>
            </a:r>
            <a:r>
              <a:rPr lang="en-US" sz="2000" dirty="0"/>
              <a:t> on </a:t>
            </a:r>
            <a:r>
              <a:rPr lang="en-US" sz="2000" dirty="0" err="1"/>
              <a:t>valmiina</a:t>
            </a:r>
            <a:r>
              <a:rPr lang="en-US" sz="2000" dirty="0"/>
              <a:t> </a:t>
            </a:r>
            <a:r>
              <a:rPr lang="en-US" sz="2000" dirty="0" err="1"/>
              <a:t>välineet</a:t>
            </a:r>
            <a:r>
              <a:rPr lang="en-US" sz="2000" dirty="0"/>
              <a:t>, </a:t>
            </a:r>
            <a:r>
              <a:rPr lang="en-US" sz="2000" dirty="0" err="1"/>
              <a:t>joita</a:t>
            </a:r>
            <a:r>
              <a:rPr lang="en-US" sz="2000" dirty="0"/>
              <a:t> </a:t>
            </a:r>
            <a:r>
              <a:rPr lang="en-US" sz="2000" dirty="0" err="1"/>
              <a:t>saa</a:t>
            </a:r>
            <a:r>
              <a:rPr lang="en-US" sz="2000" dirty="0"/>
              <a:t> </a:t>
            </a:r>
            <a:r>
              <a:rPr lang="en-US" sz="2000" dirty="0" err="1"/>
              <a:t>käyttää</a:t>
            </a:r>
            <a:r>
              <a:rPr lang="en-US" sz="2000" dirty="0"/>
              <a:t> </a:t>
            </a:r>
            <a:r>
              <a:rPr lang="en-US" sz="2000" dirty="0" err="1"/>
              <a:t>nestettä</a:t>
            </a:r>
            <a:r>
              <a:rPr lang="en-US" sz="2000" dirty="0"/>
              <a:t> </a:t>
            </a:r>
            <a:r>
              <a:rPr lang="en-US" sz="2000" dirty="0" err="1"/>
              <a:t>pusrtaessa</a:t>
            </a:r>
            <a:endParaRPr lang="en-US" sz="2000" dirty="0" err="1">
              <a:cs typeface="Calibri"/>
            </a:endParaRPr>
          </a:p>
          <a:p>
            <a:r>
              <a:rPr lang="en-US" sz="2000" dirty="0" err="1"/>
              <a:t>Seuratkaa</a:t>
            </a:r>
            <a:r>
              <a:rPr lang="en-US" sz="2000" dirty="0"/>
              <a:t> TARKASTI </a:t>
            </a:r>
            <a:r>
              <a:rPr lang="en-US" sz="2000" dirty="0" err="1"/>
              <a:t>monisteen</a:t>
            </a:r>
            <a:r>
              <a:rPr lang="en-US" sz="2000" dirty="0"/>
              <a:t> </a:t>
            </a:r>
            <a:r>
              <a:rPr lang="en-US" sz="2000" dirty="0" err="1"/>
              <a:t>ohjeita</a:t>
            </a:r>
            <a:r>
              <a:rPr lang="en-US" sz="2000" dirty="0"/>
              <a:t>, </a:t>
            </a:r>
            <a:r>
              <a:rPr lang="en-US" sz="2000" dirty="0" err="1"/>
              <a:t>jotta</a:t>
            </a:r>
            <a:r>
              <a:rPr lang="en-US" sz="2000" dirty="0"/>
              <a:t> </a:t>
            </a:r>
            <a:r>
              <a:rPr lang="en-US" sz="2000" dirty="0" err="1"/>
              <a:t>tehtävä</a:t>
            </a:r>
            <a:r>
              <a:rPr lang="en-US" sz="2000" dirty="0"/>
              <a:t> </a:t>
            </a:r>
            <a:r>
              <a:rPr lang="en-US" sz="2000" dirty="0" err="1"/>
              <a:t>onnistuu</a:t>
            </a:r>
            <a:r>
              <a:rPr lang="en-US" sz="2000" dirty="0"/>
              <a:t>!</a:t>
            </a:r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MALTTIA :) </a:t>
            </a:r>
          </a:p>
          <a:p>
            <a:endParaRPr lang="en-US" sz="2000">
              <a:cs typeface="Calibri" panose="020F0502020204030204"/>
            </a:endParaRPr>
          </a:p>
        </p:txBody>
      </p:sp>
      <p:pic>
        <p:nvPicPr>
          <p:cNvPr id="5" name="Kuva 5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56BB31E2-F2A5-451E-A066-E66A893296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556" t="17734" r="23333"/>
          <a:stretch/>
        </p:blipFill>
        <p:spPr>
          <a:xfrm>
            <a:off x="5297763" y="771068"/>
            <a:ext cx="6250769" cy="515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4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E019F9-C29C-4BD6-B1B7-54C445D7C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VESITESTI</a:t>
            </a:r>
            <a:endParaRPr lang="fi-FI" dirty="0">
              <a:ea typeface="+mj-ea"/>
              <a:cs typeface="+mj-cs"/>
            </a:endParaRP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Kuva 5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BA90D952-D328-467A-B9B5-524148AF5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3056" t="21182" r="13333" b="7882"/>
          <a:stretch/>
        </p:blipFill>
        <p:spPr>
          <a:xfrm>
            <a:off x="228066" y="2417881"/>
            <a:ext cx="4395076" cy="241624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05F873-A668-4E32-89E0-0CF929D3DD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solidFill>
                  <a:srgbClr val="000000"/>
                </a:solidFill>
              </a:rPr>
              <a:t>Ottakaa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yksi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arvioitava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vesi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kerrallaan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err="1">
                <a:solidFill>
                  <a:srgbClr val="000000"/>
                </a:solidFill>
              </a:rPr>
              <a:t>Arvioikaa</a:t>
            </a:r>
            <a:r>
              <a:rPr lang="en-US" dirty="0">
                <a:solidFill>
                  <a:srgbClr val="000000"/>
                </a:solidFill>
              </a:rPr>
              <a:t> YHDESSÄ ja </a:t>
            </a:r>
            <a:r>
              <a:rPr lang="en-US" err="1">
                <a:solidFill>
                  <a:srgbClr val="000000"/>
                </a:solidFill>
              </a:rPr>
              <a:t>antakaa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lopuksi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arvosana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vedelle</a:t>
            </a:r>
            <a:endParaRPr lang="en-US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</a:rPr>
              <a:t>KAIKKI VEDET OVAT TURVALLISIA MAISTAA!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947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 descr="Kuva, joka sisältää kohteen ruoho, ulko, tuli, vesiposti&#10;&#10;Kuvaus luotu, erittäin korkea luotettavuus">
            <a:extLst>
              <a:ext uri="{FF2B5EF4-FFF2-40B4-BE49-F238E27FC236}">
                <a16:creationId xmlns:a16="http://schemas.microsoft.com/office/drawing/2014/main" id="{CE296D0E-C096-4F63-AD15-328844991F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9" b="792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1FC452E-CFB5-43D7-8FA1-EE9089296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i-FI" sz="3600">
                <a:cs typeface="Calibri Light"/>
              </a:rPr>
              <a:t>ORIMATTILAN VESIKRIISI</a:t>
            </a:r>
            <a:endParaRPr lang="fi-FI" sz="3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58C6AD-7C73-426F-A108-ECE8C61E8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03196"/>
            <a:ext cx="4938077" cy="2634216"/>
          </a:xfrm>
        </p:spPr>
        <p:txBody>
          <a:bodyPr anchor="ctr">
            <a:normAutofit/>
          </a:bodyPr>
          <a:lstStyle/>
          <a:p>
            <a:r>
              <a:rPr lang="en-US" sz="2000" dirty="0" err="1">
                <a:cs typeface="Calibri"/>
              </a:rPr>
              <a:t>Etsi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netistä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uutisia</a:t>
            </a:r>
            <a:r>
              <a:rPr lang="en-US" sz="2000" dirty="0">
                <a:cs typeface="Calibri"/>
              </a:rPr>
              <a:t> Nokian </a:t>
            </a:r>
            <a:r>
              <a:rPr lang="en-US" sz="2000" dirty="0" err="1">
                <a:cs typeface="Calibri"/>
              </a:rPr>
              <a:t>vesikriisistä</a:t>
            </a:r>
            <a:r>
              <a:rPr lang="en-US" sz="2000" dirty="0">
                <a:cs typeface="Calibri"/>
              </a:rPr>
              <a:t> (v. 2007)</a:t>
            </a:r>
          </a:p>
          <a:p>
            <a:r>
              <a:rPr lang="en-US" sz="2000" dirty="0" err="1">
                <a:cs typeface="Calibri"/>
              </a:rPr>
              <a:t>Lukekaa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ainakin</a:t>
            </a:r>
            <a:r>
              <a:rPr lang="en-US" sz="2000" dirty="0">
                <a:cs typeface="Calibri"/>
              </a:rPr>
              <a:t> KAKSI UUTISTA </a:t>
            </a:r>
          </a:p>
          <a:p>
            <a:r>
              <a:rPr lang="en-US" sz="2000" dirty="0" err="1">
                <a:cs typeface="Calibri"/>
              </a:rPr>
              <a:t>Pohtikaa</a:t>
            </a:r>
            <a:r>
              <a:rPr lang="en-US" sz="2000" dirty="0">
                <a:cs typeface="Calibri"/>
              </a:rPr>
              <a:t>, </a:t>
            </a:r>
            <a:r>
              <a:rPr lang="en-US" sz="2000" dirty="0" err="1">
                <a:cs typeface="Calibri"/>
              </a:rPr>
              <a:t>miten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vastaava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kriisi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Orimattilassa</a:t>
            </a:r>
            <a:r>
              <a:rPr lang="en-US" sz="2000" dirty="0">
                <a:cs typeface="Calibri"/>
              </a:rPr>
              <a:t> </a:t>
            </a:r>
            <a:r>
              <a:rPr lang="en-US" sz="2000" dirty="0" err="1">
                <a:cs typeface="Calibri"/>
              </a:rPr>
              <a:t>vaikuttaisi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omaan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 err="1">
                <a:cs typeface="Calibri"/>
              </a:rPr>
              <a:t>arkeesi</a:t>
            </a:r>
            <a:endParaRPr lang="en-US" sz="200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KIRJATKAA YLÖS!!!</a:t>
            </a:r>
          </a:p>
        </p:txBody>
      </p:sp>
    </p:spTree>
    <p:extLst>
      <p:ext uri="{BB962C8B-B14F-4D97-AF65-F5344CB8AC3E}">
        <p14:creationId xmlns:p14="http://schemas.microsoft.com/office/powerpoint/2010/main" val="3641370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Office-teema</vt:lpstr>
      <vt:lpstr>VEDENKULUTUS JA NESTEPITOISUUS RUOKA-AINEISSA</vt:lpstr>
      <vt:lpstr>PÄIVÄN OHJELMA</vt:lpstr>
      <vt:lpstr>Keskustelua tekstistä</vt:lpstr>
      <vt:lpstr>TEHTÄVÄPISTEET</vt:lpstr>
      <vt:lpstr>VEDEN KULUTUS</vt:lpstr>
      <vt:lpstr>Ruoka-aineiden vesipitoisuus</vt:lpstr>
      <vt:lpstr>VESITESTI</vt:lpstr>
      <vt:lpstr>ORIMATTILAN VESIKRIISI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232</cp:revision>
  <dcterms:created xsi:type="dcterms:W3CDTF">2012-08-08T08:08:12Z</dcterms:created>
  <dcterms:modified xsi:type="dcterms:W3CDTF">2020-11-02T11:33:11Z</dcterms:modified>
</cp:coreProperties>
</file>