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58" r:id="rId7"/>
    <p:sldId id="263" r:id="rId8"/>
    <p:sldId id="26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1C5AC-5AB2-4E2F-8245-463B30C88262}" v="43" dt="2024-05-14T07:17:58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ahanen Janne" userId="59e7fa07-3f65-402a-89a3-28676c9bb54c" providerId="ADAL" clId="{3DD1C5AC-5AB2-4E2F-8245-463B30C88262}"/>
    <pc:docChg chg="undo custSel addSld delSld modSld sldOrd">
      <pc:chgData name="Laahanen Janne" userId="59e7fa07-3f65-402a-89a3-28676c9bb54c" providerId="ADAL" clId="{3DD1C5AC-5AB2-4E2F-8245-463B30C88262}" dt="2024-05-14T07:18:16.007" v="1041"/>
      <pc:docMkLst>
        <pc:docMk/>
      </pc:docMkLst>
      <pc:sldChg chg="modSp mod">
        <pc:chgData name="Laahanen Janne" userId="59e7fa07-3f65-402a-89a3-28676c9bb54c" providerId="ADAL" clId="{3DD1C5AC-5AB2-4E2F-8245-463B30C88262}" dt="2024-05-03T07:46:34.018" v="25" actId="20577"/>
        <pc:sldMkLst>
          <pc:docMk/>
          <pc:sldMk cId="2651848559" sldId="256"/>
        </pc:sldMkLst>
        <pc:spChg chg="mod">
          <ac:chgData name="Laahanen Janne" userId="59e7fa07-3f65-402a-89a3-28676c9bb54c" providerId="ADAL" clId="{3DD1C5AC-5AB2-4E2F-8245-463B30C88262}" dt="2024-05-03T07:46:34.018" v="25" actId="20577"/>
          <ac:spMkLst>
            <pc:docMk/>
            <pc:sldMk cId="2651848559" sldId="256"/>
            <ac:spMk id="2" creationId="{7DE482C1-DE7D-11B6-0786-E6B0D3F7C6EB}"/>
          </ac:spMkLst>
        </pc:spChg>
      </pc:sldChg>
      <pc:sldChg chg="addSp delSp modSp new mod">
        <pc:chgData name="Laahanen Janne" userId="59e7fa07-3f65-402a-89a3-28676c9bb54c" providerId="ADAL" clId="{3DD1C5AC-5AB2-4E2F-8245-463B30C88262}" dt="2024-05-14T07:08:24.861" v="861" actId="1076"/>
        <pc:sldMkLst>
          <pc:docMk/>
          <pc:sldMk cId="1886827548" sldId="257"/>
        </pc:sldMkLst>
        <pc:spChg chg="mod">
          <ac:chgData name="Laahanen Janne" userId="59e7fa07-3f65-402a-89a3-28676c9bb54c" providerId="ADAL" clId="{3DD1C5AC-5AB2-4E2F-8245-463B30C88262}" dt="2024-05-03T07:46:51.095" v="65" actId="20577"/>
          <ac:spMkLst>
            <pc:docMk/>
            <pc:sldMk cId="1886827548" sldId="257"/>
            <ac:spMk id="2" creationId="{61891F9D-7E62-95D0-06C9-9649AEEDA779}"/>
          </ac:spMkLst>
        </pc:spChg>
        <pc:spChg chg="mod">
          <ac:chgData name="Laahanen Janne" userId="59e7fa07-3f65-402a-89a3-28676c9bb54c" providerId="ADAL" clId="{3DD1C5AC-5AB2-4E2F-8245-463B30C88262}" dt="2024-05-14T07:00:15.149" v="750" actId="27636"/>
          <ac:spMkLst>
            <pc:docMk/>
            <pc:sldMk cId="1886827548" sldId="257"/>
            <ac:spMk id="3" creationId="{33C8DCE4-C73E-CAB4-FB3A-908C223C5C03}"/>
          </ac:spMkLst>
        </pc:spChg>
        <pc:spChg chg="add del mod">
          <ac:chgData name="Laahanen Janne" userId="59e7fa07-3f65-402a-89a3-28676c9bb54c" providerId="ADAL" clId="{3DD1C5AC-5AB2-4E2F-8245-463B30C88262}" dt="2024-05-14T07:03:29.516" v="754" actId="478"/>
          <ac:spMkLst>
            <pc:docMk/>
            <pc:sldMk cId="1886827548" sldId="257"/>
            <ac:spMk id="4" creationId="{95F29890-097F-8A03-5683-28F8EB38295D}"/>
          </ac:spMkLst>
        </pc:spChg>
        <pc:spChg chg="add mod">
          <ac:chgData name="Laahanen Janne" userId="59e7fa07-3f65-402a-89a3-28676c9bb54c" providerId="ADAL" clId="{3DD1C5AC-5AB2-4E2F-8245-463B30C88262}" dt="2024-05-14T07:04:12.626" v="767" actId="14100"/>
          <ac:spMkLst>
            <pc:docMk/>
            <pc:sldMk cId="1886827548" sldId="257"/>
            <ac:spMk id="5" creationId="{9A18F63F-0ADC-AB85-4871-09E25218F3BD}"/>
          </ac:spMkLst>
        </pc:spChg>
        <pc:spChg chg="add mod">
          <ac:chgData name="Laahanen Janne" userId="59e7fa07-3f65-402a-89a3-28676c9bb54c" providerId="ADAL" clId="{3DD1C5AC-5AB2-4E2F-8245-463B30C88262}" dt="2024-05-14T07:04:45.453" v="772" actId="1076"/>
          <ac:spMkLst>
            <pc:docMk/>
            <pc:sldMk cId="1886827548" sldId="257"/>
            <ac:spMk id="6" creationId="{4E2E3B14-59F9-E256-2C61-1D8436107224}"/>
          </ac:spMkLst>
        </pc:spChg>
        <pc:spChg chg="add mod">
          <ac:chgData name="Laahanen Janne" userId="59e7fa07-3f65-402a-89a3-28676c9bb54c" providerId="ADAL" clId="{3DD1C5AC-5AB2-4E2F-8245-463B30C88262}" dt="2024-05-14T07:04:45.453" v="772" actId="1076"/>
          <ac:spMkLst>
            <pc:docMk/>
            <pc:sldMk cId="1886827548" sldId="257"/>
            <ac:spMk id="7" creationId="{F2BB25C6-B349-5DE3-D9A4-900DBCE48D81}"/>
          </ac:spMkLst>
        </pc:spChg>
        <pc:spChg chg="add mod">
          <ac:chgData name="Laahanen Janne" userId="59e7fa07-3f65-402a-89a3-28676c9bb54c" providerId="ADAL" clId="{3DD1C5AC-5AB2-4E2F-8245-463B30C88262}" dt="2024-05-14T07:05:12.890" v="777" actId="1076"/>
          <ac:spMkLst>
            <pc:docMk/>
            <pc:sldMk cId="1886827548" sldId="257"/>
            <ac:spMk id="8" creationId="{1434FB9A-90D0-1284-EFEA-8FF68C18D90C}"/>
          </ac:spMkLst>
        </pc:spChg>
        <pc:spChg chg="add mod">
          <ac:chgData name="Laahanen Janne" userId="59e7fa07-3f65-402a-89a3-28676c9bb54c" providerId="ADAL" clId="{3DD1C5AC-5AB2-4E2F-8245-463B30C88262}" dt="2024-05-14T07:05:12.890" v="777" actId="1076"/>
          <ac:spMkLst>
            <pc:docMk/>
            <pc:sldMk cId="1886827548" sldId="257"/>
            <ac:spMk id="9" creationId="{3E87542F-D85C-FA4F-F0E3-44F4E6C8F43E}"/>
          </ac:spMkLst>
        </pc:spChg>
        <pc:spChg chg="add mod">
          <ac:chgData name="Laahanen Janne" userId="59e7fa07-3f65-402a-89a3-28676c9bb54c" providerId="ADAL" clId="{3DD1C5AC-5AB2-4E2F-8245-463B30C88262}" dt="2024-05-14T07:05:12.890" v="777" actId="1076"/>
          <ac:spMkLst>
            <pc:docMk/>
            <pc:sldMk cId="1886827548" sldId="257"/>
            <ac:spMk id="10" creationId="{DB04E446-AA65-20F5-D0C6-B4BA02AC6DB7}"/>
          </ac:spMkLst>
        </pc:spChg>
        <pc:spChg chg="add mod">
          <ac:chgData name="Laahanen Janne" userId="59e7fa07-3f65-402a-89a3-28676c9bb54c" providerId="ADAL" clId="{3DD1C5AC-5AB2-4E2F-8245-463B30C88262}" dt="2024-05-14T07:07:36.855" v="853" actId="1076"/>
          <ac:spMkLst>
            <pc:docMk/>
            <pc:sldMk cId="1886827548" sldId="257"/>
            <ac:spMk id="11" creationId="{2EE12AD4-B966-53EA-046B-0E4B1E459EC1}"/>
          </ac:spMkLst>
        </pc:spChg>
        <pc:spChg chg="add mod">
          <ac:chgData name="Laahanen Janne" userId="59e7fa07-3f65-402a-89a3-28676c9bb54c" providerId="ADAL" clId="{3DD1C5AC-5AB2-4E2F-8245-463B30C88262}" dt="2024-05-14T07:08:24.861" v="861" actId="1076"/>
          <ac:spMkLst>
            <pc:docMk/>
            <pc:sldMk cId="1886827548" sldId="257"/>
            <ac:spMk id="12" creationId="{760D0C92-03F7-0867-BB09-98FFAEDE61F2}"/>
          </ac:spMkLst>
        </pc:spChg>
        <pc:spChg chg="add del">
          <ac:chgData name="Laahanen Janne" userId="59e7fa07-3f65-402a-89a3-28676c9bb54c" providerId="ADAL" clId="{3DD1C5AC-5AB2-4E2F-8245-463B30C88262}" dt="2024-05-14T07:06:21.742" v="797" actId="478"/>
          <ac:spMkLst>
            <pc:docMk/>
            <pc:sldMk cId="1886827548" sldId="257"/>
            <ac:spMk id="13" creationId="{F8A4C1BB-993B-5E84-97CA-C6DEFB05C155}"/>
          </ac:spMkLst>
        </pc:spChg>
        <pc:spChg chg="add del mod">
          <ac:chgData name="Laahanen Janne" userId="59e7fa07-3f65-402a-89a3-28676c9bb54c" providerId="ADAL" clId="{3DD1C5AC-5AB2-4E2F-8245-463B30C88262}" dt="2024-05-14T07:06:44.363" v="835" actId="767"/>
          <ac:spMkLst>
            <pc:docMk/>
            <pc:sldMk cId="1886827548" sldId="257"/>
            <ac:spMk id="14" creationId="{B99928BB-F16B-1C88-93CD-BAF91D912B94}"/>
          </ac:spMkLst>
        </pc:spChg>
        <pc:spChg chg="add mod">
          <ac:chgData name="Laahanen Janne" userId="59e7fa07-3f65-402a-89a3-28676c9bb54c" providerId="ADAL" clId="{3DD1C5AC-5AB2-4E2F-8245-463B30C88262}" dt="2024-05-14T07:08:09.463" v="859" actId="14100"/>
          <ac:spMkLst>
            <pc:docMk/>
            <pc:sldMk cId="1886827548" sldId="257"/>
            <ac:spMk id="15" creationId="{6D1AE9E7-0C0A-7B89-309F-C431E74013FC}"/>
          </ac:spMkLst>
        </pc:spChg>
        <pc:spChg chg="add del mod">
          <ac:chgData name="Laahanen Janne" userId="59e7fa07-3f65-402a-89a3-28676c9bb54c" providerId="ADAL" clId="{3DD1C5AC-5AB2-4E2F-8245-463B30C88262}" dt="2024-05-14T07:07:32.775" v="850"/>
          <ac:spMkLst>
            <pc:docMk/>
            <pc:sldMk cId="1886827548" sldId="257"/>
            <ac:spMk id="16" creationId="{EF5BD7A6-1B20-77A1-4CA6-D254A0922035}"/>
          </ac:spMkLst>
        </pc:spChg>
        <pc:spChg chg="add mod">
          <ac:chgData name="Laahanen Janne" userId="59e7fa07-3f65-402a-89a3-28676c9bb54c" providerId="ADAL" clId="{3DD1C5AC-5AB2-4E2F-8245-463B30C88262}" dt="2024-05-14T07:08:17.893" v="860" actId="1076"/>
          <ac:spMkLst>
            <pc:docMk/>
            <pc:sldMk cId="1886827548" sldId="257"/>
            <ac:spMk id="17" creationId="{7CC4B7DF-A883-3DAF-6EB7-46E69BB7D659}"/>
          </ac:spMkLst>
        </pc:spChg>
      </pc:sldChg>
      <pc:sldChg chg="addSp delSp modSp new mod modClrScheme chgLayout">
        <pc:chgData name="Laahanen Janne" userId="59e7fa07-3f65-402a-89a3-28676c9bb54c" providerId="ADAL" clId="{3DD1C5AC-5AB2-4E2F-8245-463B30C88262}" dt="2024-05-14T07:17:58.196" v="1034" actId="1076"/>
        <pc:sldMkLst>
          <pc:docMk/>
          <pc:sldMk cId="2555357859" sldId="258"/>
        </pc:sldMkLst>
        <pc:spChg chg="mod ord">
          <ac:chgData name="Laahanen Janne" userId="59e7fa07-3f65-402a-89a3-28676c9bb54c" providerId="ADAL" clId="{3DD1C5AC-5AB2-4E2F-8245-463B30C88262}" dt="2024-05-14T06:58:43.504" v="656" actId="700"/>
          <ac:spMkLst>
            <pc:docMk/>
            <pc:sldMk cId="2555357859" sldId="258"/>
            <ac:spMk id="2" creationId="{3760335E-4EAD-ADC4-0B25-BD54AA200CE4}"/>
          </ac:spMkLst>
        </pc:spChg>
        <pc:spChg chg="del mod ord">
          <ac:chgData name="Laahanen Janne" userId="59e7fa07-3f65-402a-89a3-28676c9bb54c" providerId="ADAL" clId="{3DD1C5AC-5AB2-4E2F-8245-463B30C88262}" dt="2024-05-14T06:58:43.504" v="656" actId="700"/>
          <ac:spMkLst>
            <pc:docMk/>
            <pc:sldMk cId="2555357859" sldId="258"/>
            <ac:spMk id="3" creationId="{C10E2AFA-70BE-1736-A65E-5CDFA9F12BCE}"/>
          </ac:spMkLst>
        </pc:spChg>
        <pc:spChg chg="add mod ord">
          <ac:chgData name="Laahanen Janne" userId="59e7fa07-3f65-402a-89a3-28676c9bb54c" providerId="ADAL" clId="{3DD1C5AC-5AB2-4E2F-8245-463B30C88262}" dt="2024-05-14T06:59:05.534" v="711" actId="20577"/>
          <ac:spMkLst>
            <pc:docMk/>
            <pc:sldMk cId="2555357859" sldId="258"/>
            <ac:spMk id="4" creationId="{D711FF2E-269D-C52C-940C-A8586CF5014F}"/>
          </ac:spMkLst>
        </pc:spChg>
        <pc:picChg chg="add mod">
          <ac:chgData name="Laahanen Janne" userId="59e7fa07-3f65-402a-89a3-28676c9bb54c" providerId="ADAL" clId="{3DD1C5AC-5AB2-4E2F-8245-463B30C88262}" dt="2024-05-14T07:15:32.452" v="1018" actId="1076"/>
          <ac:picMkLst>
            <pc:docMk/>
            <pc:sldMk cId="2555357859" sldId="258"/>
            <ac:picMk id="2050" creationId="{7D3713EE-B143-DB3F-28A3-532CF2C4E3CF}"/>
          </ac:picMkLst>
        </pc:picChg>
        <pc:picChg chg="add mod">
          <ac:chgData name="Laahanen Janne" userId="59e7fa07-3f65-402a-89a3-28676c9bb54c" providerId="ADAL" clId="{3DD1C5AC-5AB2-4E2F-8245-463B30C88262}" dt="2024-05-14T07:15:56.796" v="1022" actId="688"/>
          <ac:picMkLst>
            <pc:docMk/>
            <pc:sldMk cId="2555357859" sldId="258"/>
            <ac:picMk id="2052" creationId="{AE3D5544-3F0A-DDD4-A163-5190FF7BD8D1}"/>
          </ac:picMkLst>
        </pc:picChg>
        <pc:picChg chg="add mod">
          <ac:chgData name="Laahanen Janne" userId="59e7fa07-3f65-402a-89a3-28676c9bb54c" providerId="ADAL" clId="{3DD1C5AC-5AB2-4E2F-8245-463B30C88262}" dt="2024-05-14T07:17:02.969" v="1026" actId="1076"/>
          <ac:picMkLst>
            <pc:docMk/>
            <pc:sldMk cId="2555357859" sldId="258"/>
            <ac:picMk id="2054" creationId="{569EB56A-68EE-0E99-8662-F9C0597988BD}"/>
          </ac:picMkLst>
        </pc:picChg>
        <pc:picChg chg="add mod">
          <ac:chgData name="Laahanen Janne" userId="59e7fa07-3f65-402a-89a3-28676c9bb54c" providerId="ADAL" clId="{3DD1C5AC-5AB2-4E2F-8245-463B30C88262}" dt="2024-05-14T07:17:24.930" v="1031" actId="14100"/>
          <ac:picMkLst>
            <pc:docMk/>
            <pc:sldMk cId="2555357859" sldId="258"/>
            <ac:picMk id="2056" creationId="{2D8C93CD-71C5-9690-D9AD-96588FB90064}"/>
          </ac:picMkLst>
        </pc:picChg>
        <pc:picChg chg="add mod">
          <ac:chgData name="Laahanen Janne" userId="59e7fa07-3f65-402a-89a3-28676c9bb54c" providerId="ADAL" clId="{3DD1C5AC-5AB2-4E2F-8245-463B30C88262}" dt="2024-05-14T07:17:58.196" v="1034" actId="1076"/>
          <ac:picMkLst>
            <pc:docMk/>
            <pc:sldMk cId="2555357859" sldId="258"/>
            <ac:picMk id="2058" creationId="{C3E522C5-18C3-5DD5-495C-43375E6DEBCF}"/>
          </ac:picMkLst>
        </pc:picChg>
      </pc:sldChg>
      <pc:sldChg chg="addSp delSp modSp new mod ord setBg modClrScheme chgLayout">
        <pc:chgData name="Laahanen Janne" userId="59e7fa07-3f65-402a-89a3-28676c9bb54c" providerId="ADAL" clId="{3DD1C5AC-5AB2-4E2F-8245-463B30C88262}" dt="2024-05-14T07:14:55.694" v="1014" actId="171"/>
        <pc:sldMkLst>
          <pc:docMk/>
          <pc:sldMk cId="1801863685" sldId="259"/>
        </pc:sldMkLst>
        <pc:spChg chg="mod ord">
          <ac:chgData name="Laahanen Janne" userId="59e7fa07-3f65-402a-89a3-28676c9bb54c" providerId="ADAL" clId="{3DD1C5AC-5AB2-4E2F-8245-463B30C88262}" dt="2024-05-14T07:14:27.920" v="989" actId="207"/>
          <ac:spMkLst>
            <pc:docMk/>
            <pc:sldMk cId="1801863685" sldId="259"/>
            <ac:spMk id="2" creationId="{6F151B56-7F29-AD34-9447-5964B3C5358B}"/>
          </ac:spMkLst>
        </pc:spChg>
        <pc:spChg chg="del mod ord">
          <ac:chgData name="Laahanen Janne" userId="59e7fa07-3f65-402a-89a3-28676c9bb54c" providerId="ADAL" clId="{3DD1C5AC-5AB2-4E2F-8245-463B30C88262}" dt="2024-05-14T06:58:49.781" v="657" actId="700"/>
          <ac:spMkLst>
            <pc:docMk/>
            <pc:sldMk cId="1801863685" sldId="259"/>
            <ac:spMk id="3" creationId="{B1EB3267-7EB3-054D-A787-EACA72F6A2EB}"/>
          </ac:spMkLst>
        </pc:spChg>
        <pc:spChg chg="add mod ord">
          <ac:chgData name="Laahanen Janne" userId="59e7fa07-3f65-402a-89a3-28676c9bb54c" providerId="ADAL" clId="{3DD1C5AC-5AB2-4E2F-8245-463B30C88262}" dt="2024-05-14T06:58:56.516" v="683" actId="20577"/>
          <ac:spMkLst>
            <pc:docMk/>
            <pc:sldMk cId="1801863685" sldId="259"/>
            <ac:spMk id="4" creationId="{156DF522-7D10-679D-DB60-60D8A6589D28}"/>
          </ac:spMkLst>
        </pc:spChg>
        <pc:spChg chg="add mod ord">
          <ac:chgData name="Laahanen Janne" userId="59e7fa07-3f65-402a-89a3-28676c9bb54c" providerId="ADAL" clId="{3DD1C5AC-5AB2-4E2F-8245-463B30C88262}" dt="2024-05-14T07:14:55.694" v="1014" actId="171"/>
          <ac:spMkLst>
            <pc:docMk/>
            <pc:sldMk cId="1801863685" sldId="259"/>
            <ac:spMk id="5" creationId="{C9695891-1EBB-DC3F-1AFD-A073174EAA7E}"/>
          </ac:spMkLst>
        </pc:spChg>
      </pc:sldChg>
      <pc:sldChg chg="addSp delSp modSp new mod modMedia setBg modClrScheme addAnim delAnim chgLayout">
        <pc:chgData name="Laahanen Janne" userId="59e7fa07-3f65-402a-89a3-28676c9bb54c" providerId="ADAL" clId="{3DD1C5AC-5AB2-4E2F-8245-463B30C88262}" dt="2024-05-14T07:18:16.007" v="1041"/>
        <pc:sldMkLst>
          <pc:docMk/>
          <pc:sldMk cId="2124512321" sldId="260"/>
        </pc:sldMkLst>
        <pc:spChg chg="mod ord">
          <ac:chgData name="Laahanen Janne" userId="59e7fa07-3f65-402a-89a3-28676c9bb54c" providerId="ADAL" clId="{3DD1C5AC-5AB2-4E2F-8245-463B30C88262}" dt="2024-05-14T07:18:16.007" v="1039" actId="26606"/>
          <ac:spMkLst>
            <pc:docMk/>
            <pc:sldMk cId="2124512321" sldId="260"/>
            <ac:spMk id="2" creationId="{0900EB23-25C9-2B2A-3B85-D0E80F489F58}"/>
          </ac:spMkLst>
        </pc:spChg>
        <pc:spChg chg="del mod ord">
          <ac:chgData name="Laahanen Janne" userId="59e7fa07-3f65-402a-89a3-28676c9bb54c" providerId="ADAL" clId="{3DD1C5AC-5AB2-4E2F-8245-463B30C88262}" dt="2024-05-14T06:55:25.636" v="655" actId="700"/>
          <ac:spMkLst>
            <pc:docMk/>
            <pc:sldMk cId="2124512321" sldId="260"/>
            <ac:spMk id="3" creationId="{6B13C438-1C92-359C-050C-9044AD1C2D5B}"/>
          </ac:spMkLst>
        </pc:spChg>
        <pc:spChg chg="add mod ord">
          <ac:chgData name="Laahanen Janne" userId="59e7fa07-3f65-402a-89a3-28676c9bb54c" providerId="ADAL" clId="{3DD1C5AC-5AB2-4E2F-8245-463B30C88262}" dt="2024-05-14T07:18:16.007" v="1039" actId="26606"/>
          <ac:spMkLst>
            <pc:docMk/>
            <pc:sldMk cId="2124512321" sldId="260"/>
            <ac:spMk id="4" creationId="{06E01F6F-12A5-5630-056D-933F3E7B8EF6}"/>
          </ac:spMkLst>
        </pc:spChg>
        <pc:spChg chg="add del">
          <ac:chgData name="Laahanen Janne" userId="59e7fa07-3f65-402a-89a3-28676c9bb54c" providerId="ADAL" clId="{3DD1C5AC-5AB2-4E2F-8245-463B30C88262}" dt="2024-05-14T07:18:15.981" v="1038" actId="26606"/>
          <ac:spMkLst>
            <pc:docMk/>
            <pc:sldMk cId="2124512321" sldId="260"/>
            <ac:spMk id="10" creationId="{C1DD1A8A-57D5-4A81-AD04-532B043C5611}"/>
          </ac:spMkLst>
        </pc:spChg>
        <pc:spChg chg="add del">
          <ac:chgData name="Laahanen Janne" userId="59e7fa07-3f65-402a-89a3-28676c9bb54c" providerId="ADAL" clId="{3DD1C5AC-5AB2-4E2F-8245-463B30C88262}" dt="2024-05-14T07:18:15.981" v="1038" actId="26606"/>
          <ac:spMkLst>
            <pc:docMk/>
            <pc:sldMk cId="2124512321" sldId="260"/>
            <ac:spMk id="12" creationId="{007891EC-4501-44ED-A8C8-B11B6DB767AB}"/>
          </ac:spMkLst>
        </pc:spChg>
        <pc:spChg chg="add">
          <ac:chgData name="Laahanen Janne" userId="59e7fa07-3f65-402a-89a3-28676c9bb54c" providerId="ADAL" clId="{3DD1C5AC-5AB2-4E2F-8245-463B30C88262}" dt="2024-05-14T07:18:16.007" v="1039" actId="26606"/>
          <ac:spMkLst>
            <pc:docMk/>
            <pc:sldMk cId="2124512321" sldId="260"/>
            <ac:spMk id="14" creationId="{C1DD1A8A-57D5-4A81-AD04-532B043C5611}"/>
          </ac:spMkLst>
        </pc:spChg>
        <pc:spChg chg="add">
          <ac:chgData name="Laahanen Janne" userId="59e7fa07-3f65-402a-89a3-28676c9bb54c" providerId="ADAL" clId="{3DD1C5AC-5AB2-4E2F-8245-463B30C88262}" dt="2024-05-14T07:18:16.007" v="1039" actId="26606"/>
          <ac:spMkLst>
            <pc:docMk/>
            <pc:sldMk cId="2124512321" sldId="260"/>
            <ac:spMk id="16" creationId="{007891EC-4501-44ED-A8C8-B11B6DB767AB}"/>
          </ac:spMkLst>
        </pc:spChg>
        <pc:picChg chg="add del mod">
          <ac:chgData name="Laahanen Janne" userId="59e7fa07-3f65-402a-89a3-28676c9bb54c" providerId="ADAL" clId="{3DD1C5AC-5AB2-4E2F-8245-463B30C88262}" dt="2024-05-14T07:18:15.981" v="1038" actId="26606"/>
          <ac:picMkLst>
            <pc:docMk/>
            <pc:sldMk cId="2124512321" sldId="260"/>
            <ac:picMk id="6" creationId="{0E7BD3A9-799B-AF62-5B38-8ECAA1AB651F}"/>
          </ac:picMkLst>
        </pc:picChg>
        <pc:picChg chg="add">
          <ac:chgData name="Laahanen Janne" userId="59e7fa07-3f65-402a-89a3-28676c9bb54c" providerId="ADAL" clId="{3DD1C5AC-5AB2-4E2F-8245-463B30C88262}" dt="2024-05-14T07:18:16.007" v="1039" actId="26606"/>
          <ac:picMkLst>
            <pc:docMk/>
            <pc:sldMk cId="2124512321" sldId="260"/>
            <ac:picMk id="15" creationId="{1EF77BAB-9E99-C6FF-3951-00ABB805CB78}"/>
          </ac:picMkLst>
        </pc:picChg>
      </pc:sldChg>
      <pc:sldChg chg="addSp delSp modSp new mod setBg modClrScheme chgLayout">
        <pc:chgData name="Laahanen Janne" userId="59e7fa07-3f65-402a-89a3-28676c9bb54c" providerId="ADAL" clId="{3DD1C5AC-5AB2-4E2F-8245-463B30C88262}" dt="2024-05-14T07:12:31.704" v="927"/>
        <pc:sldMkLst>
          <pc:docMk/>
          <pc:sldMk cId="3733640815" sldId="261"/>
        </pc:sldMkLst>
        <pc:spChg chg="del mod ord">
          <ac:chgData name="Laahanen Janne" userId="59e7fa07-3f65-402a-89a3-28676c9bb54c" providerId="ADAL" clId="{3DD1C5AC-5AB2-4E2F-8245-463B30C88262}" dt="2024-05-14T07:09:35.737" v="863" actId="700"/>
          <ac:spMkLst>
            <pc:docMk/>
            <pc:sldMk cId="3733640815" sldId="261"/>
            <ac:spMk id="2" creationId="{50DAC489-F54F-E2A5-DE30-6302E8EA8B73}"/>
          </ac:spMkLst>
        </pc:spChg>
        <pc:spChg chg="del mod ord">
          <ac:chgData name="Laahanen Janne" userId="59e7fa07-3f65-402a-89a3-28676c9bb54c" providerId="ADAL" clId="{3DD1C5AC-5AB2-4E2F-8245-463B30C88262}" dt="2024-05-14T07:09:35.737" v="863" actId="700"/>
          <ac:spMkLst>
            <pc:docMk/>
            <pc:sldMk cId="3733640815" sldId="261"/>
            <ac:spMk id="3" creationId="{B3329B0C-AF91-D33A-A5FD-80BBAB48D5DE}"/>
          </ac:spMkLst>
        </pc:spChg>
        <pc:spChg chg="add mod ord">
          <ac:chgData name="Laahanen Janne" userId="59e7fa07-3f65-402a-89a3-28676c9bb54c" providerId="ADAL" clId="{3DD1C5AC-5AB2-4E2F-8245-463B30C88262}" dt="2024-05-14T07:09:40.168" v="884" actId="20577"/>
          <ac:spMkLst>
            <pc:docMk/>
            <pc:sldMk cId="3733640815" sldId="261"/>
            <ac:spMk id="4" creationId="{D4CCCFF6-2CC7-F124-D0C9-5C7BE699F528}"/>
          </ac:spMkLst>
        </pc:spChg>
        <pc:spChg chg="add mod ord">
          <ac:chgData name="Laahanen Janne" userId="59e7fa07-3f65-402a-89a3-28676c9bb54c" providerId="ADAL" clId="{3DD1C5AC-5AB2-4E2F-8245-463B30C88262}" dt="2024-05-14T07:09:54.629" v="922" actId="20577"/>
          <ac:spMkLst>
            <pc:docMk/>
            <pc:sldMk cId="3733640815" sldId="261"/>
            <ac:spMk id="5" creationId="{96A65D52-6468-AA94-25B0-80E2BBB618FE}"/>
          </ac:spMkLst>
        </pc:spChg>
        <pc:picChg chg="add mod">
          <ac:chgData name="Laahanen Janne" userId="59e7fa07-3f65-402a-89a3-28676c9bb54c" providerId="ADAL" clId="{3DD1C5AC-5AB2-4E2F-8245-463B30C88262}" dt="2024-05-14T07:12:19.908" v="926" actId="167"/>
          <ac:picMkLst>
            <pc:docMk/>
            <pc:sldMk cId="3733640815" sldId="261"/>
            <ac:picMk id="1026" creationId="{EAE633E4-1CF9-47EB-3551-BCEF8383CFA8}"/>
          </ac:picMkLst>
        </pc:picChg>
      </pc:sldChg>
      <pc:sldChg chg="add setBg">
        <pc:chgData name="Laahanen Janne" userId="59e7fa07-3f65-402a-89a3-28676c9bb54c" providerId="ADAL" clId="{3DD1C5AC-5AB2-4E2F-8245-463B30C88262}" dt="2024-05-14T07:12:53.779" v="931"/>
        <pc:sldMkLst>
          <pc:docMk/>
          <pc:sldMk cId="1136918627" sldId="262"/>
        </pc:sldMkLst>
      </pc:sldChg>
      <pc:sldChg chg="add del setBg">
        <pc:chgData name="Laahanen Janne" userId="59e7fa07-3f65-402a-89a3-28676c9bb54c" providerId="ADAL" clId="{3DD1C5AC-5AB2-4E2F-8245-463B30C88262}" dt="2024-05-14T07:12:43.534" v="929"/>
        <pc:sldMkLst>
          <pc:docMk/>
          <pc:sldMk cId="2533795179" sldId="262"/>
        </pc:sldMkLst>
      </pc:sldChg>
      <pc:sldChg chg="add ord">
        <pc:chgData name="Laahanen Janne" userId="59e7fa07-3f65-402a-89a3-28676c9bb54c" providerId="ADAL" clId="{3DD1C5AC-5AB2-4E2F-8245-463B30C88262}" dt="2024-05-14T07:12:59.074" v="934"/>
        <pc:sldMkLst>
          <pc:docMk/>
          <pc:sldMk cId="156874036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CE32E-04D7-461C-488D-F9727FE21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B28F0A-6CC2-2325-2181-A93B55E0B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CAFEE3-ACB3-C2B0-A9DB-B63C11DA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C6DDDD-9359-04EA-5FBB-F200D8D0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A7EA55-2B75-504B-3781-39891CD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51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B176A-6F4B-4EDB-9465-AC705031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3C2D90-5DB6-5683-A0A0-A45C4FEBD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F43FD-C8A6-4144-2CD5-C6ADE50D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4D2B61-D548-5BD7-C151-462155CA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843B1-7254-E4E2-B3E7-84D69948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55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48AA599-2A79-D80E-1F06-A08F7FCC3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C913F15-595F-A9A6-676A-8DEE75CB1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2779CE-0B9C-16D6-F93C-4D0593E6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B85F65-D828-BEC9-9BB7-E8A9BED3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508FF4-5B16-F199-3487-8E7A6465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9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B0237-79D7-C91D-F9B6-75DA7619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50F466-E26A-23B6-DFB7-D26D2DE1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63F44B-88AB-95BF-D4EC-1F36191F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D78743-84A7-55D9-CD3B-D356B2B5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FEE9D8-9DF8-2A83-B9E5-DDBD8B04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91AD1-3E59-4EAF-872D-092BF7CF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BF0458-CBED-166D-F03A-C43B28312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D735B3-2F98-769A-AA7A-FD2A511D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1B8AF4-88C3-AAA4-81E5-DE84F9E8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A0B5D6-2A40-71AC-0A6E-455954CC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6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8D851-025C-93BB-1E78-7CDDF503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25CC48-66B4-AAD3-A4A1-781C34FA4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F4E2B57-E630-6761-669C-1D3EEBB16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CCF6F1-2421-35FB-7117-0F6C8B2B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E14928-6D39-91E8-E7B8-B986C985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F3AE82-6BA7-50CB-098D-766A7AAC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03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C70D4-7767-FF59-0EF8-F61E611E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E9205F-DF09-6AF8-F47C-68498B80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46725D-653C-FE40-2267-7BBEDF89A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7293E08-700E-3405-A154-886E3B3D2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8A12334-54D2-B20C-5327-55D507683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E16F9BE-47C2-2756-87B6-023E0D6E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E3F515-A53B-5BD1-6009-2E0BD314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FA1D954-B2AA-3AF0-8760-1112A2E2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92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D232B-98EB-D7B8-861D-CE557987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FA7CCE2-2CB7-2065-032A-23EEA744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CEF939-64ED-510F-8130-F040DF75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FCE3E4-6495-8F9A-E91E-1253F2EC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22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9ACABFA-B828-B280-03F6-78897D70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A26FDF-F725-418C-BB9F-30693634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681AD3-4D41-0CF9-8C4C-BEB5E66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26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5239EE-DC81-AADA-BBEF-8D239C6B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7808B-F502-8856-E4F0-03D36E1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77EC1CC-78F9-4467-0328-C17DF0B9B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BCC968-5E45-62A9-B484-8AA06E3F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4179DC-5D7B-1E07-029A-BEBBA563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48E73B-8FDD-F399-B3EF-0A62F0AA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75E210-40D8-0E10-82BA-BFDAA3ED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64742CA-786A-13AD-683F-B97C1B62C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AF1558-8597-2589-819D-B4EA9E772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56532E-134E-66AF-FA48-040694BC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375BDF6-7DA0-61C9-5761-F143E1A9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0C0A4E-D6C7-6135-EEB0-AB5271B4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74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1E1910-D360-47B0-E1AC-71433461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257ADE-7ABE-C9C1-D172-80869107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E1A613-200A-A12E-FC43-902DDD8BF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1BC3-D779-4DEA-ADAD-261BB69B9C8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673D05-E9B2-1B8C-E93B-6E7B4E7DA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D78808-ACF1-E743-65A3-C0BA3DBA2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5643-436E-4914-BC61-06891FD50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31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E482C1-DE7D-11B6-0786-E6B0D3F7C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Atomit ja molekyylit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F9EC2-D742-24AB-C870-08569E011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84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891F9D-7E62-95D0-06C9-9649AEED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C8DCE4-C73E-CAB4-FB3A-908C223C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025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Jokainen teistä on atomi.</a:t>
            </a:r>
          </a:p>
          <a:p>
            <a:r>
              <a:rPr lang="fi-FI" dirty="0"/>
              <a:t>Atomit muodostaa yhdessä molekyylin.</a:t>
            </a:r>
          </a:p>
          <a:p>
            <a:r>
              <a:rPr lang="fi-FI" dirty="0"/>
              <a:t>Kun musiikki alkaa, niin atomit alkaa vaeltamaan ympäri tilaa satunnaisesti.</a:t>
            </a:r>
          </a:p>
          <a:p>
            <a:r>
              <a:rPr lang="fi-FI" dirty="0"/>
              <a:t>Kun musiikki loppuu, sanon kuinka monta atomia muodostaa tällä kertaa molekyylin.</a:t>
            </a:r>
          </a:p>
          <a:p>
            <a:r>
              <a:rPr lang="fi-FI" dirty="0"/>
              <a:t>Muodosta molekyyli aina lähimpien atomien kanssa.</a:t>
            </a:r>
          </a:p>
          <a:p>
            <a:r>
              <a:rPr lang="fi-FI" dirty="0"/>
              <a:t>Molekyylit saavat keskustelutehtäviä tehtäväkseen.</a:t>
            </a:r>
          </a:p>
        </p:txBody>
      </p:sp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id="{9A18F63F-0ADC-AB85-4871-09E25218F3BD}"/>
              </a:ext>
            </a:extLst>
          </p:cNvPr>
          <p:cNvSpPr/>
          <p:nvPr/>
        </p:nvSpPr>
        <p:spPr>
          <a:xfrm>
            <a:off x="7743824" y="1027906"/>
            <a:ext cx="1076325" cy="10104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atomi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4E2E3B14-59F9-E256-2C61-1D8436107224}"/>
              </a:ext>
            </a:extLst>
          </p:cNvPr>
          <p:cNvSpPr/>
          <p:nvPr/>
        </p:nvSpPr>
        <p:spPr>
          <a:xfrm>
            <a:off x="7743824" y="2923778"/>
            <a:ext cx="1076325" cy="10104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atomi</a:t>
            </a:r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F2BB25C6-B349-5DE3-D9A4-900DBCE48D81}"/>
              </a:ext>
            </a:extLst>
          </p:cNvPr>
          <p:cNvSpPr/>
          <p:nvPr/>
        </p:nvSpPr>
        <p:spPr>
          <a:xfrm>
            <a:off x="8667748" y="2923778"/>
            <a:ext cx="1076325" cy="10104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atomi</a:t>
            </a: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1434FB9A-90D0-1284-EFEA-8FF68C18D90C}"/>
              </a:ext>
            </a:extLst>
          </p:cNvPr>
          <p:cNvSpPr/>
          <p:nvPr/>
        </p:nvSpPr>
        <p:spPr>
          <a:xfrm>
            <a:off x="7743824" y="4819650"/>
            <a:ext cx="1076325" cy="10104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atomi</a:t>
            </a: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3E87542F-D85C-FA4F-F0E3-44F4E6C8F43E}"/>
              </a:ext>
            </a:extLst>
          </p:cNvPr>
          <p:cNvSpPr/>
          <p:nvPr/>
        </p:nvSpPr>
        <p:spPr>
          <a:xfrm>
            <a:off x="8667748" y="4819650"/>
            <a:ext cx="1076325" cy="10104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atomi</a:t>
            </a:r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DB04E446-AA65-20F5-D0C6-B4BA02AC6DB7}"/>
              </a:ext>
            </a:extLst>
          </p:cNvPr>
          <p:cNvSpPr/>
          <p:nvPr/>
        </p:nvSpPr>
        <p:spPr>
          <a:xfrm>
            <a:off x="9639295" y="4819650"/>
            <a:ext cx="1076325" cy="10104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atomi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EE12AD4-B966-53EA-046B-0E4B1E459EC1}"/>
              </a:ext>
            </a:extLst>
          </p:cNvPr>
          <p:cNvSpPr txBox="1"/>
          <p:nvPr/>
        </p:nvSpPr>
        <p:spPr>
          <a:xfrm>
            <a:off x="7810495" y="40964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molekyyli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60D0C92-03F7-0867-BB09-98FFAEDE61F2}"/>
              </a:ext>
            </a:extLst>
          </p:cNvPr>
          <p:cNvSpPr txBox="1"/>
          <p:nvPr/>
        </p:nvSpPr>
        <p:spPr>
          <a:xfrm>
            <a:off x="8315322" y="599932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molekyyli</a:t>
            </a:r>
          </a:p>
        </p:txBody>
      </p:sp>
      <p:sp>
        <p:nvSpPr>
          <p:cNvPr id="15" name="Oikea aaltosulje 14">
            <a:extLst>
              <a:ext uri="{FF2B5EF4-FFF2-40B4-BE49-F238E27FC236}">
                <a16:creationId xmlns:a16="http://schemas.microsoft.com/office/drawing/2014/main" id="{6D1AE9E7-0C0A-7B89-309F-C431E74013FC}"/>
              </a:ext>
            </a:extLst>
          </p:cNvPr>
          <p:cNvSpPr/>
          <p:nvPr/>
        </p:nvSpPr>
        <p:spPr>
          <a:xfrm rot="5400000">
            <a:off x="8559284" y="2963886"/>
            <a:ext cx="369330" cy="2000249"/>
          </a:xfrm>
          <a:prstGeom prst="rightBrace">
            <a:avLst>
              <a:gd name="adj1" fmla="val 8333"/>
              <a:gd name="adj2" fmla="val 50467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ikea aaltosulje 16">
            <a:extLst>
              <a:ext uri="{FF2B5EF4-FFF2-40B4-BE49-F238E27FC236}">
                <a16:creationId xmlns:a16="http://schemas.microsoft.com/office/drawing/2014/main" id="{7CC4B7DF-A883-3DAF-6EB7-46E69BB7D659}"/>
              </a:ext>
            </a:extLst>
          </p:cNvPr>
          <p:cNvSpPr/>
          <p:nvPr/>
        </p:nvSpPr>
        <p:spPr>
          <a:xfrm rot="5400000">
            <a:off x="9096372" y="4414086"/>
            <a:ext cx="266700" cy="2971796"/>
          </a:xfrm>
          <a:prstGeom prst="rightBrace">
            <a:avLst>
              <a:gd name="adj1" fmla="val 8333"/>
              <a:gd name="adj2" fmla="val 50467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682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ssa, Kävely, Kuunnella, Musiikkia">
            <a:extLst>
              <a:ext uri="{FF2B5EF4-FFF2-40B4-BE49-F238E27FC236}">
                <a16:creationId xmlns:a16="http://schemas.microsoft.com/office/drawing/2014/main" id="{EAE633E4-1CF9-47EB-3551-BCEF8383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3017520"/>
            <a:ext cx="512064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D4CCCFF6-2CC7-F124-D0C9-5C7BE699F5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Kävele ympäri luokkaa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6A65D52-6468-AA94-25B0-80E2BBB61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Satunnaisesti, älä kaverin kanssa.</a:t>
            </a:r>
          </a:p>
        </p:txBody>
      </p:sp>
    </p:spTree>
    <p:extLst>
      <p:ext uri="{BB962C8B-B14F-4D97-AF65-F5344CB8AC3E}">
        <p14:creationId xmlns:p14="http://schemas.microsoft.com/office/powerpoint/2010/main" val="373364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9695891-1EBB-DC3F-1AFD-A073174EAA7E}"/>
              </a:ext>
            </a:extLst>
          </p:cNvPr>
          <p:cNvSpPr/>
          <p:nvPr/>
        </p:nvSpPr>
        <p:spPr>
          <a:xfrm>
            <a:off x="751840" y="1635760"/>
            <a:ext cx="10688320" cy="252984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151B56-7F29-AD34-9447-5964B3C53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Keksikää maa, jossa haluaisitte molemmat käydä.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156DF522-7D10-679D-DB60-60D8A6589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Molekyyli, jossa 2 atomia.</a:t>
            </a:r>
          </a:p>
        </p:txBody>
      </p:sp>
    </p:spTree>
    <p:extLst>
      <p:ext uri="{BB962C8B-B14F-4D97-AF65-F5344CB8AC3E}">
        <p14:creationId xmlns:p14="http://schemas.microsoft.com/office/powerpoint/2010/main" val="180186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ssa, Kävely, Kuunnella, Musiikkia">
            <a:extLst>
              <a:ext uri="{FF2B5EF4-FFF2-40B4-BE49-F238E27FC236}">
                <a16:creationId xmlns:a16="http://schemas.microsoft.com/office/drawing/2014/main" id="{EAE633E4-1CF9-47EB-3551-BCEF8383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3017520"/>
            <a:ext cx="512064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D4CCCFF6-2CC7-F124-D0C9-5C7BE699F5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Kävele ympäri luokkaa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6A65D52-6468-AA94-25B0-80E2BBB61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Satunnaisesti, älä kaverin kanssa.</a:t>
            </a:r>
          </a:p>
        </p:txBody>
      </p:sp>
    </p:spTree>
    <p:extLst>
      <p:ext uri="{BB962C8B-B14F-4D97-AF65-F5344CB8AC3E}">
        <p14:creationId xmlns:p14="http://schemas.microsoft.com/office/powerpoint/2010/main" val="113691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60335E-4EAD-ADC4-0B25-BD54AA200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/>
              <a:t>Keksikää ruoka, josta kaikki pidätte.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D711FF2E-269D-C52C-940C-A8586CF50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Molekyyli, jossa 3 atomia.</a:t>
            </a:r>
          </a:p>
        </p:txBody>
      </p:sp>
      <p:pic>
        <p:nvPicPr>
          <p:cNvPr id="2050" name="Picture 2" descr="Lanna, Lanna Ruokaa, Thai Ruoka, Thaimaa">
            <a:extLst>
              <a:ext uri="{FF2B5EF4-FFF2-40B4-BE49-F238E27FC236}">
                <a16:creationId xmlns:a16="http://schemas.microsoft.com/office/drawing/2014/main" id="{7D3713EE-B143-DB3F-28A3-532CF2C4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1" y="4178109"/>
            <a:ext cx="2962384" cy="204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co, Meksikolainen Ruoka, Ruokaa">
            <a:extLst>
              <a:ext uri="{FF2B5EF4-FFF2-40B4-BE49-F238E27FC236}">
                <a16:creationId xmlns:a16="http://schemas.microsoft.com/office/drawing/2014/main" id="{AE3D5544-3F0A-DDD4-A163-5190FF7B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239">
            <a:off x="8342050" y="2088931"/>
            <a:ext cx="2906264" cy="31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zza, Ruoka, Italialainen Ruoka">
            <a:extLst>
              <a:ext uri="{FF2B5EF4-FFF2-40B4-BE49-F238E27FC236}">
                <a16:creationId xmlns:a16="http://schemas.microsoft.com/office/drawing/2014/main" id="{569EB56A-68EE-0E99-8662-F9C05979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765">
            <a:off x="363061" y="474991"/>
            <a:ext cx="2321877" cy="15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mpurilainen, Pikaruoka, Ruoka">
            <a:extLst>
              <a:ext uri="{FF2B5EF4-FFF2-40B4-BE49-F238E27FC236}">
                <a16:creationId xmlns:a16="http://schemas.microsoft.com/office/drawing/2014/main" id="{2D8C93CD-71C5-9690-D9AD-96588FB90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5688">
            <a:off x="9701575" y="547698"/>
            <a:ext cx="2034785" cy="14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unat, Makkarat, Ruoka, Välipala, Lounas">
            <a:extLst>
              <a:ext uri="{FF2B5EF4-FFF2-40B4-BE49-F238E27FC236}">
                <a16:creationId xmlns:a16="http://schemas.microsoft.com/office/drawing/2014/main" id="{C3E522C5-18C3-5DD5-495C-43375E6D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88" y="4688538"/>
            <a:ext cx="4084320" cy="171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5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ssa, Kävely, Kuunnella, Musiikkia">
            <a:extLst>
              <a:ext uri="{FF2B5EF4-FFF2-40B4-BE49-F238E27FC236}">
                <a16:creationId xmlns:a16="http://schemas.microsoft.com/office/drawing/2014/main" id="{EAE633E4-1CF9-47EB-3551-BCEF8383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3017520"/>
            <a:ext cx="512064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D4CCCFF6-2CC7-F124-D0C9-5C7BE699F5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Kävele ympäri luokkaa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6A65D52-6468-AA94-25B0-80E2BBB61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Satunnaisesti, älä kaverin kanssa.</a:t>
            </a:r>
          </a:p>
        </p:txBody>
      </p:sp>
    </p:spTree>
    <p:extLst>
      <p:ext uri="{BB962C8B-B14F-4D97-AF65-F5344CB8AC3E}">
        <p14:creationId xmlns:p14="http://schemas.microsoft.com/office/powerpoint/2010/main" val="15687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Handsfree-wrists ja interlinked voit piirtää ympyrän">
            <a:extLst>
              <a:ext uri="{FF2B5EF4-FFF2-40B4-BE49-F238E27FC236}">
                <a16:creationId xmlns:a16="http://schemas.microsoft.com/office/drawing/2014/main" id="{1EF77BAB-9E99-C6FF-3951-00ABB805C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00EB23-25C9-2B2A-3B85-D0E80F489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5200">
                <a:solidFill>
                  <a:srgbClr val="FFFFFF"/>
                </a:solidFill>
              </a:rPr>
              <a:t>Keksikää yhdessä sääntö, jota koko luokka noudattaa. 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06E01F6F-12A5-5630-056D-933F3E7B8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Molekyyli, jossa koko luokan oppilaat</a:t>
            </a:r>
          </a:p>
        </p:txBody>
      </p:sp>
    </p:spTree>
    <p:extLst>
      <p:ext uri="{BB962C8B-B14F-4D97-AF65-F5344CB8AC3E}">
        <p14:creationId xmlns:p14="http://schemas.microsoft.com/office/powerpoint/2010/main" val="21245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BEC0EB8F6B7C34EA59B4B1DA681AB52" ma:contentTypeVersion="13" ma:contentTypeDescription="Luo uusi asiakirja." ma:contentTypeScope="" ma:versionID="fb5c31fcde51cbe5778aa21ba4a687ef">
  <xsd:schema xmlns:xsd="http://www.w3.org/2001/XMLSchema" xmlns:xs="http://www.w3.org/2001/XMLSchema" xmlns:p="http://schemas.microsoft.com/office/2006/metadata/properties" xmlns:ns2="bb542fb4-f0b1-4111-93e0-5961ca49905b" xmlns:ns3="b126cb72-927f-4c27-a354-21bf8d645f2c" targetNamespace="http://schemas.microsoft.com/office/2006/metadata/properties" ma:root="true" ma:fieldsID="78d0cbeefb8949dfa2f829cd8b5b8aa1" ns2:_="" ns3:_="">
    <xsd:import namespace="bb542fb4-f0b1-4111-93e0-5961ca49905b"/>
    <xsd:import namespace="b126cb72-927f-4c27-a354-21bf8d645f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2fb4-f0b1-4111-93e0-5961ca499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6cb72-927f-4c27-a354-21bf8d645f2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645a2c-4420-497a-b42e-c86162cff8c3}" ma:internalName="TaxCatchAll" ma:showField="CatchAllData" ma:web="b126cb72-927f-4c27-a354-21bf8d645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26cb72-927f-4c27-a354-21bf8d645f2c" xsi:nil="true"/>
    <lcf76f155ced4ddcb4097134ff3c332f xmlns="bb542fb4-f0b1-4111-93e0-5961ca4990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7EE23C-DCF8-49EB-9A35-D161BD37B7ED}"/>
</file>

<file path=customXml/itemProps2.xml><?xml version="1.0" encoding="utf-8"?>
<ds:datastoreItem xmlns:ds="http://schemas.openxmlformats.org/officeDocument/2006/customXml" ds:itemID="{BC35C55F-D9E2-45DE-8817-AE7360840887}"/>
</file>

<file path=customXml/itemProps3.xml><?xml version="1.0" encoding="utf-8"?>
<ds:datastoreItem xmlns:ds="http://schemas.openxmlformats.org/officeDocument/2006/customXml" ds:itemID="{56EC882C-26F6-458F-ABC6-7BD630F01F44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128</Words>
  <Application>Microsoft Office PowerPoint</Application>
  <PresentationFormat>Laajakuva</PresentationFormat>
  <Paragraphs>28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Atomit ja molekyylit</vt:lpstr>
      <vt:lpstr>Säännöt</vt:lpstr>
      <vt:lpstr>Kävele ympäri luokkaa</vt:lpstr>
      <vt:lpstr>Keksikää maa, jossa haluaisitte molemmat käydä.</vt:lpstr>
      <vt:lpstr>Kävele ympäri luokkaa</vt:lpstr>
      <vt:lpstr>Keksikää ruoka, josta kaikki pidätte.</vt:lpstr>
      <vt:lpstr>Kävele ympäri luokkaa</vt:lpstr>
      <vt:lpstr>Keksikää yhdessä sääntö, jota koko luokka noudattaa.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Laahanen Janne</dc:creator>
  <cp:lastModifiedBy>Laahanen Janne</cp:lastModifiedBy>
  <cp:revision>1</cp:revision>
  <dcterms:created xsi:type="dcterms:W3CDTF">2024-05-03T07:46:28Z</dcterms:created>
  <dcterms:modified xsi:type="dcterms:W3CDTF">2024-05-14T07:18:19Z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0x0101001BEC0EB8F6B7C34EA59B4B1DA681AB52</vt:lpwstr>
  </property>
</Properties>
</file>