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ED60-3CEF-4226-B30F-FC0375B8E73C}" type="datetimeFigureOut">
              <a:rPr lang="fi-FI" smtClean="0"/>
              <a:t>24.1.2017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1653-29C6-4600-A679-2EE0CC6953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ED60-3CEF-4226-B30F-FC0375B8E73C}" type="datetimeFigureOut">
              <a:rPr lang="fi-FI" smtClean="0"/>
              <a:t>24.1.2017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1653-29C6-4600-A679-2EE0CC6953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ED60-3CEF-4226-B30F-FC0375B8E73C}" type="datetimeFigureOut">
              <a:rPr lang="fi-FI" smtClean="0"/>
              <a:t>24.1.2017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1653-29C6-4600-A679-2EE0CC6953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ED60-3CEF-4226-B30F-FC0375B8E73C}" type="datetimeFigureOut">
              <a:rPr lang="fi-FI" smtClean="0"/>
              <a:t>24.1.2017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1653-29C6-4600-A679-2EE0CC6953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ED60-3CEF-4226-B30F-FC0375B8E73C}" type="datetimeFigureOut">
              <a:rPr lang="fi-FI" smtClean="0"/>
              <a:t>24.1.2017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1653-29C6-4600-A679-2EE0CC6953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ED60-3CEF-4226-B30F-FC0375B8E73C}" type="datetimeFigureOut">
              <a:rPr lang="fi-FI" smtClean="0"/>
              <a:t>24.1.2017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1653-29C6-4600-A679-2EE0CC6953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ED60-3CEF-4226-B30F-FC0375B8E73C}" type="datetimeFigureOut">
              <a:rPr lang="fi-FI" smtClean="0"/>
              <a:t>24.1.2017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1653-29C6-4600-A679-2EE0CC6953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ED60-3CEF-4226-B30F-FC0375B8E73C}" type="datetimeFigureOut">
              <a:rPr lang="fi-FI" smtClean="0"/>
              <a:t>24.1.2017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1653-29C6-4600-A679-2EE0CC6953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ED60-3CEF-4226-B30F-FC0375B8E73C}" type="datetimeFigureOut">
              <a:rPr lang="fi-FI" smtClean="0"/>
              <a:t>24.1.2017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1653-29C6-4600-A679-2EE0CC6953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ED60-3CEF-4226-B30F-FC0375B8E73C}" type="datetimeFigureOut">
              <a:rPr lang="fi-FI" smtClean="0"/>
              <a:t>24.1.2017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1653-29C6-4600-A679-2EE0CC6953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ED60-3CEF-4226-B30F-FC0375B8E73C}" type="datetimeFigureOut">
              <a:rPr lang="fi-FI" smtClean="0"/>
              <a:t>24.1.2017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A1653-29C6-4600-A679-2EE0CC6953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0ED60-3CEF-4226-B30F-FC0375B8E73C}" type="datetimeFigureOut">
              <a:rPr lang="fi-FI" smtClean="0"/>
              <a:t>24.1.2017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A1653-29C6-4600-A679-2EE0CC695345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130425"/>
            <a:ext cx="8064500" cy="1470025"/>
          </a:xfrm>
        </p:spPr>
        <p:txBody>
          <a:bodyPr lIns="18000" rIns="1800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000" dirty="0">
                <a:latin typeface="Arial" charset="0"/>
              </a:rPr>
              <a:t>Kuvapari Münchenin kokouksesta 1938. Miten pilakuvan sanoma eroaa todellisista tapahtumista?</a:t>
            </a:r>
            <a:br>
              <a:rPr lang="fi-FI" sz="4000" dirty="0">
                <a:latin typeface="Arial" charset="0"/>
              </a:rPr>
            </a:br>
            <a:endParaRPr lang="fi-FI" sz="2800" dirty="0">
              <a:solidFill>
                <a:srgbClr val="CC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fi-FI"/>
          </a:p>
        </p:txBody>
      </p:sp>
      <p:sp>
        <p:nvSpPr>
          <p:cNvPr id="9219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fi-FI" smtClean="0"/>
          </a:p>
        </p:txBody>
      </p:sp>
      <p:pic>
        <p:nvPicPr>
          <p:cNvPr id="9220" name="Picture 7" descr="mun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450975"/>
            <a:ext cx="8353425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0" descr="munch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125538"/>
            <a:ext cx="5761038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23850" y="476250"/>
            <a:ext cx="8208963" cy="4270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200">
                <a:latin typeface="Arial" charset="0"/>
              </a:rPr>
              <a:t>Tulkitse kuvaa ja pohdi, millaisen kuvan se antaa tapahtumasta.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Näytössä katseltava diaesitys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Kuvapari Münchenin kokouksesta 1938. Miten pilakuvan sanoma eroaa todellisista tapahtumista? </vt:lpstr>
      <vt:lpstr>Dia 2</vt:lpstr>
      <vt:lpstr>Dia 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Kuvapari Münchenin kokouksesta 1938. Miten pilakuvan sanoma eroaa todellisista tapahtumista? </dc:title>
  <dc:creator>eeva-helena.pellikka</dc:creator>
  <cp:lastModifiedBy>eeva-helena.pellikka</cp:lastModifiedBy>
  <cp:revision>1</cp:revision>
  <dcterms:created xsi:type="dcterms:W3CDTF">2017-01-24T11:46:54Z</dcterms:created>
  <dcterms:modified xsi:type="dcterms:W3CDTF">2017-01-24T11:47:13Z</dcterms:modified>
</cp:coreProperties>
</file>