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19D2A-EA85-4E11-53F7-B3A63DAD692B}" v="32" dt="2020-04-03T06:34:58.256"/>
    <p1510:client id="{39631BE3-38B9-FF2B-6B57-CA9AA7FF5282}" v="167" dt="2020-03-12T18:52:10.629"/>
    <p1510:client id="{7862718A-ABD0-53FF-789E-FF1C31D0A5C8}" v="4" dt="2020-03-12T18:58:11.097"/>
    <p1510:client id="{B2BC9609-DC86-7562-A0BE-1B0B3F727BC4}" v="31" dt="2020-03-15T18:22:23.581"/>
    <p1510:client id="{F3AD6A10-BD42-406B-8F50-300F6B0D31C4}" v="156" dt="2020-03-12T18:54:18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ja J Saastamoinen" userId="S::ronja.saastamoinen@edu.savonia.fi::bcdae74e-39cf-47ed-98c9-42659ddb4255" providerId="AD" clId="Web-{70E3F29F-EF8A-2781-DD25-20584011DBC8}"/>
    <pc:docChg chg="modSld">
      <pc:chgData name="Ronja J Saastamoinen" userId="S::ronja.saastamoinen@edu.savonia.fi::bcdae74e-39cf-47ed-98c9-42659ddb4255" providerId="AD" clId="Web-{70E3F29F-EF8A-2781-DD25-20584011DBC8}" dt="2020-02-13T18:38:06.365" v="401" actId="20577"/>
      <pc:docMkLst>
        <pc:docMk/>
      </pc:docMkLst>
      <pc:sldChg chg="modSp">
        <pc:chgData name="Ronja J Saastamoinen" userId="S::ronja.saastamoinen@edu.savonia.fi::bcdae74e-39cf-47ed-98c9-42659ddb4255" providerId="AD" clId="Web-{70E3F29F-EF8A-2781-DD25-20584011DBC8}" dt="2020-02-13T18:24:17.584" v="9" actId="20577"/>
        <pc:sldMkLst>
          <pc:docMk/>
          <pc:sldMk cId="3284622307" sldId="265"/>
        </pc:sldMkLst>
        <pc:spChg chg="mod">
          <ac:chgData name="Ronja J Saastamoinen" userId="S::ronja.saastamoinen@edu.savonia.fi::bcdae74e-39cf-47ed-98c9-42659ddb4255" providerId="AD" clId="Web-{70E3F29F-EF8A-2781-DD25-20584011DBC8}" dt="2020-02-13T18:24:17.584" v="9" actId="20577"/>
          <ac:spMkLst>
            <pc:docMk/>
            <pc:sldMk cId="3284622307" sldId="265"/>
            <ac:spMk id="4" creationId="{4238A9FC-73DF-498D-ABE6-25FAB6679DBC}"/>
          </ac:spMkLst>
        </pc:spChg>
      </pc:sldChg>
      <pc:sldChg chg="modSp">
        <pc:chgData name="Ronja J Saastamoinen" userId="S::ronja.saastamoinen@edu.savonia.fi::bcdae74e-39cf-47ed-98c9-42659ddb4255" providerId="AD" clId="Web-{70E3F29F-EF8A-2781-DD25-20584011DBC8}" dt="2020-02-13T18:38:02.209" v="399" actId="20577"/>
        <pc:sldMkLst>
          <pc:docMk/>
          <pc:sldMk cId="679944119" sldId="266"/>
        </pc:sldMkLst>
        <pc:spChg chg="mod">
          <ac:chgData name="Ronja J Saastamoinen" userId="S::ronja.saastamoinen@edu.savonia.fi::bcdae74e-39cf-47ed-98c9-42659ddb4255" providerId="AD" clId="Web-{70E3F29F-EF8A-2781-DD25-20584011DBC8}" dt="2020-02-13T18:38:02.209" v="399" actId="20577"/>
          <ac:spMkLst>
            <pc:docMk/>
            <pc:sldMk cId="679944119" sldId="266"/>
            <ac:spMk id="3" creationId="{EAC8DF7D-06F7-463D-B887-99E925E803D1}"/>
          </ac:spMkLst>
        </pc:spChg>
      </pc:sldChg>
    </pc:docChg>
  </pc:docChgLst>
  <pc:docChgLst>
    <pc:chgData name="Katja A Katainen" userId="S::katja.katainen@edu.savonia.fi::5fc8f618-a5f2-4401-835f-fd3b855fba18" providerId="AD" clId="Web-{B2BC9609-DC86-7562-A0BE-1B0B3F727BC4}"/>
    <pc:docChg chg="modSld">
      <pc:chgData name="Katja A Katainen" userId="S::katja.katainen@edu.savonia.fi::5fc8f618-a5f2-4401-835f-fd3b855fba18" providerId="AD" clId="Web-{B2BC9609-DC86-7562-A0BE-1B0B3F727BC4}" dt="2020-03-15T18:22:23.581" v="29" actId="20577"/>
      <pc:docMkLst>
        <pc:docMk/>
      </pc:docMkLst>
      <pc:sldChg chg="modSp">
        <pc:chgData name="Katja A Katainen" userId="S::katja.katainen@edu.savonia.fi::5fc8f618-a5f2-4401-835f-fd3b855fba18" providerId="AD" clId="Web-{B2BC9609-DC86-7562-A0BE-1B0B3F727BC4}" dt="2020-03-15T18:22:23.581" v="28" actId="20577"/>
        <pc:sldMkLst>
          <pc:docMk/>
          <pc:sldMk cId="3530260331" sldId="267"/>
        </pc:sldMkLst>
        <pc:spChg chg="mod">
          <ac:chgData name="Katja A Katainen" userId="S::katja.katainen@edu.savonia.fi::5fc8f618-a5f2-4401-835f-fd3b855fba18" providerId="AD" clId="Web-{B2BC9609-DC86-7562-A0BE-1B0B3F727BC4}" dt="2020-03-15T18:22:23.581" v="28" actId="20577"/>
          <ac:spMkLst>
            <pc:docMk/>
            <pc:sldMk cId="3530260331" sldId="267"/>
            <ac:spMk id="3" creationId="{F839BF8E-A878-4F39-9542-69636D9433C4}"/>
          </ac:spMkLst>
        </pc:spChg>
      </pc:sldChg>
    </pc:docChg>
  </pc:docChgLst>
  <pc:docChgLst>
    <pc:chgData name="Katja A Katainen" userId="S::katja.katainen@edu.savonia.fi::5fc8f618-a5f2-4401-835f-fd3b855fba18" providerId="AD" clId="Web-{85B93FD8-7611-A828-DA55-A9FC969CFACE}"/>
    <pc:docChg chg="addSld modSld addMainMaster delMainMaster">
      <pc:chgData name="Katja A Katainen" userId="S::katja.katainen@edu.savonia.fi::5fc8f618-a5f2-4401-835f-fd3b855fba18" providerId="AD" clId="Web-{85B93FD8-7611-A828-DA55-A9FC969CFACE}" dt="2020-02-08T08:43:15.758" v="66" actId="20577"/>
      <pc:docMkLst>
        <pc:docMk/>
      </pc:docMkLst>
      <pc:sldChg chg="modSp mod modClrScheme chgLayout">
        <pc:chgData name="Katja A Katainen" userId="S::katja.katainen@edu.savonia.fi::5fc8f618-a5f2-4401-835f-fd3b855fba18" providerId="AD" clId="Web-{85B93FD8-7611-A828-DA55-A9FC969CFACE}" dt="2020-02-08T08:41:49.867" v="58"/>
        <pc:sldMkLst>
          <pc:docMk/>
          <pc:sldMk cId="782385677" sldId="256"/>
        </pc:sldMkLst>
        <pc:spChg chg="mod ord">
          <ac:chgData name="Katja A Katainen" userId="S::katja.katainen@edu.savonia.fi::5fc8f618-a5f2-4401-835f-fd3b855fba18" providerId="AD" clId="Web-{85B93FD8-7611-A828-DA55-A9FC969CFACE}" dt="2020-02-08T08:41:49.867" v="58"/>
          <ac:spMkLst>
            <pc:docMk/>
            <pc:sldMk cId="782385677" sldId="256"/>
            <ac:spMk id="2" creationId="{00000000-0000-0000-0000-000000000000}"/>
          </ac:spMkLst>
        </pc:spChg>
        <pc:spChg chg="mod ord">
          <ac:chgData name="Katja A Katainen" userId="S::katja.katainen@edu.savonia.fi::5fc8f618-a5f2-4401-835f-fd3b855fba18" providerId="AD" clId="Web-{85B93FD8-7611-A828-DA55-A9FC969CFACE}" dt="2020-02-08T08:41:49.867" v="58"/>
          <ac:spMkLst>
            <pc:docMk/>
            <pc:sldMk cId="782385677" sldId="256"/>
            <ac:spMk id="3" creationId="{00000000-0000-0000-0000-000000000000}"/>
          </ac:spMkLst>
        </pc:spChg>
      </pc:sldChg>
      <pc:sldChg chg="addSp delSp modSp mod setBg modClrScheme chgLayout">
        <pc:chgData name="Katja A Katainen" userId="S::katja.katainen@edu.savonia.fi::5fc8f618-a5f2-4401-835f-fd3b855fba18" providerId="AD" clId="Web-{85B93FD8-7611-A828-DA55-A9FC969CFACE}" dt="2020-02-08T08:43:15.758" v="66" actId="20577"/>
        <pc:sldMkLst>
          <pc:docMk/>
          <pc:sldMk cId="2110047735" sldId="257"/>
        </pc:sldMkLst>
        <pc:spChg chg="mod ord">
          <ac:chgData name="Katja A Katainen" userId="S::katja.katainen@edu.savonia.fi::5fc8f618-a5f2-4401-835f-fd3b855fba18" providerId="AD" clId="Web-{85B93FD8-7611-A828-DA55-A9FC969CFACE}" dt="2020-02-08T08:43:03.852" v="61"/>
          <ac:spMkLst>
            <pc:docMk/>
            <pc:sldMk cId="2110047735" sldId="257"/>
            <ac:spMk id="2" creationId="{BDFAF40C-91B7-45A3-8A64-E64D717B7206}"/>
          </ac:spMkLst>
        </pc:spChg>
        <pc:spChg chg="add del mod ord">
          <ac:chgData name="Katja A Katainen" userId="S::katja.katainen@edu.savonia.fi::5fc8f618-a5f2-4401-835f-fd3b855fba18" providerId="AD" clId="Web-{85B93FD8-7611-A828-DA55-A9FC969CFACE}" dt="2020-02-08T08:43:03.852" v="61"/>
          <ac:spMkLst>
            <pc:docMk/>
            <pc:sldMk cId="2110047735" sldId="257"/>
            <ac:spMk id="3" creationId="{E28021A3-7381-4666-8437-49F98F705B52}"/>
          </ac:spMkLst>
        </pc:spChg>
        <pc:graphicFrameChg chg="add del">
          <ac:chgData name="Katja A Katainen" userId="S::katja.katainen@edu.savonia.fi::5fc8f618-a5f2-4401-835f-fd3b855fba18" providerId="AD" clId="Web-{85B93FD8-7611-A828-DA55-A9FC969CFACE}" dt="2020-02-08T08:43:03.821" v="60"/>
          <ac:graphicFrameMkLst>
            <pc:docMk/>
            <pc:sldMk cId="2110047735" sldId="257"/>
            <ac:graphicFrameMk id="5" creationId="{AC7E01D7-91CF-471B-BDE8-13C752AD08A0}"/>
          </ac:graphicFrameMkLst>
        </pc:graphicFrameChg>
        <pc:graphicFrameChg chg="add modGraphic">
          <ac:chgData name="Katja A Katainen" userId="S::katja.katainen@edu.savonia.fi::5fc8f618-a5f2-4401-835f-fd3b855fba18" providerId="AD" clId="Web-{85B93FD8-7611-A828-DA55-A9FC969CFACE}" dt="2020-02-08T08:43:15.758" v="66" actId="20577"/>
          <ac:graphicFrameMkLst>
            <pc:docMk/>
            <pc:sldMk cId="2110047735" sldId="257"/>
            <ac:graphicFrameMk id="6" creationId="{6F598713-4623-490B-A159-5C7258E37F12}"/>
          </ac:graphicFrameMkLst>
        </pc:graphicFrameChg>
      </pc:sldChg>
      <pc:sldChg chg="modSp new mod modClrScheme chgLayout">
        <pc:chgData name="Katja A Katainen" userId="S::katja.katainen@edu.savonia.fi::5fc8f618-a5f2-4401-835f-fd3b855fba18" providerId="AD" clId="Web-{85B93FD8-7611-A828-DA55-A9FC969CFACE}" dt="2020-02-08T08:41:49.867" v="58"/>
        <pc:sldMkLst>
          <pc:docMk/>
          <pc:sldMk cId="1246109941" sldId="258"/>
        </pc:sldMkLst>
        <pc:spChg chg="mod ord">
          <ac:chgData name="Katja A Katainen" userId="S::katja.katainen@edu.savonia.fi::5fc8f618-a5f2-4401-835f-fd3b855fba18" providerId="AD" clId="Web-{85B93FD8-7611-A828-DA55-A9FC969CFACE}" dt="2020-02-08T08:41:49.867" v="58"/>
          <ac:spMkLst>
            <pc:docMk/>
            <pc:sldMk cId="1246109941" sldId="258"/>
            <ac:spMk id="2" creationId="{7DAEBCBF-BEAC-4517-A81F-D7F054D480C7}"/>
          </ac:spMkLst>
        </pc:spChg>
        <pc:spChg chg="mod ord">
          <ac:chgData name="Katja A Katainen" userId="S::katja.katainen@edu.savonia.fi::5fc8f618-a5f2-4401-835f-fd3b855fba18" providerId="AD" clId="Web-{85B93FD8-7611-A828-DA55-A9FC969CFACE}" dt="2020-02-08T08:41:49.867" v="58"/>
          <ac:spMkLst>
            <pc:docMk/>
            <pc:sldMk cId="1246109941" sldId="258"/>
            <ac:spMk id="3" creationId="{1DA75095-E244-4463-B4BF-67EE5E7D0D31}"/>
          </ac:spMkLst>
        </pc:spChg>
      </pc:sldChg>
      <pc:sldChg chg="modSp new mod modClrScheme chgLayout">
        <pc:chgData name="Katja A Katainen" userId="S::katja.katainen@edu.savonia.fi::5fc8f618-a5f2-4401-835f-fd3b855fba18" providerId="AD" clId="Web-{85B93FD8-7611-A828-DA55-A9FC969CFACE}" dt="2020-02-08T08:41:49.867" v="58"/>
        <pc:sldMkLst>
          <pc:docMk/>
          <pc:sldMk cId="4249326840" sldId="259"/>
        </pc:sldMkLst>
        <pc:spChg chg="mod ord">
          <ac:chgData name="Katja A Katainen" userId="S::katja.katainen@edu.savonia.fi::5fc8f618-a5f2-4401-835f-fd3b855fba18" providerId="AD" clId="Web-{85B93FD8-7611-A828-DA55-A9FC969CFACE}" dt="2020-02-08T08:41:49.867" v="58"/>
          <ac:spMkLst>
            <pc:docMk/>
            <pc:sldMk cId="4249326840" sldId="259"/>
            <ac:spMk id="2" creationId="{BA71BB1E-981C-405E-A6C1-62C9DAE5E00D}"/>
          </ac:spMkLst>
        </pc:spChg>
        <pc:spChg chg="mod ord">
          <ac:chgData name="Katja A Katainen" userId="S::katja.katainen@edu.savonia.fi::5fc8f618-a5f2-4401-835f-fd3b855fba18" providerId="AD" clId="Web-{85B93FD8-7611-A828-DA55-A9FC969CFACE}" dt="2020-02-08T08:41:49.867" v="58"/>
          <ac:spMkLst>
            <pc:docMk/>
            <pc:sldMk cId="4249326840" sldId="259"/>
            <ac:spMk id="3" creationId="{56742E18-DB38-4FDE-A70C-8A059C083F02}"/>
          </ac:spMkLst>
        </pc:spChg>
      </pc:sldChg>
      <pc:sldChg chg="modSp new mod modClrScheme chgLayout">
        <pc:chgData name="Katja A Katainen" userId="S::katja.katainen@edu.savonia.fi::5fc8f618-a5f2-4401-835f-fd3b855fba18" providerId="AD" clId="Web-{85B93FD8-7611-A828-DA55-A9FC969CFACE}" dt="2020-02-08T08:41:49.867" v="58"/>
        <pc:sldMkLst>
          <pc:docMk/>
          <pc:sldMk cId="1941179068" sldId="260"/>
        </pc:sldMkLst>
        <pc:spChg chg="mod ord">
          <ac:chgData name="Katja A Katainen" userId="S::katja.katainen@edu.savonia.fi::5fc8f618-a5f2-4401-835f-fd3b855fba18" providerId="AD" clId="Web-{85B93FD8-7611-A828-DA55-A9FC969CFACE}" dt="2020-02-08T08:41:49.867" v="58"/>
          <ac:spMkLst>
            <pc:docMk/>
            <pc:sldMk cId="1941179068" sldId="260"/>
            <ac:spMk id="2" creationId="{89C6FC3D-3F9A-4804-8C0C-5AACA5ED4275}"/>
          </ac:spMkLst>
        </pc:spChg>
        <pc:spChg chg="mod ord">
          <ac:chgData name="Katja A Katainen" userId="S::katja.katainen@edu.savonia.fi::5fc8f618-a5f2-4401-835f-fd3b855fba18" providerId="AD" clId="Web-{85B93FD8-7611-A828-DA55-A9FC969CFACE}" dt="2020-02-08T08:41:49.867" v="58"/>
          <ac:spMkLst>
            <pc:docMk/>
            <pc:sldMk cId="1941179068" sldId="260"/>
            <ac:spMk id="3" creationId="{8886CE1C-347F-4374-BC66-AF01F8A148CA}"/>
          </ac:spMkLst>
        </pc:spChg>
      </pc:sldChg>
      <pc:sldMasterChg chg="del delSldLayout">
        <pc:chgData name="Katja A Katainen" userId="S::katja.katainen@edu.savonia.fi::5fc8f618-a5f2-4401-835f-fd3b855fba18" providerId="AD" clId="Web-{85B93FD8-7611-A828-DA55-A9FC969CFACE}" dt="2020-02-08T08:41:49.867" v="58"/>
        <pc:sldMasterMkLst>
          <pc:docMk/>
          <pc:sldMasterMk cId="1034520112" sldId="2147483648"/>
        </pc:sldMasterMkLst>
        <pc:sldLayoutChg chg="del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1034520112" sldId="2147483648"/>
            <pc:sldLayoutMk cId="2822443542" sldId="2147483649"/>
          </pc:sldLayoutMkLst>
        </pc:sldLayoutChg>
        <pc:sldLayoutChg chg="del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1034520112" sldId="2147483648"/>
            <pc:sldLayoutMk cId="191875738" sldId="2147483650"/>
          </pc:sldLayoutMkLst>
        </pc:sldLayoutChg>
        <pc:sldLayoutChg chg="del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1034520112" sldId="2147483648"/>
            <pc:sldLayoutMk cId="625772058" sldId="2147483651"/>
          </pc:sldLayoutMkLst>
        </pc:sldLayoutChg>
        <pc:sldLayoutChg chg="del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1034520112" sldId="2147483648"/>
            <pc:sldLayoutMk cId="1368371511" sldId="2147483652"/>
          </pc:sldLayoutMkLst>
        </pc:sldLayoutChg>
        <pc:sldLayoutChg chg="del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1034520112" sldId="2147483648"/>
            <pc:sldLayoutMk cId="4234365057" sldId="2147483653"/>
          </pc:sldLayoutMkLst>
        </pc:sldLayoutChg>
        <pc:sldLayoutChg chg="del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1034520112" sldId="2147483648"/>
            <pc:sldLayoutMk cId="323876409" sldId="2147483654"/>
          </pc:sldLayoutMkLst>
        </pc:sldLayoutChg>
        <pc:sldLayoutChg chg="del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1034520112" sldId="2147483648"/>
            <pc:sldLayoutMk cId="1583615748" sldId="2147483655"/>
          </pc:sldLayoutMkLst>
        </pc:sldLayoutChg>
        <pc:sldLayoutChg chg="del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1034520112" sldId="2147483648"/>
            <pc:sldLayoutMk cId="3827074677" sldId="2147483656"/>
          </pc:sldLayoutMkLst>
        </pc:sldLayoutChg>
        <pc:sldLayoutChg chg="del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1034520112" sldId="2147483648"/>
            <pc:sldLayoutMk cId="3139981579" sldId="2147483657"/>
          </pc:sldLayoutMkLst>
        </pc:sldLayoutChg>
        <pc:sldLayoutChg chg="del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1034520112" sldId="2147483648"/>
            <pc:sldLayoutMk cId="1012034331" sldId="2147483658"/>
          </pc:sldLayoutMkLst>
        </pc:sldLayoutChg>
        <pc:sldLayoutChg chg="del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addSldLayout modSldLayout">
        <pc:chgData name="Katja A Katainen" userId="S::katja.katainen@edu.savonia.fi::5fc8f618-a5f2-4401-835f-fd3b855fba18" providerId="AD" clId="Web-{85B93FD8-7611-A828-DA55-A9FC969CFACE}" dt="2020-02-08T08:41:49.867" v="58"/>
        <pc:sldMasterMkLst>
          <pc:docMk/>
          <pc:sldMasterMk cId="3441546111" sldId="2147483660"/>
        </pc:sldMasterMkLst>
        <pc:sldLayoutChg chg="add mod replId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3441546111" sldId="2147483660"/>
            <pc:sldLayoutMk cId="1716846090" sldId="2147483661"/>
          </pc:sldLayoutMkLst>
        </pc:sldLayoutChg>
        <pc:sldLayoutChg chg="add mod replId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3441546111" sldId="2147483660"/>
            <pc:sldLayoutMk cId="1317284629" sldId="2147483662"/>
          </pc:sldLayoutMkLst>
        </pc:sldLayoutChg>
        <pc:sldLayoutChg chg="add mod replId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3441546111" sldId="2147483660"/>
            <pc:sldLayoutMk cId="1516839501" sldId="2147483663"/>
          </pc:sldLayoutMkLst>
        </pc:sldLayoutChg>
        <pc:sldLayoutChg chg="add mod replId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3441546111" sldId="2147483660"/>
            <pc:sldLayoutMk cId="2219674320" sldId="2147483664"/>
          </pc:sldLayoutMkLst>
        </pc:sldLayoutChg>
        <pc:sldLayoutChg chg="add mod replId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3441546111" sldId="2147483660"/>
            <pc:sldLayoutMk cId="1586749241" sldId="2147483665"/>
          </pc:sldLayoutMkLst>
        </pc:sldLayoutChg>
        <pc:sldLayoutChg chg="add mod replId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3441546111" sldId="2147483660"/>
            <pc:sldLayoutMk cId="3047321623" sldId="2147483666"/>
          </pc:sldLayoutMkLst>
        </pc:sldLayoutChg>
        <pc:sldLayoutChg chg="add mod replId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3441546111" sldId="2147483660"/>
            <pc:sldLayoutMk cId="2535685032" sldId="2147483667"/>
          </pc:sldLayoutMkLst>
        </pc:sldLayoutChg>
        <pc:sldLayoutChg chg="add mod replId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3441546111" sldId="2147483660"/>
            <pc:sldLayoutMk cId="3139985796" sldId="2147483668"/>
          </pc:sldLayoutMkLst>
        </pc:sldLayoutChg>
        <pc:sldLayoutChg chg="add mod replId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3441546111" sldId="2147483660"/>
            <pc:sldLayoutMk cId="2725011080" sldId="2147483669"/>
          </pc:sldLayoutMkLst>
        </pc:sldLayoutChg>
        <pc:sldLayoutChg chg="add mod replId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3441546111" sldId="2147483660"/>
            <pc:sldLayoutMk cId="1303399355" sldId="2147483670"/>
          </pc:sldLayoutMkLst>
        </pc:sldLayoutChg>
        <pc:sldLayoutChg chg="add mod replId">
          <pc:chgData name="Katja A Katainen" userId="S::katja.katainen@edu.savonia.fi::5fc8f618-a5f2-4401-835f-fd3b855fba18" providerId="AD" clId="Web-{85B93FD8-7611-A828-DA55-A9FC969CFACE}" dt="2020-02-08T08:41:49.867" v="58"/>
          <pc:sldLayoutMkLst>
            <pc:docMk/>
            <pc:sldMasterMk cId="3441546111" sldId="2147483660"/>
            <pc:sldLayoutMk cId="1379392455" sldId="2147483671"/>
          </pc:sldLayoutMkLst>
        </pc:sldLayoutChg>
      </pc:sldMasterChg>
    </pc:docChg>
  </pc:docChgLst>
  <pc:docChgLst>
    <pc:chgData name="Ronja J Saastamoinen" userId="S::ronja.saastamoinen@edu.savonia.fi::bcdae74e-39cf-47ed-98c9-42659ddb4255" providerId="AD" clId="Web-{FA861B57-2D6E-AE82-4503-00AE66F56584}"/>
    <pc:docChg chg="modSld">
      <pc:chgData name="Ronja J Saastamoinen" userId="S::ronja.saastamoinen@edu.savonia.fi::bcdae74e-39cf-47ed-98c9-42659ddb4255" providerId="AD" clId="Web-{FA861B57-2D6E-AE82-4503-00AE66F56584}" dt="2020-03-09T18:10:17.595" v="13" actId="20577"/>
      <pc:docMkLst>
        <pc:docMk/>
      </pc:docMkLst>
      <pc:sldChg chg="modSp">
        <pc:chgData name="Ronja J Saastamoinen" userId="S::ronja.saastamoinen@edu.savonia.fi::bcdae74e-39cf-47ed-98c9-42659ddb4255" providerId="AD" clId="Web-{FA861B57-2D6E-AE82-4503-00AE66F56584}" dt="2020-03-09T18:10:17.595" v="12" actId="20577"/>
        <pc:sldMkLst>
          <pc:docMk/>
          <pc:sldMk cId="3530260331" sldId="267"/>
        </pc:sldMkLst>
        <pc:spChg chg="mod">
          <ac:chgData name="Ronja J Saastamoinen" userId="S::ronja.saastamoinen@edu.savonia.fi::bcdae74e-39cf-47ed-98c9-42659ddb4255" providerId="AD" clId="Web-{FA861B57-2D6E-AE82-4503-00AE66F56584}" dt="2020-03-09T18:10:17.595" v="12" actId="20577"/>
          <ac:spMkLst>
            <pc:docMk/>
            <pc:sldMk cId="3530260331" sldId="267"/>
            <ac:spMk id="3" creationId="{F839BF8E-A878-4F39-9542-69636D9433C4}"/>
          </ac:spMkLst>
        </pc:spChg>
      </pc:sldChg>
    </pc:docChg>
  </pc:docChgLst>
  <pc:docChgLst>
    <pc:chgData name="Ronja J Saastamoinen" userId="S::ronja.saastamoinen@edu.savonia.fi::bcdae74e-39cf-47ed-98c9-42659ddb4255" providerId="AD" clId="Web-{0E7D2EFB-01EB-CCD8-7087-F4291DD9048C}"/>
    <pc:docChg chg="modSld">
      <pc:chgData name="Ronja J Saastamoinen" userId="S::ronja.saastamoinen@edu.savonia.fi::bcdae74e-39cf-47ed-98c9-42659ddb4255" providerId="AD" clId="Web-{0E7D2EFB-01EB-CCD8-7087-F4291DD9048C}" dt="2020-02-18T16:03:16.445" v="32" actId="1076"/>
      <pc:docMkLst>
        <pc:docMk/>
      </pc:docMkLst>
      <pc:sldChg chg="addSp modSp">
        <pc:chgData name="Ronja J Saastamoinen" userId="S::ronja.saastamoinen@edu.savonia.fi::bcdae74e-39cf-47ed-98c9-42659ddb4255" providerId="AD" clId="Web-{0E7D2EFB-01EB-CCD8-7087-F4291DD9048C}" dt="2020-02-18T16:03:16.445" v="32" actId="1076"/>
        <pc:sldMkLst>
          <pc:docMk/>
          <pc:sldMk cId="3567257780" sldId="264"/>
        </pc:sldMkLst>
        <pc:spChg chg="add mod">
          <ac:chgData name="Ronja J Saastamoinen" userId="S::ronja.saastamoinen@edu.savonia.fi::bcdae74e-39cf-47ed-98c9-42659ddb4255" providerId="AD" clId="Web-{0E7D2EFB-01EB-CCD8-7087-F4291DD9048C}" dt="2020-02-18T16:03:16.445" v="32" actId="1076"/>
          <ac:spMkLst>
            <pc:docMk/>
            <pc:sldMk cId="3567257780" sldId="264"/>
            <ac:spMk id="3" creationId="{7137E472-4471-41CC-8C96-93D8980D0C0B}"/>
          </ac:spMkLst>
        </pc:spChg>
      </pc:sldChg>
    </pc:docChg>
  </pc:docChgLst>
  <pc:docChgLst>
    <pc:chgData name="Ronja J Saastamoinen" userId="bcdae74e-39cf-47ed-98c9-42659ddb4255" providerId="ADAL" clId="{F3AD6A10-BD42-406B-8F50-300F6B0D31C4}"/>
    <pc:docChg chg="undo custSel modSld">
      <pc:chgData name="Ronja J Saastamoinen" userId="bcdae74e-39cf-47ed-98c9-42659ddb4255" providerId="ADAL" clId="{F3AD6A10-BD42-406B-8F50-300F6B0D31C4}" dt="2020-03-12T18:54:18.570" v="155" actId="113"/>
      <pc:docMkLst>
        <pc:docMk/>
      </pc:docMkLst>
      <pc:sldChg chg="addSp modSp">
        <pc:chgData name="Ronja J Saastamoinen" userId="bcdae74e-39cf-47ed-98c9-42659ddb4255" providerId="ADAL" clId="{F3AD6A10-BD42-406B-8F50-300F6B0D31C4}" dt="2020-03-12T18:54:18.570" v="155" actId="113"/>
        <pc:sldMkLst>
          <pc:docMk/>
          <pc:sldMk cId="4249326840" sldId="259"/>
        </pc:sldMkLst>
        <pc:spChg chg="add mod">
          <ac:chgData name="Ronja J Saastamoinen" userId="bcdae74e-39cf-47ed-98c9-42659ddb4255" providerId="ADAL" clId="{F3AD6A10-BD42-406B-8F50-300F6B0D31C4}" dt="2020-03-12T18:54:18.570" v="155" actId="113"/>
          <ac:spMkLst>
            <pc:docMk/>
            <pc:sldMk cId="4249326840" sldId="259"/>
            <ac:spMk id="2" creationId="{2B2FCA2E-A01E-4997-B055-F6E0860234FA}"/>
          </ac:spMkLst>
        </pc:spChg>
      </pc:sldChg>
      <pc:sldChg chg="modSp">
        <pc:chgData name="Ronja J Saastamoinen" userId="bcdae74e-39cf-47ed-98c9-42659ddb4255" providerId="ADAL" clId="{F3AD6A10-BD42-406B-8F50-300F6B0D31C4}" dt="2020-03-09T18:38:14.541" v="109"/>
        <pc:sldMkLst>
          <pc:docMk/>
          <pc:sldMk cId="679944119" sldId="266"/>
        </pc:sldMkLst>
        <pc:spChg chg="mod">
          <ac:chgData name="Ronja J Saastamoinen" userId="bcdae74e-39cf-47ed-98c9-42659ddb4255" providerId="ADAL" clId="{F3AD6A10-BD42-406B-8F50-300F6B0D31C4}" dt="2020-03-09T18:38:14.541" v="109"/>
          <ac:spMkLst>
            <pc:docMk/>
            <pc:sldMk cId="679944119" sldId="266"/>
            <ac:spMk id="3" creationId="{EAC8DF7D-06F7-463D-B887-99E925E803D1}"/>
          </ac:spMkLst>
        </pc:spChg>
      </pc:sldChg>
      <pc:sldChg chg="modSp">
        <pc:chgData name="Ronja J Saastamoinen" userId="bcdae74e-39cf-47ed-98c9-42659ddb4255" providerId="ADAL" clId="{F3AD6A10-BD42-406B-8F50-300F6B0D31C4}" dt="2020-03-09T18:05:46.456" v="1"/>
        <pc:sldMkLst>
          <pc:docMk/>
          <pc:sldMk cId="3530260331" sldId="267"/>
        </pc:sldMkLst>
        <pc:spChg chg="mod">
          <ac:chgData name="Ronja J Saastamoinen" userId="bcdae74e-39cf-47ed-98c9-42659ddb4255" providerId="ADAL" clId="{F3AD6A10-BD42-406B-8F50-300F6B0D31C4}" dt="2020-03-09T18:05:35.918" v="0" actId="122"/>
          <ac:spMkLst>
            <pc:docMk/>
            <pc:sldMk cId="3530260331" sldId="267"/>
            <ac:spMk id="2" creationId="{D4A82324-FA5C-4D16-94D5-3DD045719E20}"/>
          </ac:spMkLst>
        </pc:spChg>
        <pc:spChg chg="mod">
          <ac:chgData name="Ronja J Saastamoinen" userId="bcdae74e-39cf-47ed-98c9-42659ddb4255" providerId="ADAL" clId="{F3AD6A10-BD42-406B-8F50-300F6B0D31C4}" dt="2020-03-09T18:05:46.456" v="1"/>
          <ac:spMkLst>
            <pc:docMk/>
            <pc:sldMk cId="3530260331" sldId="267"/>
            <ac:spMk id="3" creationId="{F839BF8E-A878-4F39-9542-69636D9433C4}"/>
          </ac:spMkLst>
        </pc:spChg>
      </pc:sldChg>
    </pc:docChg>
  </pc:docChgLst>
  <pc:docChgLst>
    <pc:chgData name="Ronja J Saastamoinen" userId="S::ronja.saastamoinen@edu.savonia.fi::bcdae74e-39cf-47ed-98c9-42659ddb4255" providerId="AD" clId="Web-{003525E2-0C9A-2EAE-F74F-8FD500FCAF9D}"/>
    <pc:docChg chg="addSld modSld">
      <pc:chgData name="Ronja J Saastamoinen" userId="S::ronja.saastamoinen@edu.savonia.fi::bcdae74e-39cf-47ed-98c9-42659ddb4255" providerId="AD" clId="Web-{003525E2-0C9A-2EAE-F74F-8FD500FCAF9D}" dt="2020-03-09T18:04:57.426" v="42" actId="20577"/>
      <pc:docMkLst>
        <pc:docMk/>
      </pc:docMkLst>
      <pc:sldChg chg="modSp new">
        <pc:chgData name="Ronja J Saastamoinen" userId="S::ronja.saastamoinen@edu.savonia.fi::bcdae74e-39cf-47ed-98c9-42659ddb4255" providerId="AD" clId="Web-{003525E2-0C9A-2EAE-F74F-8FD500FCAF9D}" dt="2020-03-09T18:04:57.426" v="41" actId="20577"/>
        <pc:sldMkLst>
          <pc:docMk/>
          <pc:sldMk cId="3530260331" sldId="267"/>
        </pc:sldMkLst>
        <pc:spChg chg="mod">
          <ac:chgData name="Ronja J Saastamoinen" userId="S::ronja.saastamoinen@edu.savonia.fi::bcdae74e-39cf-47ed-98c9-42659ddb4255" providerId="AD" clId="Web-{003525E2-0C9A-2EAE-F74F-8FD500FCAF9D}" dt="2020-03-09T18:04:57.426" v="41" actId="20577"/>
          <ac:spMkLst>
            <pc:docMk/>
            <pc:sldMk cId="3530260331" sldId="267"/>
            <ac:spMk id="2" creationId="{D4A82324-FA5C-4D16-94D5-3DD045719E20}"/>
          </ac:spMkLst>
        </pc:spChg>
      </pc:sldChg>
    </pc:docChg>
  </pc:docChgLst>
  <pc:docChgLst>
    <pc:chgData name="Ronja J Saastamoinen" userId="bcdae74e-39cf-47ed-98c9-42659ddb4255" providerId="ADAL" clId="{2D2A6048-29F5-42F1-9463-65C04FB740D3}"/>
    <pc:docChg chg="undo custSel addSld delSld modSld sldOrd">
      <pc:chgData name="Ronja J Saastamoinen" userId="bcdae74e-39cf-47ed-98c9-42659ddb4255" providerId="ADAL" clId="{2D2A6048-29F5-42F1-9463-65C04FB740D3}" dt="2020-02-18T16:03:02.931" v="2071" actId="1076"/>
      <pc:docMkLst>
        <pc:docMk/>
      </pc:docMkLst>
      <pc:sldChg chg="addSp delSp modSp">
        <pc:chgData name="Ronja J Saastamoinen" userId="bcdae74e-39cf-47ed-98c9-42659ddb4255" providerId="ADAL" clId="{2D2A6048-29F5-42F1-9463-65C04FB740D3}" dt="2020-02-12T18:34:44.812" v="135"/>
        <pc:sldMkLst>
          <pc:docMk/>
          <pc:sldMk cId="2141173530" sldId="261"/>
        </pc:sldMkLst>
        <pc:spChg chg="add del mod">
          <ac:chgData name="Ronja J Saastamoinen" userId="bcdae74e-39cf-47ed-98c9-42659ddb4255" providerId="ADAL" clId="{2D2A6048-29F5-42F1-9463-65C04FB740D3}" dt="2020-02-12T18:34:44.812" v="135"/>
          <ac:spMkLst>
            <pc:docMk/>
            <pc:sldMk cId="2141173530" sldId="261"/>
            <ac:spMk id="2" creationId="{3CF9BEDF-0472-4D86-9CF1-633891639307}"/>
          </ac:spMkLst>
        </pc:spChg>
        <pc:spChg chg="add mod">
          <ac:chgData name="Ronja J Saastamoinen" userId="bcdae74e-39cf-47ed-98c9-42659ddb4255" providerId="ADAL" clId="{2D2A6048-29F5-42F1-9463-65C04FB740D3}" dt="2020-02-12T18:33:22.993" v="76" actId="207"/>
          <ac:spMkLst>
            <pc:docMk/>
            <pc:sldMk cId="2141173530" sldId="261"/>
            <ac:spMk id="3" creationId="{D1ABDC4B-8575-4906-9206-4401D82FCC54}"/>
          </ac:spMkLst>
        </pc:spChg>
        <pc:spChg chg="add del mod">
          <ac:chgData name="Ronja J Saastamoinen" userId="bcdae74e-39cf-47ed-98c9-42659ddb4255" providerId="ADAL" clId="{2D2A6048-29F5-42F1-9463-65C04FB740D3}" dt="2020-02-12T18:31:32.324" v="3" actId="767"/>
          <ac:spMkLst>
            <pc:docMk/>
            <pc:sldMk cId="2141173530" sldId="261"/>
            <ac:spMk id="4" creationId="{2D215B3D-4739-4F51-A0D4-36B59070A1F7}"/>
          </ac:spMkLst>
        </pc:spChg>
        <pc:spChg chg="add mod">
          <ac:chgData name="Ronja J Saastamoinen" userId="bcdae74e-39cf-47ed-98c9-42659ddb4255" providerId="ADAL" clId="{2D2A6048-29F5-42F1-9463-65C04FB740D3}" dt="2020-02-12T18:34:31.957" v="133" actId="20577"/>
          <ac:spMkLst>
            <pc:docMk/>
            <pc:sldMk cId="2141173530" sldId="261"/>
            <ac:spMk id="5" creationId="{6CAC90B8-49F9-4006-820B-49EC45A35405}"/>
          </ac:spMkLst>
        </pc:spChg>
      </pc:sldChg>
      <pc:sldChg chg="addSp delSp modSp">
        <pc:chgData name="Ronja J Saastamoinen" userId="bcdae74e-39cf-47ed-98c9-42659ddb4255" providerId="ADAL" clId="{2D2A6048-29F5-42F1-9463-65C04FB740D3}" dt="2020-02-12T18:37:44.570" v="261" actId="1076"/>
        <pc:sldMkLst>
          <pc:docMk/>
          <pc:sldMk cId="4206035208" sldId="262"/>
        </pc:sldMkLst>
        <pc:spChg chg="add del mod">
          <ac:chgData name="Ronja J Saastamoinen" userId="bcdae74e-39cf-47ed-98c9-42659ddb4255" providerId="ADAL" clId="{2D2A6048-29F5-42F1-9463-65C04FB740D3}" dt="2020-02-12T18:35:43.269" v="143"/>
          <ac:spMkLst>
            <pc:docMk/>
            <pc:sldMk cId="4206035208" sldId="262"/>
            <ac:spMk id="2" creationId="{B8E3480E-7DA5-44AB-9946-DE28D96A27D8}"/>
          </ac:spMkLst>
        </pc:spChg>
        <pc:spChg chg="add del mod">
          <ac:chgData name="Ronja J Saastamoinen" userId="bcdae74e-39cf-47ed-98c9-42659ddb4255" providerId="ADAL" clId="{2D2A6048-29F5-42F1-9463-65C04FB740D3}" dt="2020-02-12T18:35:43.272" v="145"/>
          <ac:spMkLst>
            <pc:docMk/>
            <pc:sldMk cId="4206035208" sldId="262"/>
            <ac:spMk id="3" creationId="{35269443-297A-4274-BDC1-5BCABD38D79B}"/>
          </ac:spMkLst>
        </pc:spChg>
        <pc:spChg chg="add del mod">
          <ac:chgData name="Ronja J Saastamoinen" userId="bcdae74e-39cf-47ed-98c9-42659ddb4255" providerId="ADAL" clId="{2D2A6048-29F5-42F1-9463-65C04FB740D3}" dt="2020-02-12T18:35:43.274" v="147"/>
          <ac:spMkLst>
            <pc:docMk/>
            <pc:sldMk cId="4206035208" sldId="262"/>
            <ac:spMk id="4" creationId="{4D95E7FA-FC8D-4EED-BA98-24A837B82DB9}"/>
          </ac:spMkLst>
        </pc:spChg>
        <pc:spChg chg="add mod">
          <ac:chgData name="Ronja J Saastamoinen" userId="bcdae74e-39cf-47ed-98c9-42659ddb4255" providerId="ADAL" clId="{2D2A6048-29F5-42F1-9463-65C04FB740D3}" dt="2020-02-12T18:37:15.835" v="228" actId="1076"/>
          <ac:spMkLst>
            <pc:docMk/>
            <pc:sldMk cId="4206035208" sldId="262"/>
            <ac:spMk id="5" creationId="{96FF440B-DC4B-43D6-8C93-037A4CE2DFEB}"/>
          </ac:spMkLst>
        </pc:spChg>
        <pc:spChg chg="add mod">
          <ac:chgData name="Ronja J Saastamoinen" userId="bcdae74e-39cf-47ed-98c9-42659ddb4255" providerId="ADAL" clId="{2D2A6048-29F5-42F1-9463-65C04FB740D3}" dt="2020-02-12T18:37:44.570" v="261" actId="1076"/>
          <ac:spMkLst>
            <pc:docMk/>
            <pc:sldMk cId="4206035208" sldId="262"/>
            <ac:spMk id="6" creationId="{9B2CD523-FEEF-4693-9CDC-AB61575568E1}"/>
          </ac:spMkLst>
        </pc:spChg>
        <pc:spChg chg="mod">
          <ac:chgData name="Ronja J Saastamoinen" userId="bcdae74e-39cf-47ed-98c9-42659ddb4255" providerId="ADAL" clId="{2D2A6048-29F5-42F1-9463-65C04FB740D3}" dt="2020-02-12T18:35:47.745" v="148" actId="1076"/>
          <ac:spMkLst>
            <pc:docMk/>
            <pc:sldMk cId="4206035208" sldId="262"/>
            <ac:spMk id="9" creationId="{EBA799EA-5FED-4424-A0E4-FA3DED967257}"/>
          </ac:spMkLst>
        </pc:spChg>
        <pc:spChg chg="mod">
          <ac:chgData name="Ronja J Saastamoinen" userId="bcdae74e-39cf-47ed-98c9-42659ddb4255" providerId="ADAL" clId="{2D2A6048-29F5-42F1-9463-65C04FB740D3}" dt="2020-02-12T18:35:50.981" v="149" actId="1076"/>
          <ac:spMkLst>
            <pc:docMk/>
            <pc:sldMk cId="4206035208" sldId="262"/>
            <ac:spMk id="10" creationId="{BD2C0768-0593-406E-842E-46147DBE84EC}"/>
          </ac:spMkLst>
        </pc:spChg>
        <pc:spChg chg="mod">
          <ac:chgData name="Ronja J Saastamoinen" userId="bcdae74e-39cf-47ed-98c9-42659ddb4255" providerId="ADAL" clId="{2D2A6048-29F5-42F1-9463-65C04FB740D3}" dt="2020-02-12T18:35:35.902" v="140" actId="1076"/>
          <ac:spMkLst>
            <pc:docMk/>
            <pc:sldMk cId="4206035208" sldId="262"/>
            <ac:spMk id="11" creationId="{DF22F9E1-CDB0-45BA-ACB3-A5BA6C0B06F9}"/>
          </ac:spMkLst>
        </pc:spChg>
      </pc:sldChg>
      <pc:sldChg chg="addSp delSp modSp">
        <pc:chgData name="Ronja J Saastamoinen" userId="bcdae74e-39cf-47ed-98c9-42659ddb4255" providerId="ADAL" clId="{2D2A6048-29F5-42F1-9463-65C04FB740D3}" dt="2020-02-18T16:03:02.931" v="2071" actId="1076"/>
        <pc:sldMkLst>
          <pc:docMk/>
          <pc:sldMk cId="3567257780" sldId="264"/>
        </pc:sldMkLst>
        <pc:spChg chg="mod">
          <ac:chgData name="Ronja J Saastamoinen" userId="bcdae74e-39cf-47ed-98c9-42659ddb4255" providerId="ADAL" clId="{2D2A6048-29F5-42F1-9463-65C04FB740D3}" dt="2020-02-18T16:03:02.931" v="2071" actId="1076"/>
          <ac:spMkLst>
            <pc:docMk/>
            <pc:sldMk cId="3567257780" sldId="264"/>
            <ac:spMk id="3" creationId="{7137E472-4471-41CC-8C96-93D8980D0C0B}"/>
          </ac:spMkLst>
        </pc:spChg>
        <pc:spChg chg="del mod">
          <ac:chgData name="Ronja J Saastamoinen" userId="bcdae74e-39cf-47ed-98c9-42659ddb4255" providerId="ADAL" clId="{2D2A6048-29F5-42F1-9463-65C04FB740D3}" dt="2020-02-12T19:23:07.886" v="1745" actId="478"/>
          <ac:spMkLst>
            <pc:docMk/>
            <pc:sldMk cId="3567257780" sldId="264"/>
            <ac:spMk id="3" creationId="{B0526BE5-FEF0-4159-A4D9-C114CDDD6B5D}"/>
          </ac:spMkLst>
        </pc:spChg>
        <pc:spChg chg="add mod">
          <ac:chgData name="Ronja J Saastamoinen" userId="bcdae74e-39cf-47ed-98c9-42659ddb4255" providerId="ADAL" clId="{2D2A6048-29F5-42F1-9463-65C04FB740D3}" dt="2020-02-18T16:02:57.959" v="2070" actId="1076"/>
          <ac:spMkLst>
            <pc:docMk/>
            <pc:sldMk cId="3567257780" sldId="264"/>
            <ac:spMk id="7" creationId="{E370BA27-9046-4BDD-8D0E-23490E6963F6}"/>
          </ac:spMkLst>
        </pc:spChg>
        <pc:spChg chg="add del mod">
          <ac:chgData name="Ronja J Saastamoinen" userId="bcdae74e-39cf-47ed-98c9-42659ddb4255" providerId="ADAL" clId="{2D2A6048-29F5-42F1-9463-65C04FB740D3}" dt="2020-02-12T19:21:46.149" v="1670"/>
          <ac:spMkLst>
            <pc:docMk/>
            <pc:sldMk cId="3567257780" sldId="264"/>
            <ac:spMk id="7" creationId="{E73B467E-0A4A-4FD8-9C7A-B89F926C526E}"/>
          </ac:spMkLst>
        </pc:spChg>
        <pc:spChg chg="add del mod">
          <ac:chgData name="Ronja J Saastamoinen" userId="bcdae74e-39cf-47ed-98c9-42659ddb4255" providerId="ADAL" clId="{2D2A6048-29F5-42F1-9463-65C04FB740D3}" dt="2020-02-12T19:21:46.149" v="1672"/>
          <ac:spMkLst>
            <pc:docMk/>
            <pc:sldMk cId="3567257780" sldId="264"/>
            <ac:spMk id="8" creationId="{E789F75E-65E2-4452-AF44-656D80AF8F3F}"/>
          </ac:spMkLst>
        </pc:spChg>
        <pc:spChg chg="add del mod">
          <ac:chgData name="Ronja J Saastamoinen" userId="bcdae74e-39cf-47ed-98c9-42659ddb4255" providerId="ADAL" clId="{2D2A6048-29F5-42F1-9463-65C04FB740D3}" dt="2020-02-12T19:21:46.164" v="1674"/>
          <ac:spMkLst>
            <pc:docMk/>
            <pc:sldMk cId="3567257780" sldId="264"/>
            <ac:spMk id="9" creationId="{73756128-ADB8-42F6-9480-B5FD5AA8B479}"/>
          </ac:spMkLst>
        </pc:spChg>
        <pc:spChg chg="add mod">
          <ac:chgData name="Ronja J Saastamoinen" userId="bcdae74e-39cf-47ed-98c9-42659ddb4255" providerId="ADAL" clId="{2D2A6048-29F5-42F1-9463-65C04FB740D3}" dt="2020-02-12T19:35:34.421" v="2065" actId="20577"/>
          <ac:spMkLst>
            <pc:docMk/>
            <pc:sldMk cId="3567257780" sldId="264"/>
            <ac:spMk id="10" creationId="{CFCD2FB1-ACB0-4B1D-88E8-F647280E5037}"/>
          </ac:spMkLst>
        </pc:spChg>
        <pc:spChg chg="add mod">
          <ac:chgData name="Ronja J Saastamoinen" userId="bcdae74e-39cf-47ed-98c9-42659ddb4255" providerId="ADAL" clId="{2D2A6048-29F5-42F1-9463-65C04FB740D3}" dt="2020-02-12T19:36:16.102" v="2067" actId="1076"/>
          <ac:spMkLst>
            <pc:docMk/>
            <pc:sldMk cId="3567257780" sldId="264"/>
            <ac:spMk id="11" creationId="{B27C4A33-DE62-419E-BB5A-8DBB18FBDC94}"/>
          </ac:spMkLst>
        </pc:spChg>
        <pc:spChg chg="add del mod">
          <ac:chgData name="Ronja J Saastamoinen" userId="bcdae74e-39cf-47ed-98c9-42659ddb4255" providerId="ADAL" clId="{2D2A6048-29F5-42F1-9463-65C04FB740D3}" dt="2020-02-12T19:22:05.285" v="1677" actId="767"/>
          <ac:spMkLst>
            <pc:docMk/>
            <pc:sldMk cId="3567257780" sldId="264"/>
            <ac:spMk id="12" creationId="{99765BA1-168F-43DF-8C53-67D803E78B32}"/>
          </ac:spMkLst>
        </pc:spChg>
        <pc:spChg chg="add mod">
          <ac:chgData name="Ronja J Saastamoinen" userId="bcdae74e-39cf-47ed-98c9-42659ddb4255" providerId="ADAL" clId="{2D2A6048-29F5-42F1-9463-65C04FB740D3}" dt="2020-02-12T19:33:45.173" v="2023" actId="1076"/>
          <ac:spMkLst>
            <pc:docMk/>
            <pc:sldMk cId="3567257780" sldId="264"/>
            <ac:spMk id="13" creationId="{AC41BB4C-2AC1-4BF0-A79C-C3B7320A4641}"/>
          </ac:spMkLst>
        </pc:spChg>
        <pc:spChg chg="add del mod">
          <ac:chgData name="Ronja J Saastamoinen" userId="bcdae74e-39cf-47ed-98c9-42659ddb4255" providerId="ADAL" clId="{2D2A6048-29F5-42F1-9463-65C04FB740D3}" dt="2020-02-12T19:26:40.426" v="1899"/>
          <ac:spMkLst>
            <pc:docMk/>
            <pc:sldMk cId="3567257780" sldId="264"/>
            <ac:spMk id="14" creationId="{EA7C6FF6-0F77-49C2-8C32-69ADE9CBC13A}"/>
          </ac:spMkLst>
        </pc:spChg>
        <pc:spChg chg="add mod">
          <ac:chgData name="Ronja J Saastamoinen" userId="bcdae74e-39cf-47ed-98c9-42659ddb4255" providerId="ADAL" clId="{2D2A6048-29F5-42F1-9463-65C04FB740D3}" dt="2020-02-12T19:28:18.413" v="1951" actId="207"/>
          <ac:spMkLst>
            <pc:docMk/>
            <pc:sldMk cId="3567257780" sldId="264"/>
            <ac:spMk id="15" creationId="{640A7032-6B5B-4CE2-9EED-FD8DA0D50AA4}"/>
          </ac:spMkLst>
        </pc:spChg>
        <pc:spChg chg="add mod">
          <ac:chgData name="Ronja J Saastamoinen" userId="bcdae74e-39cf-47ed-98c9-42659ddb4255" providerId="ADAL" clId="{2D2A6048-29F5-42F1-9463-65C04FB740D3}" dt="2020-02-12T19:29:38.744" v="1967" actId="1076"/>
          <ac:spMkLst>
            <pc:docMk/>
            <pc:sldMk cId="3567257780" sldId="264"/>
            <ac:spMk id="16" creationId="{F694AD08-3E56-47FB-9239-FC695895B122}"/>
          </ac:spMkLst>
        </pc:spChg>
        <pc:spChg chg="add del mod">
          <ac:chgData name="Ronja J Saastamoinen" userId="bcdae74e-39cf-47ed-98c9-42659ddb4255" providerId="ADAL" clId="{2D2A6048-29F5-42F1-9463-65C04FB740D3}" dt="2020-02-12T19:26:09.398" v="1864" actId="767"/>
          <ac:spMkLst>
            <pc:docMk/>
            <pc:sldMk cId="3567257780" sldId="264"/>
            <ac:spMk id="17" creationId="{40F4A3C7-1CD0-42AA-9965-75240CEBC87F}"/>
          </ac:spMkLst>
        </pc:spChg>
        <pc:spChg chg="add mod">
          <ac:chgData name="Ronja J Saastamoinen" userId="bcdae74e-39cf-47ed-98c9-42659ddb4255" providerId="ADAL" clId="{2D2A6048-29F5-42F1-9463-65C04FB740D3}" dt="2020-02-12T19:32:17.203" v="1989" actId="1076"/>
          <ac:spMkLst>
            <pc:docMk/>
            <pc:sldMk cId="3567257780" sldId="264"/>
            <ac:spMk id="18" creationId="{11FB58D5-4179-487E-8C1F-8342EBC9C179}"/>
          </ac:spMkLst>
        </pc:spChg>
        <pc:spChg chg="add mod">
          <ac:chgData name="Ronja J Saastamoinen" userId="bcdae74e-39cf-47ed-98c9-42659ddb4255" providerId="ADAL" clId="{2D2A6048-29F5-42F1-9463-65C04FB740D3}" dt="2020-02-12T19:33:02.151" v="2009" actId="1076"/>
          <ac:spMkLst>
            <pc:docMk/>
            <pc:sldMk cId="3567257780" sldId="264"/>
            <ac:spMk id="19" creationId="{B8C22F95-13FF-4810-9456-1C2120AC11EA}"/>
          </ac:spMkLst>
        </pc:spChg>
        <pc:spChg chg="add mod">
          <ac:chgData name="Ronja J Saastamoinen" userId="bcdae74e-39cf-47ed-98c9-42659ddb4255" providerId="ADAL" clId="{2D2A6048-29F5-42F1-9463-65C04FB740D3}" dt="2020-02-12T19:29:32.889" v="1966" actId="1076"/>
          <ac:spMkLst>
            <pc:docMk/>
            <pc:sldMk cId="3567257780" sldId="264"/>
            <ac:spMk id="23" creationId="{4F54D763-DA0D-4B1E-B2C1-688148F8CE72}"/>
          </ac:spMkLst>
        </pc:spChg>
        <pc:spChg chg="add mod">
          <ac:chgData name="Ronja J Saastamoinen" userId="bcdae74e-39cf-47ed-98c9-42659ddb4255" providerId="ADAL" clId="{2D2A6048-29F5-42F1-9463-65C04FB740D3}" dt="2020-02-12T19:30:20.500" v="1973" actId="1076"/>
          <ac:spMkLst>
            <pc:docMk/>
            <pc:sldMk cId="3567257780" sldId="264"/>
            <ac:spMk id="24" creationId="{1031B836-A86E-4533-9F43-55F8C3F2BF2B}"/>
          </ac:spMkLst>
        </pc:spChg>
        <pc:spChg chg="add mod">
          <ac:chgData name="Ronja J Saastamoinen" userId="bcdae74e-39cf-47ed-98c9-42659ddb4255" providerId="ADAL" clId="{2D2A6048-29F5-42F1-9463-65C04FB740D3}" dt="2020-02-12T19:30:49.149" v="1977" actId="1076"/>
          <ac:spMkLst>
            <pc:docMk/>
            <pc:sldMk cId="3567257780" sldId="264"/>
            <ac:spMk id="25" creationId="{4FBF9A93-FCAF-4777-B6B6-F7F4AC0A107B}"/>
          </ac:spMkLst>
        </pc:spChg>
        <pc:spChg chg="add mod">
          <ac:chgData name="Ronja J Saastamoinen" userId="bcdae74e-39cf-47ed-98c9-42659ddb4255" providerId="ADAL" clId="{2D2A6048-29F5-42F1-9463-65C04FB740D3}" dt="2020-02-12T19:32:26.539" v="1992" actId="1076"/>
          <ac:spMkLst>
            <pc:docMk/>
            <pc:sldMk cId="3567257780" sldId="264"/>
            <ac:spMk id="26" creationId="{E02E48B1-9163-41E4-B161-E642ABD8ED42}"/>
          </ac:spMkLst>
        </pc:spChg>
        <pc:spChg chg="add mod">
          <ac:chgData name="Ronja J Saastamoinen" userId="bcdae74e-39cf-47ed-98c9-42659ddb4255" providerId="ADAL" clId="{2D2A6048-29F5-42F1-9463-65C04FB740D3}" dt="2020-02-12T19:33:25.838" v="2012" actId="1076"/>
          <ac:spMkLst>
            <pc:docMk/>
            <pc:sldMk cId="3567257780" sldId="264"/>
            <ac:spMk id="27" creationId="{AB9F3F72-68EF-48AC-85A5-4D783E4E3033}"/>
          </ac:spMkLst>
        </pc:spChg>
        <pc:spChg chg="add mod">
          <ac:chgData name="Ronja J Saastamoinen" userId="bcdae74e-39cf-47ed-98c9-42659ddb4255" providerId="ADAL" clId="{2D2A6048-29F5-42F1-9463-65C04FB740D3}" dt="2020-02-12T19:33:50.566" v="2024" actId="1076"/>
          <ac:spMkLst>
            <pc:docMk/>
            <pc:sldMk cId="3567257780" sldId="264"/>
            <ac:spMk id="28" creationId="{2359426E-187A-453D-AACF-03CE14D50CC8}"/>
          </ac:spMkLst>
        </pc:spChg>
        <pc:picChg chg="mod">
          <ac:chgData name="Ronja J Saastamoinen" userId="bcdae74e-39cf-47ed-98c9-42659ddb4255" providerId="ADAL" clId="{2D2A6048-29F5-42F1-9463-65C04FB740D3}" dt="2020-02-12T19:31:42.157" v="1984" actId="1076"/>
          <ac:picMkLst>
            <pc:docMk/>
            <pc:sldMk cId="3567257780" sldId="264"/>
            <ac:picMk id="4" creationId="{8A6CC013-0906-496C-8D76-20D1B0AD5B54}"/>
          </ac:picMkLst>
        </pc:picChg>
        <pc:picChg chg="mod">
          <ac:chgData name="Ronja J Saastamoinen" userId="bcdae74e-39cf-47ed-98c9-42659ddb4255" providerId="ADAL" clId="{2D2A6048-29F5-42F1-9463-65C04FB740D3}" dt="2020-02-12T19:31:51.284" v="1986" actId="1076"/>
          <ac:picMkLst>
            <pc:docMk/>
            <pc:sldMk cId="3567257780" sldId="264"/>
            <ac:picMk id="5" creationId="{8CA868ED-7428-4E0B-B3B8-A9C0D283B3E4}"/>
          </ac:picMkLst>
        </pc:picChg>
        <pc:picChg chg="mod">
          <ac:chgData name="Ronja J Saastamoinen" userId="bcdae74e-39cf-47ed-98c9-42659ddb4255" providerId="ADAL" clId="{2D2A6048-29F5-42F1-9463-65C04FB740D3}" dt="2020-02-12T19:36:04.517" v="2066" actId="14100"/>
          <ac:picMkLst>
            <pc:docMk/>
            <pc:sldMk cId="3567257780" sldId="264"/>
            <ac:picMk id="6" creationId="{5EDF4589-3F46-49F4-9D3B-5C9661E43F35}"/>
          </ac:picMkLst>
        </pc:picChg>
        <pc:picChg chg="add del mod">
          <ac:chgData name="Ronja J Saastamoinen" userId="bcdae74e-39cf-47ed-98c9-42659ddb4255" providerId="ADAL" clId="{2D2A6048-29F5-42F1-9463-65C04FB740D3}" dt="2020-02-12T19:35:27.738" v="2063" actId="478"/>
          <ac:picMkLst>
            <pc:docMk/>
            <pc:sldMk cId="3567257780" sldId="264"/>
            <ac:picMk id="2050" creationId="{1E01E927-DDD2-4CF6-9B6D-79F14D9F2DF8}"/>
          </ac:picMkLst>
        </pc:picChg>
        <pc:picChg chg="mod">
          <ac:chgData name="Ronja J Saastamoinen" userId="bcdae74e-39cf-47ed-98c9-42659ddb4255" providerId="ADAL" clId="{2D2A6048-29F5-42F1-9463-65C04FB740D3}" dt="2020-02-12T19:23:46.377" v="1776" actId="14100"/>
          <ac:picMkLst>
            <pc:docMk/>
            <pc:sldMk cId="3567257780" sldId="264"/>
            <ac:picMk id="8194" creationId="{FEAE544F-0D91-4E53-8332-E3E000C126BB}"/>
          </ac:picMkLst>
        </pc:picChg>
        <pc:cxnChg chg="add del mod">
          <ac:chgData name="Ronja J Saastamoinen" userId="bcdae74e-39cf-47ed-98c9-42659ddb4255" providerId="ADAL" clId="{2D2A6048-29F5-42F1-9463-65C04FB740D3}" dt="2020-02-12T19:29:04.889" v="1958" actId="11529"/>
          <ac:cxnSpMkLst>
            <pc:docMk/>
            <pc:sldMk cId="3567257780" sldId="264"/>
            <ac:cxnSpMk id="21" creationId="{850A8F51-BF89-41BD-B6D1-173D42AFDD52}"/>
          </ac:cxnSpMkLst>
        </pc:cxnChg>
      </pc:sldChg>
      <pc:sldChg chg="addSp delSp modSp">
        <pc:chgData name="Ronja J Saastamoinen" userId="bcdae74e-39cf-47ed-98c9-42659ddb4255" providerId="ADAL" clId="{2D2A6048-29F5-42F1-9463-65C04FB740D3}" dt="2020-02-12T19:14:07.491" v="1239" actId="20577"/>
        <pc:sldMkLst>
          <pc:docMk/>
          <pc:sldMk cId="3284622307" sldId="265"/>
        </pc:sldMkLst>
        <pc:spChg chg="mod">
          <ac:chgData name="Ronja J Saastamoinen" userId="bcdae74e-39cf-47ed-98c9-42659ddb4255" providerId="ADAL" clId="{2D2A6048-29F5-42F1-9463-65C04FB740D3}" dt="2020-02-12T18:59:58.942" v="951" actId="27636"/>
          <ac:spMkLst>
            <pc:docMk/>
            <pc:sldMk cId="3284622307" sldId="265"/>
            <ac:spMk id="3" creationId="{C40CD472-CB1D-4BD8-920D-24837A1E8E48}"/>
          </ac:spMkLst>
        </pc:spChg>
        <pc:spChg chg="add mod">
          <ac:chgData name="Ronja J Saastamoinen" userId="bcdae74e-39cf-47ed-98c9-42659ddb4255" providerId="ADAL" clId="{2D2A6048-29F5-42F1-9463-65C04FB740D3}" dt="2020-02-12T19:14:07.491" v="1239" actId="20577"/>
          <ac:spMkLst>
            <pc:docMk/>
            <pc:sldMk cId="3284622307" sldId="265"/>
            <ac:spMk id="4" creationId="{4238A9FC-73DF-498D-ABE6-25FAB6679DBC}"/>
          </ac:spMkLst>
        </pc:spChg>
        <pc:spChg chg="add del mod">
          <ac:chgData name="Ronja J Saastamoinen" userId="bcdae74e-39cf-47ed-98c9-42659ddb4255" providerId="ADAL" clId="{2D2A6048-29F5-42F1-9463-65C04FB740D3}" dt="2020-02-12T18:58:16.509" v="840" actId="478"/>
          <ac:spMkLst>
            <pc:docMk/>
            <pc:sldMk cId="3284622307" sldId="265"/>
            <ac:spMk id="5" creationId="{B2D4458D-A08C-46A1-A2B4-972E7B6F5F36}"/>
          </ac:spMkLst>
        </pc:spChg>
        <pc:spChg chg="add mod">
          <ac:chgData name="Ronja J Saastamoinen" userId="bcdae74e-39cf-47ed-98c9-42659ddb4255" providerId="ADAL" clId="{2D2A6048-29F5-42F1-9463-65C04FB740D3}" dt="2020-02-12T19:06:34.819" v="1201" actId="1076"/>
          <ac:spMkLst>
            <pc:docMk/>
            <pc:sldMk cId="3284622307" sldId="265"/>
            <ac:spMk id="6" creationId="{DA7E338E-53B3-45FB-B1F9-249D1BC16D01}"/>
          </ac:spMkLst>
        </pc:spChg>
        <pc:spChg chg="add del mod">
          <ac:chgData name="Ronja J Saastamoinen" userId="bcdae74e-39cf-47ed-98c9-42659ddb4255" providerId="ADAL" clId="{2D2A6048-29F5-42F1-9463-65C04FB740D3}" dt="2020-02-12T19:01:17.383" v="1013"/>
          <ac:spMkLst>
            <pc:docMk/>
            <pc:sldMk cId="3284622307" sldId="265"/>
            <ac:spMk id="7" creationId="{29F88A1D-1C3D-45C5-AEC7-680A4FEF898E}"/>
          </ac:spMkLst>
        </pc:spChg>
        <pc:spChg chg="add del mod">
          <ac:chgData name="Ronja J Saastamoinen" userId="bcdae74e-39cf-47ed-98c9-42659ddb4255" providerId="ADAL" clId="{2D2A6048-29F5-42F1-9463-65C04FB740D3}" dt="2020-02-12T19:01:17.383" v="1015"/>
          <ac:spMkLst>
            <pc:docMk/>
            <pc:sldMk cId="3284622307" sldId="265"/>
            <ac:spMk id="8" creationId="{ACBFCD5E-A122-4047-A4E4-091D10B57CC4}"/>
          </ac:spMkLst>
        </pc:spChg>
        <pc:spChg chg="add del mod">
          <ac:chgData name="Ronja J Saastamoinen" userId="bcdae74e-39cf-47ed-98c9-42659ddb4255" providerId="ADAL" clId="{2D2A6048-29F5-42F1-9463-65C04FB740D3}" dt="2020-02-12T19:01:17.383" v="1017"/>
          <ac:spMkLst>
            <pc:docMk/>
            <pc:sldMk cId="3284622307" sldId="265"/>
            <ac:spMk id="9" creationId="{8D5D7666-9B3E-4627-9AC3-6EE68877C730}"/>
          </ac:spMkLst>
        </pc:spChg>
        <pc:spChg chg="add del mod">
          <ac:chgData name="Ronja J Saastamoinen" userId="bcdae74e-39cf-47ed-98c9-42659ddb4255" providerId="ADAL" clId="{2D2A6048-29F5-42F1-9463-65C04FB740D3}" dt="2020-02-12T19:01:17.383" v="1019"/>
          <ac:spMkLst>
            <pc:docMk/>
            <pc:sldMk cId="3284622307" sldId="265"/>
            <ac:spMk id="10" creationId="{201740F3-4DDD-4EA3-B249-B10EA84FD190}"/>
          </ac:spMkLst>
        </pc:spChg>
        <pc:spChg chg="add mod">
          <ac:chgData name="Ronja J Saastamoinen" userId="bcdae74e-39cf-47ed-98c9-42659ddb4255" providerId="ADAL" clId="{2D2A6048-29F5-42F1-9463-65C04FB740D3}" dt="2020-02-12T19:09:40.403" v="1215" actId="1076"/>
          <ac:spMkLst>
            <pc:docMk/>
            <pc:sldMk cId="3284622307" sldId="265"/>
            <ac:spMk id="11" creationId="{BCD7BFEF-F9D3-44A5-B85F-858556ECF5F3}"/>
          </ac:spMkLst>
        </pc:spChg>
        <pc:spChg chg="add del mod">
          <ac:chgData name="Ronja J Saastamoinen" userId="bcdae74e-39cf-47ed-98c9-42659ddb4255" providerId="ADAL" clId="{2D2A6048-29F5-42F1-9463-65C04FB740D3}" dt="2020-02-12T19:01:59.321" v="1034"/>
          <ac:spMkLst>
            <pc:docMk/>
            <pc:sldMk cId="3284622307" sldId="265"/>
            <ac:spMk id="12" creationId="{B85A179A-5541-4285-9574-E88B03256020}"/>
          </ac:spMkLst>
        </pc:spChg>
        <pc:spChg chg="add del mod">
          <ac:chgData name="Ronja J Saastamoinen" userId="bcdae74e-39cf-47ed-98c9-42659ddb4255" providerId="ADAL" clId="{2D2A6048-29F5-42F1-9463-65C04FB740D3}" dt="2020-02-12T19:01:59.321" v="1036"/>
          <ac:spMkLst>
            <pc:docMk/>
            <pc:sldMk cId="3284622307" sldId="265"/>
            <ac:spMk id="13" creationId="{22B3E10F-5F12-45F4-9BD7-430D35406FFF}"/>
          </ac:spMkLst>
        </pc:spChg>
        <pc:spChg chg="add mod">
          <ac:chgData name="Ronja J Saastamoinen" userId="bcdae74e-39cf-47ed-98c9-42659ddb4255" providerId="ADAL" clId="{2D2A6048-29F5-42F1-9463-65C04FB740D3}" dt="2020-02-12T19:10:03.389" v="1220" actId="1076"/>
          <ac:spMkLst>
            <pc:docMk/>
            <pc:sldMk cId="3284622307" sldId="265"/>
            <ac:spMk id="14" creationId="{F27F4BBE-D501-411F-A9F7-2B0134CD00B8}"/>
          </ac:spMkLst>
        </pc:spChg>
        <pc:spChg chg="add mod">
          <ac:chgData name="Ronja J Saastamoinen" userId="bcdae74e-39cf-47ed-98c9-42659ddb4255" providerId="ADAL" clId="{2D2A6048-29F5-42F1-9463-65C04FB740D3}" dt="2020-02-12T19:10:07.210" v="1221" actId="1076"/>
          <ac:spMkLst>
            <pc:docMk/>
            <pc:sldMk cId="3284622307" sldId="265"/>
            <ac:spMk id="15" creationId="{ADEBAEDB-2B38-4A28-83E1-7E2613F97F34}"/>
          </ac:spMkLst>
        </pc:spChg>
        <pc:spChg chg="add mod">
          <ac:chgData name="Ronja J Saastamoinen" userId="bcdae74e-39cf-47ed-98c9-42659ddb4255" providerId="ADAL" clId="{2D2A6048-29F5-42F1-9463-65C04FB740D3}" dt="2020-02-12T19:10:00.395" v="1219" actId="1076"/>
          <ac:spMkLst>
            <pc:docMk/>
            <pc:sldMk cId="3284622307" sldId="265"/>
            <ac:spMk id="16" creationId="{64F9DB58-D4E9-4CB1-AD31-465202269EC3}"/>
          </ac:spMkLst>
        </pc:spChg>
        <pc:picChg chg="add mod">
          <ac:chgData name="Ronja J Saastamoinen" userId="bcdae74e-39cf-47ed-98c9-42659ddb4255" providerId="ADAL" clId="{2D2A6048-29F5-42F1-9463-65C04FB740D3}" dt="2020-02-12T19:09:57.795" v="1218" actId="1076"/>
          <ac:picMkLst>
            <pc:docMk/>
            <pc:sldMk cId="3284622307" sldId="265"/>
            <ac:picMk id="1026" creationId="{00C15E1F-1F31-4325-BB9F-470C3F10EAD9}"/>
          </ac:picMkLst>
        </pc:picChg>
        <pc:picChg chg="add mod">
          <ac:chgData name="Ronja J Saastamoinen" userId="bcdae74e-39cf-47ed-98c9-42659ddb4255" providerId="ADAL" clId="{2D2A6048-29F5-42F1-9463-65C04FB740D3}" dt="2020-02-12T19:11:53.325" v="1227" actId="1076"/>
          <ac:picMkLst>
            <pc:docMk/>
            <pc:sldMk cId="3284622307" sldId="265"/>
            <ac:picMk id="1028" creationId="{B86EF33B-2193-4A6F-AB49-089A481A42CE}"/>
          </ac:picMkLst>
        </pc:picChg>
        <pc:picChg chg="mod">
          <ac:chgData name="Ronja J Saastamoinen" userId="bcdae74e-39cf-47ed-98c9-42659ddb4255" providerId="ADAL" clId="{2D2A6048-29F5-42F1-9463-65C04FB740D3}" dt="2020-02-12T18:57:18.375" v="775" actId="1076"/>
          <ac:picMkLst>
            <pc:docMk/>
            <pc:sldMk cId="3284622307" sldId="265"/>
            <ac:picMk id="9220" creationId="{AB25A0D9-03BC-4717-95B0-BDB36B81A8C2}"/>
          </ac:picMkLst>
        </pc:picChg>
      </pc:sldChg>
      <pc:sldChg chg="modSp add">
        <pc:chgData name="Ronja J Saastamoinen" userId="bcdae74e-39cf-47ed-98c9-42659ddb4255" providerId="ADAL" clId="{2D2A6048-29F5-42F1-9463-65C04FB740D3}" dt="2020-02-12T19:16:00.150" v="1246"/>
        <pc:sldMkLst>
          <pc:docMk/>
          <pc:sldMk cId="679944119" sldId="266"/>
        </pc:sldMkLst>
        <pc:spChg chg="mod">
          <ac:chgData name="Ronja J Saastamoinen" userId="bcdae74e-39cf-47ed-98c9-42659ddb4255" providerId="ADAL" clId="{2D2A6048-29F5-42F1-9463-65C04FB740D3}" dt="2020-02-12T18:47:31.054" v="458" actId="20577"/>
          <ac:spMkLst>
            <pc:docMk/>
            <pc:sldMk cId="679944119" sldId="266"/>
            <ac:spMk id="2" creationId="{DB74E8C4-5270-42B2-87BC-EE949AEDC1EF}"/>
          </ac:spMkLst>
        </pc:spChg>
        <pc:spChg chg="mod">
          <ac:chgData name="Ronja J Saastamoinen" userId="bcdae74e-39cf-47ed-98c9-42659ddb4255" providerId="ADAL" clId="{2D2A6048-29F5-42F1-9463-65C04FB740D3}" dt="2020-02-12T19:16:00.150" v="1246"/>
          <ac:spMkLst>
            <pc:docMk/>
            <pc:sldMk cId="679944119" sldId="266"/>
            <ac:spMk id="3" creationId="{EAC8DF7D-06F7-463D-B887-99E925E803D1}"/>
          </ac:spMkLst>
        </pc:spChg>
      </pc:sldChg>
      <pc:sldChg chg="addSp delSp modSp add del ord">
        <pc:chgData name="Ronja J Saastamoinen" userId="bcdae74e-39cf-47ed-98c9-42659ddb4255" providerId="ADAL" clId="{2D2A6048-29F5-42F1-9463-65C04FB740D3}" dt="2020-02-12T18:44:31.886" v="438" actId="2696"/>
        <pc:sldMkLst>
          <pc:docMk/>
          <pc:sldMk cId="2662636672" sldId="266"/>
        </pc:sldMkLst>
        <pc:spChg chg="mod">
          <ac:chgData name="Ronja J Saastamoinen" userId="bcdae74e-39cf-47ed-98c9-42659ddb4255" providerId="ADAL" clId="{2D2A6048-29F5-42F1-9463-65C04FB740D3}" dt="2020-02-12T18:40:44.078" v="298" actId="122"/>
          <ac:spMkLst>
            <pc:docMk/>
            <pc:sldMk cId="2662636672" sldId="266"/>
            <ac:spMk id="2" creationId="{AC8321EA-421D-4EBA-B0DC-71D7F21AA491}"/>
          </ac:spMkLst>
        </pc:spChg>
        <pc:spChg chg="mod">
          <ac:chgData name="Ronja J Saastamoinen" userId="bcdae74e-39cf-47ed-98c9-42659ddb4255" providerId="ADAL" clId="{2D2A6048-29F5-42F1-9463-65C04FB740D3}" dt="2020-02-12T18:41:17.487" v="302" actId="14100"/>
          <ac:spMkLst>
            <pc:docMk/>
            <pc:sldMk cId="2662636672" sldId="266"/>
            <ac:spMk id="3" creationId="{24E26B20-9A19-4D08-9930-3A23BDB1AFA2}"/>
          </ac:spMkLst>
        </pc:spChg>
        <pc:spChg chg="add del mod">
          <ac:chgData name="Ronja J Saastamoinen" userId="bcdae74e-39cf-47ed-98c9-42659ddb4255" providerId="ADAL" clId="{2D2A6048-29F5-42F1-9463-65C04FB740D3}" dt="2020-02-12T18:41:18.353" v="304"/>
          <ac:spMkLst>
            <pc:docMk/>
            <pc:sldMk cId="2662636672" sldId="266"/>
            <ac:spMk id="4" creationId="{ADFBB6CF-AB5A-47A7-A450-A45529AF110D}"/>
          </ac:spMkLst>
        </pc:spChg>
        <pc:spChg chg="add del mod">
          <ac:chgData name="Ronja J Saastamoinen" userId="bcdae74e-39cf-47ed-98c9-42659ddb4255" providerId="ADAL" clId="{2D2A6048-29F5-42F1-9463-65C04FB740D3}" dt="2020-02-12T18:41:18.355" v="306"/>
          <ac:spMkLst>
            <pc:docMk/>
            <pc:sldMk cId="2662636672" sldId="266"/>
            <ac:spMk id="5" creationId="{4D767962-C3D9-4AD1-94F1-A2B813DEAA2E}"/>
          </ac:spMkLst>
        </pc:spChg>
        <pc:spChg chg="add mod">
          <ac:chgData name="Ronja J Saastamoinen" userId="bcdae74e-39cf-47ed-98c9-42659ddb4255" providerId="ADAL" clId="{2D2A6048-29F5-42F1-9463-65C04FB740D3}" dt="2020-02-12T18:44:10.404" v="435" actId="1076"/>
          <ac:spMkLst>
            <pc:docMk/>
            <pc:sldMk cId="2662636672" sldId="266"/>
            <ac:spMk id="6" creationId="{2B3C7D48-B4AA-4619-97CE-4FA4EF265CBA}"/>
          </ac:spMkLst>
        </pc:spChg>
        <pc:spChg chg="add mod">
          <ac:chgData name="Ronja J Saastamoinen" userId="bcdae74e-39cf-47ed-98c9-42659ddb4255" providerId="ADAL" clId="{2D2A6048-29F5-42F1-9463-65C04FB740D3}" dt="2020-02-12T18:44:13.716" v="436" actId="1076"/>
          <ac:spMkLst>
            <pc:docMk/>
            <pc:sldMk cId="2662636672" sldId="266"/>
            <ac:spMk id="7" creationId="{7AD55F52-C585-479B-A6BC-E14B88637DCF}"/>
          </ac:spMkLst>
        </pc:spChg>
        <pc:spChg chg="add del mod">
          <ac:chgData name="Ronja J Saastamoinen" userId="bcdae74e-39cf-47ed-98c9-42659ddb4255" providerId="ADAL" clId="{2D2A6048-29F5-42F1-9463-65C04FB740D3}" dt="2020-02-12T18:44:03.225" v="431"/>
          <ac:spMkLst>
            <pc:docMk/>
            <pc:sldMk cId="2662636672" sldId="266"/>
            <ac:spMk id="8" creationId="{33E9D679-3122-4A45-A757-CDB46A917EBE}"/>
          </ac:spMkLst>
        </pc:spChg>
        <pc:spChg chg="add del mod">
          <ac:chgData name="Ronja J Saastamoinen" userId="bcdae74e-39cf-47ed-98c9-42659ddb4255" providerId="ADAL" clId="{2D2A6048-29F5-42F1-9463-65C04FB740D3}" dt="2020-02-12T18:44:03.225" v="433"/>
          <ac:spMkLst>
            <pc:docMk/>
            <pc:sldMk cId="2662636672" sldId="266"/>
            <ac:spMk id="9" creationId="{9788CCF8-6902-4EB3-97F8-18A3E83E24CF}"/>
          </ac:spMkLst>
        </pc:spChg>
        <pc:spChg chg="add mod">
          <ac:chgData name="Ronja J Saastamoinen" userId="bcdae74e-39cf-47ed-98c9-42659ddb4255" providerId="ADAL" clId="{2D2A6048-29F5-42F1-9463-65C04FB740D3}" dt="2020-02-12T18:44:17.956" v="437" actId="1076"/>
          <ac:spMkLst>
            <pc:docMk/>
            <pc:sldMk cId="2662636672" sldId="266"/>
            <ac:spMk id="10" creationId="{BA5A2D08-6E66-4556-A3A6-FB3DC4273CC0}"/>
          </ac:spMkLst>
        </pc:spChg>
      </pc:sldChg>
    </pc:docChg>
  </pc:docChgLst>
  <pc:docChgLst>
    <pc:chgData name="Ronja J Saastamoinen" userId="S::ronja.saastamoinen@edu.savonia.fi::bcdae74e-39cf-47ed-98c9-42659ddb4255" providerId="AD" clId="Web-{28419D2A-EA85-4E11-53F7-B3A63DAD692B}"/>
    <pc:docChg chg="modSld">
      <pc:chgData name="Ronja J Saastamoinen" userId="S::ronja.saastamoinen@edu.savonia.fi::bcdae74e-39cf-47ed-98c9-42659ddb4255" providerId="AD" clId="Web-{28419D2A-EA85-4E11-53F7-B3A63DAD692B}" dt="2020-04-03T06:34:58.256" v="30" actId="1076"/>
      <pc:docMkLst>
        <pc:docMk/>
      </pc:docMkLst>
      <pc:sldChg chg="modSp">
        <pc:chgData name="Ronja J Saastamoinen" userId="S::ronja.saastamoinen@edu.savonia.fi::bcdae74e-39cf-47ed-98c9-42659ddb4255" providerId="AD" clId="Web-{28419D2A-EA85-4E11-53F7-B3A63DAD692B}" dt="2020-04-03T06:34:58.256" v="30" actId="1076"/>
        <pc:sldMkLst>
          <pc:docMk/>
          <pc:sldMk cId="2141173530" sldId="261"/>
        </pc:sldMkLst>
        <pc:spChg chg="mod">
          <ac:chgData name="Ronja J Saastamoinen" userId="S::ronja.saastamoinen@edu.savonia.fi::bcdae74e-39cf-47ed-98c9-42659ddb4255" providerId="AD" clId="Web-{28419D2A-EA85-4E11-53F7-B3A63DAD692B}" dt="2020-04-03T06:34:58.256" v="30" actId="1076"/>
          <ac:spMkLst>
            <pc:docMk/>
            <pc:sldMk cId="2141173530" sldId="261"/>
            <ac:spMk id="3" creationId="{D1ABDC4B-8575-4906-9206-4401D82FCC54}"/>
          </ac:spMkLst>
        </pc:spChg>
      </pc:sldChg>
    </pc:docChg>
  </pc:docChgLst>
  <pc:docChgLst>
    <pc:chgData name="Ronja J Saastamoinen" userId="S::ronja.saastamoinen@edu.savonia.fi::bcdae74e-39cf-47ed-98c9-42659ddb4255" providerId="AD" clId="Web-{39631BE3-38B9-FF2B-6B57-CA9AA7FF5282}"/>
    <pc:docChg chg="modSld">
      <pc:chgData name="Ronja J Saastamoinen" userId="S::ronja.saastamoinen@edu.savonia.fi::bcdae74e-39cf-47ed-98c9-42659ddb4255" providerId="AD" clId="Web-{39631BE3-38B9-FF2B-6B57-CA9AA7FF5282}" dt="2020-03-12T18:52:10.629" v="166" actId="20577"/>
      <pc:docMkLst>
        <pc:docMk/>
      </pc:docMkLst>
      <pc:sldChg chg="modSp">
        <pc:chgData name="Ronja J Saastamoinen" userId="S::ronja.saastamoinen@edu.savonia.fi::bcdae74e-39cf-47ed-98c9-42659ddb4255" providerId="AD" clId="Web-{39631BE3-38B9-FF2B-6B57-CA9AA7FF5282}" dt="2020-03-12T18:47:18.191" v="94" actId="20577"/>
        <pc:sldMkLst>
          <pc:docMk/>
          <pc:sldMk cId="782385677" sldId="256"/>
        </pc:sldMkLst>
        <pc:spChg chg="mod">
          <ac:chgData name="Ronja J Saastamoinen" userId="S::ronja.saastamoinen@edu.savonia.fi::bcdae74e-39cf-47ed-98c9-42659ddb4255" providerId="AD" clId="Web-{39631BE3-38B9-FF2B-6B57-CA9AA7FF5282}" dt="2020-03-12T18:47:18.191" v="94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modSp">
        <pc:chgData name="Ronja J Saastamoinen" userId="S::ronja.saastamoinen@edu.savonia.fi::bcdae74e-39cf-47ed-98c9-42659ddb4255" providerId="AD" clId="Web-{39631BE3-38B9-FF2B-6B57-CA9AA7FF5282}" dt="2020-03-12T18:52:05.129" v="164" actId="20577"/>
        <pc:sldMkLst>
          <pc:docMk/>
          <pc:sldMk cId="1246109941" sldId="258"/>
        </pc:sldMkLst>
        <pc:spChg chg="mod">
          <ac:chgData name="Ronja J Saastamoinen" userId="S::ronja.saastamoinen@edu.savonia.fi::bcdae74e-39cf-47ed-98c9-42659ddb4255" providerId="AD" clId="Web-{39631BE3-38B9-FF2B-6B57-CA9AA7FF5282}" dt="2020-03-12T18:52:05.129" v="164" actId="20577"/>
          <ac:spMkLst>
            <pc:docMk/>
            <pc:sldMk cId="1246109941" sldId="258"/>
            <ac:spMk id="6" creationId="{17A7C310-8213-497C-B01E-B751051B27AD}"/>
          </ac:spMkLst>
        </pc:spChg>
        <pc:spChg chg="mod">
          <ac:chgData name="Ronja J Saastamoinen" userId="S::ronja.saastamoinen@edu.savonia.fi::bcdae74e-39cf-47ed-98c9-42659ddb4255" providerId="AD" clId="Web-{39631BE3-38B9-FF2B-6B57-CA9AA7FF5282}" dt="2020-03-12T18:51:34.598" v="98" actId="20577"/>
          <ac:spMkLst>
            <pc:docMk/>
            <pc:sldMk cId="1246109941" sldId="258"/>
            <ac:spMk id="7" creationId="{1D1BB8D2-49A4-4074-9EC8-AB6129C47426}"/>
          </ac:spMkLst>
        </pc:spChg>
      </pc:sldChg>
    </pc:docChg>
  </pc:docChgLst>
  <pc:docChgLst>
    <pc:chgData name="Ronja J Saastamoinen" userId="S::ronja.saastamoinen@edu.savonia.fi::bcdae74e-39cf-47ed-98c9-42659ddb4255" providerId="AD" clId="Web-{7862718A-ABD0-53FF-789E-FF1C31D0A5C8}"/>
    <pc:docChg chg="modSld">
      <pc:chgData name="Ronja J Saastamoinen" userId="S::ronja.saastamoinen@edu.savonia.fi::bcdae74e-39cf-47ed-98c9-42659ddb4255" providerId="AD" clId="Web-{7862718A-ABD0-53FF-789E-FF1C31D0A5C8}" dt="2020-03-12T18:58:11.097" v="2" actId="1076"/>
      <pc:docMkLst>
        <pc:docMk/>
      </pc:docMkLst>
      <pc:sldChg chg="addSp modSp">
        <pc:chgData name="Ronja J Saastamoinen" userId="S::ronja.saastamoinen@edu.savonia.fi::bcdae74e-39cf-47ed-98c9-42659ddb4255" providerId="AD" clId="Web-{7862718A-ABD0-53FF-789E-FF1C31D0A5C8}" dt="2020-03-12T18:58:11.097" v="2" actId="1076"/>
        <pc:sldMkLst>
          <pc:docMk/>
          <pc:sldMk cId="3567257780" sldId="264"/>
        </pc:sldMkLst>
        <pc:picChg chg="add mod">
          <ac:chgData name="Ronja J Saastamoinen" userId="S::ronja.saastamoinen@edu.savonia.fi::bcdae74e-39cf-47ed-98c9-42659ddb4255" providerId="AD" clId="Web-{7862718A-ABD0-53FF-789E-FF1C31D0A5C8}" dt="2020-03-12T18:58:11.097" v="2" actId="1076"/>
          <ac:picMkLst>
            <pc:docMk/>
            <pc:sldMk cId="3567257780" sldId="264"/>
            <ac:picMk id="8" creationId="{AA3F7934-7CC1-4536-9A09-3F0D2A8442FB}"/>
          </ac:picMkLst>
        </pc:picChg>
      </pc:sldChg>
    </pc:docChg>
  </pc:docChgLst>
  <pc:docChgLst>
    <pc:chgData name="Ronja J Saastamoinen" userId="S::ronja.saastamoinen@edu.savonia.fi::bcdae74e-39cf-47ed-98c9-42659ddb4255" providerId="AD" clId="Web-{0DE3F54C-D4D1-537B-470C-6001475B36F6}"/>
    <pc:docChg chg="modSld">
      <pc:chgData name="Ronja J Saastamoinen" userId="S::ronja.saastamoinen@edu.savonia.fi::bcdae74e-39cf-47ed-98c9-42659ddb4255" providerId="AD" clId="Web-{0DE3F54C-D4D1-537B-470C-6001475B36F6}" dt="2020-03-09T18:37:18.780" v="36" actId="20577"/>
      <pc:docMkLst>
        <pc:docMk/>
      </pc:docMkLst>
      <pc:sldChg chg="modSp">
        <pc:chgData name="Ronja J Saastamoinen" userId="S::ronja.saastamoinen@edu.savonia.fi::bcdae74e-39cf-47ed-98c9-42659ddb4255" providerId="AD" clId="Web-{0DE3F54C-D4D1-537B-470C-6001475B36F6}" dt="2020-03-09T18:27:33.231" v="20" actId="14100"/>
        <pc:sldMkLst>
          <pc:docMk/>
          <pc:sldMk cId="3284622307" sldId="265"/>
        </pc:sldMkLst>
        <pc:spChg chg="mod">
          <ac:chgData name="Ronja J Saastamoinen" userId="S::ronja.saastamoinen@edu.savonia.fi::bcdae74e-39cf-47ed-98c9-42659ddb4255" providerId="AD" clId="Web-{0DE3F54C-D4D1-537B-470C-6001475B36F6}" dt="2020-03-09T18:27:33.231" v="20" actId="14100"/>
          <ac:spMkLst>
            <pc:docMk/>
            <pc:sldMk cId="3284622307" sldId="265"/>
            <ac:spMk id="15" creationId="{ADEBAEDB-2B38-4A28-83E1-7E2613F97F34}"/>
          </ac:spMkLst>
        </pc:spChg>
      </pc:sldChg>
      <pc:sldChg chg="modSp">
        <pc:chgData name="Ronja J Saastamoinen" userId="S::ronja.saastamoinen@edu.savonia.fi::bcdae74e-39cf-47ed-98c9-42659ddb4255" providerId="AD" clId="Web-{0DE3F54C-D4D1-537B-470C-6001475B36F6}" dt="2020-03-09T18:37:18.780" v="35" actId="20577"/>
        <pc:sldMkLst>
          <pc:docMk/>
          <pc:sldMk cId="679944119" sldId="266"/>
        </pc:sldMkLst>
        <pc:spChg chg="mod">
          <ac:chgData name="Ronja J Saastamoinen" userId="S::ronja.saastamoinen@edu.savonia.fi::bcdae74e-39cf-47ed-98c9-42659ddb4255" providerId="AD" clId="Web-{0DE3F54C-D4D1-537B-470C-6001475B36F6}" dt="2020-03-09T18:37:18.780" v="35" actId="20577"/>
          <ac:spMkLst>
            <pc:docMk/>
            <pc:sldMk cId="679944119" sldId="266"/>
            <ac:spMk id="3" creationId="{EAC8DF7D-06F7-463D-B887-99E925E803D1}"/>
          </ac:spMkLst>
        </pc:spChg>
      </pc:sldChg>
    </pc:docChg>
  </pc:docChgLst>
  <pc:docChgLst>
    <pc:chgData name="Ronja J Saastamoinen" userId="S::ronja.saastamoinen@edu.savonia.fi::bcdae74e-39cf-47ed-98c9-42659ddb4255" providerId="AD" clId="Web-{7B3EAEBE-E3FB-5CD1-85B9-03B64F0534BC}"/>
    <pc:docChg chg="addSld delSld modSld">
      <pc:chgData name="Ronja J Saastamoinen" userId="S::ronja.saastamoinen@edu.savonia.fi::bcdae74e-39cf-47ed-98c9-42659ddb4255" providerId="AD" clId="Web-{7B3EAEBE-E3FB-5CD1-85B9-03B64F0534BC}" dt="2020-03-09T17:50:49.181" v="404"/>
      <pc:docMkLst>
        <pc:docMk/>
      </pc:docMkLst>
      <pc:sldChg chg="modSp">
        <pc:chgData name="Ronja J Saastamoinen" userId="S::ronja.saastamoinen@edu.savonia.fi::bcdae74e-39cf-47ed-98c9-42659ddb4255" providerId="AD" clId="Web-{7B3EAEBE-E3FB-5CD1-85B9-03B64F0534BC}" dt="2020-03-09T17:44:16.435" v="219" actId="1076"/>
        <pc:sldMkLst>
          <pc:docMk/>
          <pc:sldMk cId="1246109941" sldId="258"/>
        </pc:sldMkLst>
        <pc:spChg chg="mod">
          <ac:chgData name="Ronja J Saastamoinen" userId="S::ronja.saastamoinen@edu.savonia.fi::bcdae74e-39cf-47ed-98c9-42659ddb4255" providerId="AD" clId="Web-{7B3EAEBE-E3FB-5CD1-85B9-03B64F0534BC}" dt="2020-03-09T17:44:16.435" v="219" actId="1076"/>
          <ac:spMkLst>
            <pc:docMk/>
            <pc:sldMk cId="1246109941" sldId="258"/>
            <ac:spMk id="7" creationId="{1D1BB8D2-49A4-4074-9EC8-AB6129C47426}"/>
          </ac:spMkLst>
        </pc:spChg>
      </pc:sldChg>
      <pc:sldChg chg="modSp">
        <pc:chgData name="Ronja J Saastamoinen" userId="S::ronja.saastamoinen@edu.savonia.fi::bcdae74e-39cf-47ed-98c9-42659ddb4255" providerId="AD" clId="Web-{7B3EAEBE-E3FB-5CD1-85B9-03B64F0534BC}" dt="2020-03-09T17:45:06.700" v="231" actId="20577"/>
        <pc:sldMkLst>
          <pc:docMk/>
          <pc:sldMk cId="2141173530" sldId="261"/>
        </pc:sldMkLst>
        <pc:spChg chg="mod">
          <ac:chgData name="Ronja J Saastamoinen" userId="S::ronja.saastamoinen@edu.savonia.fi::bcdae74e-39cf-47ed-98c9-42659ddb4255" providerId="AD" clId="Web-{7B3EAEBE-E3FB-5CD1-85B9-03B64F0534BC}" dt="2020-03-09T17:44:41.263" v="223" actId="20577"/>
          <ac:spMkLst>
            <pc:docMk/>
            <pc:sldMk cId="2141173530" sldId="261"/>
            <ac:spMk id="3" creationId="{D1ABDC4B-8575-4906-9206-4401D82FCC54}"/>
          </ac:spMkLst>
        </pc:spChg>
        <pc:spChg chg="mod">
          <ac:chgData name="Ronja J Saastamoinen" userId="S::ronja.saastamoinen@edu.savonia.fi::bcdae74e-39cf-47ed-98c9-42659ddb4255" providerId="AD" clId="Web-{7B3EAEBE-E3FB-5CD1-85B9-03B64F0534BC}" dt="2020-03-09T17:45:06.700" v="231" actId="20577"/>
          <ac:spMkLst>
            <pc:docMk/>
            <pc:sldMk cId="2141173530" sldId="261"/>
            <ac:spMk id="5" creationId="{6CAC90B8-49F9-4006-820B-49EC45A35405}"/>
          </ac:spMkLst>
        </pc:spChg>
      </pc:sldChg>
      <pc:sldChg chg="modSp">
        <pc:chgData name="Ronja J Saastamoinen" userId="S::ronja.saastamoinen@edu.savonia.fi::bcdae74e-39cf-47ed-98c9-42659ddb4255" providerId="AD" clId="Web-{7B3EAEBE-E3FB-5CD1-85B9-03B64F0534BC}" dt="2020-03-09T17:47:01.339" v="284" actId="20577"/>
        <pc:sldMkLst>
          <pc:docMk/>
          <pc:sldMk cId="3567257780" sldId="264"/>
        </pc:sldMkLst>
        <pc:spChg chg="mod">
          <ac:chgData name="Ronja J Saastamoinen" userId="S::ronja.saastamoinen@edu.savonia.fi::bcdae74e-39cf-47ed-98c9-42659ddb4255" providerId="AD" clId="Web-{7B3EAEBE-E3FB-5CD1-85B9-03B64F0534BC}" dt="2020-03-09T17:47:01.339" v="284" actId="20577"/>
          <ac:spMkLst>
            <pc:docMk/>
            <pc:sldMk cId="3567257780" sldId="264"/>
            <ac:spMk id="10" creationId="{CFCD2FB1-ACB0-4B1D-88E8-F647280E5037}"/>
          </ac:spMkLst>
        </pc:spChg>
        <pc:spChg chg="mod">
          <ac:chgData name="Ronja J Saastamoinen" userId="S::ronja.saastamoinen@edu.savonia.fi::bcdae74e-39cf-47ed-98c9-42659ddb4255" providerId="AD" clId="Web-{7B3EAEBE-E3FB-5CD1-85B9-03B64F0534BC}" dt="2020-03-09T17:46:35.621" v="240" actId="20577"/>
          <ac:spMkLst>
            <pc:docMk/>
            <pc:sldMk cId="3567257780" sldId="264"/>
            <ac:spMk id="11" creationId="{B27C4A33-DE62-419E-BB5A-8DBB18FBDC94}"/>
          </ac:spMkLst>
        </pc:spChg>
      </pc:sldChg>
      <pc:sldChg chg="modSp">
        <pc:chgData name="Ronja J Saastamoinen" userId="S::ronja.saastamoinen@edu.savonia.fi::bcdae74e-39cf-47ed-98c9-42659ddb4255" providerId="AD" clId="Web-{7B3EAEBE-E3FB-5CD1-85B9-03B64F0534BC}" dt="2020-03-09T17:49:48.806" v="401" actId="20577"/>
        <pc:sldMkLst>
          <pc:docMk/>
          <pc:sldMk cId="679944119" sldId="266"/>
        </pc:sldMkLst>
        <pc:spChg chg="mod">
          <ac:chgData name="Ronja J Saastamoinen" userId="S::ronja.saastamoinen@edu.savonia.fi::bcdae74e-39cf-47ed-98c9-42659ddb4255" providerId="AD" clId="Web-{7B3EAEBE-E3FB-5CD1-85B9-03B64F0534BC}" dt="2020-03-09T17:49:48.806" v="401" actId="20577"/>
          <ac:spMkLst>
            <pc:docMk/>
            <pc:sldMk cId="679944119" sldId="266"/>
            <ac:spMk id="3" creationId="{EAC8DF7D-06F7-463D-B887-99E925E803D1}"/>
          </ac:spMkLst>
        </pc:spChg>
      </pc:sldChg>
      <pc:sldChg chg="new del">
        <pc:chgData name="Ronja J Saastamoinen" userId="S::ronja.saastamoinen@edu.savonia.fi::bcdae74e-39cf-47ed-98c9-42659ddb4255" providerId="AD" clId="Web-{7B3EAEBE-E3FB-5CD1-85B9-03B64F0534BC}" dt="2020-03-09T17:50:49.181" v="404"/>
        <pc:sldMkLst>
          <pc:docMk/>
          <pc:sldMk cId="1746362992" sldId="267"/>
        </pc:sldMkLst>
      </pc:sldChg>
    </pc:docChg>
  </pc:docChgLst>
  <pc:docChgLst>
    <pc:chgData name="Katja A Katainen" userId="S::katja.katainen@edu.savonia.fi::5fc8f618-a5f2-4401-835f-fd3b855fba18" providerId="AD" clId="Web-{291ACE64-5289-3D51-A1A1-5E8F32CD12F2}"/>
    <pc:docChg chg="addSld modSld">
      <pc:chgData name="Katja A Katainen" userId="S::katja.katainen@edu.savonia.fi::5fc8f618-a5f2-4401-835f-fd3b855fba18" providerId="AD" clId="Web-{291ACE64-5289-3D51-A1A1-5E8F32CD12F2}" dt="2020-02-05T09:13:57.008" v="235" actId="20577"/>
      <pc:docMkLst>
        <pc:docMk/>
      </pc:docMkLst>
      <pc:sldChg chg="modSp">
        <pc:chgData name="Katja A Katainen" userId="S::katja.katainen@edu.savonia.fi::5fc8f618-a5f2-4401-835f-fd3b855fba18" providerId="AD" clId="Web-{291ACE64-5289-3D51-A1A1-5E8F32CD12F2}" dt="2020-02-05T09:13:22.976" v="63" actId="20577"/>
        <pc:sldMkLst>
          <pc:docMk/>
          <pc:sldMk cId="782385677" sldId="256"/>
        </pc:sldMkLst>
        <pc:spChg chg="mod">
          <ac:chgData name="Katja A Katainen" userId="S::katja.katainen@edu.savonia.fi::5fc8f618-a5f2-4401-835f-fd3b855fba18" providerId="AD" clId="Web-{291ACE64-5289-3D51-A1A1-5E8F32CD12F2}" dt="2020-02-05T09:13:22.976" v="63" actId="20577"/>
          <ac:spMkLst>
            <pc:docMk/>
            <pc:sldMk cId="782385677" sldId="256"/>
            <ac:spMk id="2" creationId="{00000000-0000-0000-0000-000000000000}"/>
          </ac:spMkLst>
        </pc:spChg>
      </pc:sldChg>
      <pc:sldChg chg="modSp new">
        <pc:chgData name="Katja A Katainen" userId="S::katja.katainen@edu.savonia.fi::5fc8f618-a5f2-4401-835f-fd3b855fba18" providerId="AD" clId="Web-{291ACE64-5289-3D51-A1A1-5E8F32CD12F2}" dt="2020-02-05T09:13:57.008" v="234" actId="20577"/>
        <pc:sldMkLst>
          <pc:docMk/>
          <pc:sldMk cId="2110047735" sldId="257"/>
        </pc:sldMkLst>
        <pc:spChg chg="mod">
          <ac:chgData name="Katja A Katainen" userId="S::katja.katainen@edu.savonia.fi::5fc8f618-a5f2-4401-835f-fd3b855fba18" providerId="AD" clId="Web-{291ACE64-5289-3D51-A1A1-5E8F32CD12F2}" dt="2020-02-05T09:13:08.960" v="55" actId="20577"/>
          <ac:spMkLst>
            <pc:docMk/>
            <pc:sldMk cId="2110047735" sldId="257"/>
            <ac:spMk id="2" creationId="{BDFAF40C-91B7-45A3-8A64-E64D717B7206}"/>
          </ac:spMkLst>
        </pc:spChg>
        <pc:spChg chg="mod">
          <ac:chgData name="Katja A Katainen" userId="S::katja.katainen@edu.savonia.fi::5fc8f618-a5f2-4401-835f-fd3b855fba18" providerId="AD" clId="Web-{291ACE64-5289-3D51-A1A1-5E8F32CD12F2}" dt="2020-02-05T09:13:57.008" v="234" actId="20577"/>
          <ac:spMkLst>
            <pc:docMk/>
            <pc:sldMk cId="2110047735" sldId="257"/>
            <ac:spMk id="3" creationId="{E28021A3-7381-4666-8437-49F98F705B52}"/>
          </ac:spMkLst>
        </pc:spChg>
      </pc:sldChg>
    </pc:docChg>
  </pc:docChgLst>
  <pc:docChgLst>
    <pc:chgData name="Katja Katainen" userId="5fc8f618-a5f2-4401-835f-fd3b855fba18" providerId="ADAL" clId="{C78CA023-8873-42B2-98A0-BA17DA8B188B}"/>
    <pc:docChg chg="undo custSel mod addSld modSld">
      <pc:chgData name="Katja Katainen" userId="5fc8f618-a5f2-4401-835f-fd3b855fba18" providerId="ADAL" clId="{C78CA023-8873-42B2-98A0-BA17DA8B188B}" dt="2020-02-08T10:21:04.218" v="1556" actId="1076"/>
      <pc:docMkLst>
        <pc:docMk/>
      </pc:docMkLst>
      <pc:sldChg chg="addSp modSp mod">
        <pc:chgData name="Katja Katainen" userId="5fc8f618-a5f2-4401-835f-fd3b855fba18" providerId="ADAL" clId="{C78CA023-8873-42B2-98A0-BA17DA8B188B}" dt="2020-02-08T10:02:04.384" v="1312" actId="207"/>
        <pc:sldMkLst>
          <pc:docMk/>
          <pc:sldMk cId="2110047735" sldId="257"/>
        </pc:sldMkLst>
        <pc:spChg chg="mod">
          <ac:chgData name="Katja Katainen" userId="5fc8f618-a5f2-4401-835f-fd3b855fba18" providerId="ADAL" clId="{C78CA023-8873-42B2-98A0-BA17DA8B188B}" dt="2020-02-08T08:44:44.628" v="3"/>
          <ac:spMkLst>
            <pc:docMk/>
            <pc:sldMk cId="2110047735" sldId="257"/>
            <ac:spMk id="2" creationId="{BDFAF40C-91B7-45A3-8A64-E64D717B7206}"/>
          </ac:spMkLst>
        </pc:spChg>
        <pc:graphicFrameChg chg="mod">
          <ac:chgData name="Katja Katainen" userId="5fc8f618-a5f2-4401-835f-fd3b855fba18" providerId="ADAL" clId="{C78CA023-8873-42B2-98A0-BA17DA8B188B}" dt="2020-02-08T10:02:04.384" v="1312" actId="207"/>
          <ac:graphicFrameMkLst>
            <pc:docMk/>
            <pc:sldMk cId="2110047735" sldId="257"/>
            <ac:graphicFrameMk id="6" creationId="{6F598713-4623-490B-A159-5C7258E37F12}"/>
          </ac:graphicFrameMkLst>
        </pc:graphicFrameChg>
        <pc:picChg chg="add mod">
          <ac:chgData name="Katja Katainen" userId="5fc8f618-a5f2-4401-835f-fd3b855fba18" providerId="ADAL" clId="{C78CA023-8873-42B2-98A0-BA17DA8B188B}" dt="2020-02-08T10:01:04.966" v="1302" actId="14100"/>
          <ac:picMkLst>
            <pc:docMk/>
            <pc:sldMk cId="2110047735" sldId="257"/>
            <ac:picMk id="7170" creationId="{6E7469C9-9E4A-4D27-9734-4E392FF47341}"/>
          </ac:picMkLst>
        </pc:picChg>
      </pc:sldChg>
      <pc:sldChg chg="addSp delSp modSp mod setBg">
        <pc:chgData name="Katja Katainen" userId="5fc8f618-a5f2-4401-835f-fd3b855fba18" providerId="ADAL" clId="{C78CA023-8873-42B2-98A0-BA17DA8B188B}" dt="2020-02-08T09:02:12.238" v="378" actId="20577"/>
        <pc:sldMkLst>
          <pc:docMk/>
          <pc:sldMk cId="1246109941" sldId="258"/>
        </pc:sldMkLst>
        <pc:spChg chg="mod">
          <ac:chgData name="Katja Katainen" userId="5fc8f618-a5f2-4401-835f-fd3b855fba18" providerId="ADAL" clId="{C78CA023-8873-42B2-98A0-BA17DA8B188B}" dt="2020-02-08T08:49:55.169" v="43" actId="26606"/>
          <ac:spMkLst>
            <pc:docMk/>
            <pc:sldMk cId="1246109941" sldId="258"/>
            <ac:spMk id="2" creationId="{7DAEBCBF-BEAC-4517-A81F-D7F054D480C7}"/>
          </ac:spMkLst>
        </pc:spChg>
        <pc:spChg chg="add del">
          <ac:chgData name="Katja Katainen" userId="5fc8f618-a5f2-4401-835f-fd3b855fba18" providerId="ADAL" clId="{C78CA023-8873-42B2-98A0-BA17DA8B188B}" dt="2020-02-08T08:49:55.169" v="43" actId="26606"/>
          <ac:spMkLst>
            <pc:docMk/>
            <pc:sldMk cId="1246109941" sldId="258"/>
            <ac:spMk id="3" creationId="{1DA75095-E244-4463-B4BF-67EE5E7D0D31}"/>
          </ac:spMkLst>
        </pc:spChg>
        <pc:spChg chg="add mod">
          <ac:chgData name="Katja Katainen" userId="5fc8f618-a5f2-4401-835f-fd3b855fba18" providerId="ADAL" clId="{C78CA023-8873-42B2-98A0-BA17DA8B188B}" dt="2020-02-08T09:02:12.238" v="378" actId="20577"/>
          <ac:spMkLst>
            <pc:docMk/>
            <pc:sldMk cId="1246109941" sldId="258"/>
            <ac:spMk id="6" creationId="{17A7C310-8213-497C-B01E-B751051B27AD}"/>
          </ac:spMkLst>
        </pc:spChg>
        <pc:spChg chg="add mod">
          <ac:chgData name="Katja Katainen" userId="5fc8f618-a5f2-4401-835f-fd3b855fba18" providerId="ADAL" clId="{C78CA023-8873-42B2-98A0-BA17DA8B188B}" dt="2020-02-08T08:58:29.847" v="167" actId="1076"/>
          <ac:spMkLst>
            <pc:docMk/>
            <pc:sldMk cId="1246109941" sldId="258"/>
            <ac:spMk id="7" creationId="{1D1BB8D2-49A4-4074-9EC8-AB6129C47426}"/>
          </ac:spMkLst>
        </pc:spChg>
        <pc:spChg chg="add del">
          <ac:chgData name="Katja Katainen" userId="5fc8f618-a5f2-4401-835f-fd3b855fba18" providerId="ADAL" clId="{C78CA023-8873-42B2-98A0-BA17DA8B188B}" dt="2020-02-08T08:49:51.121" v="38" actId="26606"/>
          <ac:spMkLst>
            <pc:docMk/>
            <pc:sldMk cId="1246109941" sldId="258"/>
            <ac:spMk id="71" creationId="{79CBD3C9-4E66-426D-948E-7CF4778107E8}"/>
          </ac:spMkLst>
        </pc:spChg>
        <pc:spChg chg="add del">
          <ac:chgData name="Katja Katainen" userId="5fc8f618-a5f2-4401-835f-fd3b855fba18" providerId="ADAL" clId="{C78CA023-8873-42B2-98A0-BA17DA8B188B}" dt="2020-02-08T08:49:51.121" v="38" actId="26606"/>
          <ac:spMkLst>
            <pc:docMk/>
            <pc:sldMk cId="1246109941" sldId="258"/>
            <ac:spMk id="73" creationId="{DDB95FCF-AD96-482F-9FB8-CD95725E6EFF}"/>
          </ac:spMkLst>
        </pc:spChg>
        <pc:spChg chg="add del">
          <ac:chgData name="Katja Katainen" userId="5fc8f618-a5f2-4401-835f-fd3b855fba18" providerId="ADAL" clId="{C78CA023-8873-42B2-98A0-BA17DA8B188B}" dt="2020-02-08T08:49:51.121" v="38" actId="26606"/>
          <ac:spMkLst>
            <pc:docMk/>
            <pc:sldMk cId="1246109941" sldId="258"/>
            <ac:spMk id="77" creationId="{2ED84DD6-8A68-4994-8094-8DDBE89BF353}"/>
          </ac:spMkLst>
        </pc:spChg>
        <pc:spChg chg="add del">
          <ac:chgData name="Katja Katainen" userId="5fc8f618-a5f2-4401-835f-fd3b855fba18" providerId="ADAL" clId="{C78CA023-8873-42B2-98A0-BA17DA8B188B}" dt="2020-02-08T08:49:51.121" v="38" actId="26606"/>
          <ac:spMkLst>
            <pc:docMk/>
            <pc:sldMk cId="1246109941" sldId="258"/>
            <ac:spMk id="79" creationId="{176049D7-366E-4AC9-B689-460CC28F8E70}"/>
          </ac:spMkLst>
        </pc:spChg>
        <pc:spChg chg="add del">
          <ac:chgData name="Katja Katainen" userId="5fc8f618-a5f2-4401-835f-fd3b855fba18" providerId="ADAL" clId="{C78CA023-8873-42B2-98A0-BA17DA8B188B}" dt="2020-02-08T08:54:19.384" v="53" actId="26606"/>
          <ac:spMkLst>
            <pc:docMk/>
            <pc:sldMk cId="1246109941" sldId="258"/>
            <ac:spMk id="80" creationId="{E9271C28-7496-4447-8541-7B39F5E9480A}"/>
          </ac:spMkLst>
        </pc:spChg>
        <pc:spChg chg="add del">
          <ac:chgData name="Katja Katainen" userId="5fc8f618-a5f2-4401-835f-fd3b855fba18" providerId="ADAL" clId="{C78CA023-8873-42B2-98A0-BA17DA8B188B}" dt="2020-02-08T08:49:51.121" v="38" actId="26606"/>
          <ac:spMkLst>
            <pc:docMk/>
            <pc:sldMk cId="1246109941" sldId="258"/>
            <ac:spMk id="83" creationId="{4AD45A04-4150-4943-BB06-EEEDDD73BFCE}"/>
          </ac:spMkLst>
        </pc:spChg>
        <pc:spChg chg="add">
          <ac:chgData name="Katja Katainen" userId="5fc8f618-a5f2-4401-835f-fd3b855fba18" providerId="ADAL" clId="{C78CA023-8873-42B2-98A0-BA17DA8B188B}" dt="2020-02-08T08:54:19.384" v="53" actId="26606"/>
          <ac:spMkLst>
            <pc:docMk/>
            <pc:sldMk cId="1246109941" sldId="258"/>
            <ac:spMk id="144" creationId="{E9271C28-7496-4447-8541-7B39F5E9480A}"/>
          </ac:spMkLst>
        </pc:spChg>
        <pc:spChg chg="add del">
          <ac:chgData name="Katja Katainen" userId="5fc8f618-a5f2-4401-835f-fd3b855fba18" providerId="ADAL" clId="{C78CA023-8873-42B2-98A0-BA17DA8B188B}" dt="2020-02-08T08:49:52.775" v="40" actId="26606"/>
          <ac:spMkLst>
            <pc:docMk/>
            <pc:sldMk cId="1246109941" sldId="258"/>
            <ac:spMk id="1028" creationId="{E9271C28-7496-4447-8541-7B39F5E9480A}"/>
          </ac:spMkLst>
        </pc:spChg>
        <pc:spChg chg="add del">
          <ac:chgData name="Katja Katainen" userId="5fc8f618-a5f2-4401-835f-fd3b855fba18" providerId="ADAL" clId="{C78CA023-8873-42B2-98A0-BA17DA8B188B}" dt="2020-02-08T08:49:52.775" v="40" actId="26606"/>
          <ac:spMkLst>
            <pc:docMk/>
            <pc:sldMk cId="1246109941" sldId="258"/>
            <ac:spMk id="1029" creationId="{1DA75095-E244-4463-B4BF-67EE5E7D0D31}"/>
          </ac:spMkLst>
        </pc:spChg>
        <pc:spChg chg="add del">
          <ac:chgData name="Katja Katainen" userId="5fc8f618-a5f2-4401-835f-fd3b855fba18" providerId="ADAL" clId="{C78CA023-8873-42B2-98A0-BA17DA8B188B}" dt="2020-02-08T08:49:55.152" v="42" actId="26606"/>
          <ac:spMkLst>
            <pc:docMk/>
            <pc:sldMk cId="1246109941" sldId="258"/>
            <ac:spMk id="1031" creationId="{BA2EA6A6-CD0C-4CFD-8EC2-AA44F9870331}"/>
          </ac:spMkLst>
        </pc:spChg>
        <pc:spChg chg="add del">
          <ac:chgData name="Katja Katainen" userId="5fc8f618-a5f2-4401-835f-fd3b855fba18" providerId="ADAL" clId="{C78CA023-8873-42B2-98A0-BA17DA8B188B}" dt="2020-02-08T08:49:55.152" v="42" actId="26606"/>
          <ac:spMkLst>
            <pc:docMk/>
            <pc:sldMk cId="1246109941" sldId="258"/>
            <ac:spMk id="1032" creationId="{1DA75095-E244-4463-B4BF-67EE5E7D0D31}"/>
          </ac:spMkLst>
        </pc:spChg>
        <pc:spChg chg="add del">
          <ac:chgData name="Katja Katainen" userId="5fc8f618-a5f2-4401-835f-fd3b855fba18" providerId="ADAL" clId="{C78CA023-8873-42B2-98A0-BA17DA8B188B}" dt="2020-02-08T08:51:12.556" v="46" actId="26606"/>
          <ac:spMkLst>
            <pc:docMk/>
            <pc:sldMk cId="1246109941" sldId="258"/>
            <ac:spMk id="1034" creationId="{E9271C28-7496-4447-8541-7B39F5E9480A}"/>
          </ac:spMkLst>
        </pc:spChg>
        <pc:spChg chg="add del mod ord">
          <ac:chgData name="Katja Katainen" userId="5fc8f618-a5f2-4401-835f-fd3b855fba18" providerId="ADAL" clId="{C78CA023-8873-42B2-98A0-BA17DA8B188B}" dt="2020-02-08T08:57:53.733" v="159" actId="478"/>
          <ac:spMkLst>
            <pc:docMk/>
            <pc:sldMk cId="1246109941" sldId="258"/>
            <ac:spMk id="1035" creationId="{1DA75095-E244-4463-B4BF-67EE5E7D0D31}"/>
          </ac:spMkLst>
        </pc:spChg>
        <pc:picChg chg="add del mod">
          <ac:chgData name="Katja Katainen" userId="5fc8f618-a5f2-4401-835f-fd3b855fba18" providerId="ADAL" clId="{C78CA023-8873-42B2-98A0-BA17DA8B188B}" dt="2020-02-08T08:54:04.109" v="48" actId="478"/>
          <ac:picMkLst>
            <pc:docMk/>
            <pc:sldMk cId="1246109941" sldId="258"/>
            <ac:picMk id="4" creationId="{CC25454A-1CAE-4426-B125-04C82873C2A6}"/>
          </ac:picMkLst>
        </pc:picChg>
        <pc:picChg chg="add del mod">
          <ac:chgData name="Katja Katainen" userId="5fc8f618-a5f2-4401-835f-fd3b855fba18" providerId="ADAL" clId="{C78CA023-8873-42B2-98A0-BA17DA8B188B}" dt="2020-02-08T08:51:08.975" v="44" actId="478"/>
          <ac:picMkLst>
            <pc:docMk/>
            <pc:sldMk cId="1246109941" sldId="258"/>
            <ac:picMk id="1026" creationId="{32F44000-DBCE-431C-AB92-36FA0B98ECD8}"/>
          </ac:picMkLst>
        </pc:picChg>
        <pc:picChg chg="add mod">
          <ac:chgData name="Katja Katainen" userId="5fc8f618-a5f2-4401-835f-fd3b855fba18" providerId="ADAL" clId="{C78CA023-8873-42B2-98A0-BA17DA8B188B}" dt="2020-02-08T08:54:19.384" v="53" actId="26606"/>
          <ac:picMkLst>
            <pc:docMk/>
            <pc:sldMk cId="1246109941" sldId="258"/>
            <ac:picMk id="1030" creationId="{91972166-18A1-49FB-B004-A3B1B7C738E4}"/>
          </ac:picMkLst>
        </pc:picChg>
        <pc:cxnChg chg="add del">
          <ac:chgData name="Katja Katainen" userId="5fc8f618-a5f2-4401-835f-fd3b855fba18" providerId="ADAL" clId="{C78CA023-8873-42B2-98A0-BA17DA8B188B}" dt="2020-02-08T08:49:51.121" v="38" actId="26606"/>
          <ac:cxnSpMkLst>
            <pc:docMk/>
            <pc:sldMk cId="1246109941" sldId="258"/>
            <ac:cxnSpMk id="75" creationId="{64EEEC00-AD80-4734-BEE6-04CBDEC830C9}"/>
          </ac:cxnSpMkLst>
        </pc:cxnChg>
        <pc:cxnChg chg="add del">
          <ac:chgData name="Katja Katainen" userId="5fc8f618-a5f2-4401-835f-fd3b855fba18" providerId="ADAL" clId="{C78CA023-8873-42B2-98A0-BA17DA8B188B}" dt="2020-02-08T08:49:51.121" v="38" actId="26606"/>
          <ac:cxnSpMkLst>
            <pc:docMk/>
            <pc:sldMk cId="1246109941" sldId="258"/>
            <ac:cxnSpMk id="81" creationId="{BC9E91F8-C4AE-4EB0-8B76-FF3F3FC7183D}"/>
          </ac:cxnSpMkLst>
        </pc:cxnChg>
      </pc:sldChg>
      <pc:sldChg chg="addSp delSp modSp mod setBg">
        <pc:chgData name="Katja Katainen" userId="5fc8f618-a5f2-4401-835f-fd3b855fba18" providerId="ADAL" clId="{C78CA023-8873-42B2-98A0-BA17DA8B188B}" dt="2020-02-08T09:12:30.059" v="573" actId="1076"/>
        <pc:sldMkLst>
          <pc:docMk/>
          <pc:sldMk cId="4249326840" sldId="259"/>
        </pc:sldMkLst>
        <pc:spChg chg="del mod">
          <ac:chgData name="Katja Katainen" userId="5fc8f618-a5f2-4401-835f-fd3b855fba18" providerId="ADAL" clId="{C78CA023-8873-42B2-98A0-BA17DA8B188B}" dt="2020-02-08T09:02:45.921" v="380" actId="478"/>
          <ac:spMkLst>
            <pc:docMk/>
            <pc:sldMk cId="4249326840" sldId="259"/>
            <ac:spMk id="2" creationId="{BA71BB1E-981C-405E-A6C1-62C9DAE5E00D}"/>
          </ac:spMkLst>
        </pc:spChg>
        <pc:spChg chg="del mod ord">
          <ac:chgData name="Katja Katainen" userId="5fc8f618-a5f2-4401-835f-fd3b855fba18" providerId="ADAL" clId="{C78CA023-8873-42B2-98A0-BA17DA8B188B}" dt="2020-02-08T09:04:36.103" v="386" actId="26606"/>
          <ac:spMkLst>
            <pc:docMk/>
            <pc:sldMk cId="4249326840" sldId="259"/>
            <ac:spMk id="3" creationId="{56742E18-DB38-4FDE-A70C-8A059C083F02}"/>
          </ac:spMkLst>
        </pc:spChg>
        <pc:spChg chg="add mod">
          <ac:chgData name="Katja Katainen" userId="5fc8f618-a5f2-4401-835f-fd3b855fba18" providerId="ADAL" clId="{C78CA023-8873-42B2-98A0-BA17DA8B188B}" dt="2020-02-08T09:07:56.392" v="437" actId="1076"/>
          <ac:spMkLst>
            <pc:docMk/>
            <pc:sldMk cId="4249326840" sldId="259"/>
            <ac:spMk id="4" creationId="{3C2051CB-A7B9-4951-A161-F03F97B946AB}"/>
          </ac:spMkLst>
        </pc:spChg>
        <pc:spChg chg="add mod">
          <ac:chgData name="Katja Katainen" userId="5fc8f618-a5f2-4401-835f-fd3b855fba18" providerId="ADAL" clId="{C78CA023-8873-42B2-98A0-BA17DA8B188B}" dt="2020-02-08T09:09:08.641" v="464" actId="14100"/>
          <ac:spMkLst>
            <pc:docMk/>
            <pc:sldMk cId="4249326840" sldId="259"/>
            <ac:spMk id="5" creationId="{269914D8-68D5-4972-BEE9-266A6AFEFDE5}"/>
          </ac:spMkLst>
        </pc:spChg>
        <pc:spChg chg="add del mod">
          <ac:chgData name="Katja Katainen" userId="5fc8f618-a5f2-4401-835f-fd3b855fba18" providerId="ADAL" clId="{C78CA023-8873-42B2-98A0-BA17DA8B188B}" dt="2020-02-08T09:09:43.981" v="474"/>
          <ac:spMkLst>
            <pc:docMk/>
            <pc:sldMk cId="4249326840" sldId="259"/>
            <ac:spMk id="6" creationId="{B09F5FE8-AE60-463C-8150-F20CED7C94F0}"/>
          </ac:spMkLst>
        </pc:spChg>
        <pc:spChg chg="add del mod">
          <ac:chgData name="Katja Katainen" userId="5fc8f618-a5f2-4401-835f-fd3b855fba18" providerId="ADAL" clId="{C78CA023-8873-42B2-98A0-BA17DA8B188B}" dt="2020-02-08T09:09:43.988" v="476"/>
          <ac:spMkLst>
            <pc:docMk/>
            <pc:sldMk cId="4249326840" sldId="259"/>
            <ac:spMk id="7" creationId="{DE15D6DC-1361-4BB3-BF51-08FCCEE4F966}"/>
          </ac:spMkLst>
        </pc:spChg>
        <pc:spChg chg="add del mod">
          <ac:chgData name="Katja Katainen" userId="5fc8f618-a5f2-4401-835f-fd3b855fba18" providerId="ADAL" clId="{C78CA023-8873-42B2-98A0-BA17DA8B188B}" dt="2020-02-08T09:09:43.993" v="478"/>
          <ac:spMkLst>
            <pc:docMk/>
            <pc:sldMk cId="4249326840" sldId="259"/>
            <ac:spMk id="8" creationId="{2B28AA42-3299-487C-BAFE-BEA4298694BB}"/>
          </ac:spMkLst>
        </pc:spChg>
        <pc:spChg chg="add del mod">
          <ac:chgData name="Katja Katainen" userId="5fc8f618-a5f2-4401-835f-fd3b855fba18" providerId="ADAL" clId="{C78CA023-8873-42B2-98A0-BA17DA8B188B}" dt="2020-02-08T09:09:43.998" v="480"/>
          <ac:spMkLst>
            <pc:docMk/>
            <pc:sldMk cId="4249326840" sldId="259"/>
            <ac:spMk id="9" creationId="{CD82D439-1949-4C4E-8D4D-94EB48FAD60A}"/>
          </ac:spMkLst>
        </pc:spChg>
        <pc:spChg chg="add mod">
          <ac:chgData name="Katja Katainen" userId="5fc8f618-a5f2-4401-835f-fd3b855fba18" providerId="ADAL" clId="{C78CA023-8873-42B2-98A0-BA17DA8B188B}" dt="2020-02-08T09:10:36.160" v="511" actId="1076"/>
          <ac:spMkLst>
            <pc:docMk/>
            <pc:sldMk cId="4249326840" sldId="259"/>
            <ac:spMk id="10" creationId="{B529D4FC-36D1-463F-BF61-5C459C82CE0F}"/>
          </ac:spMkLst>
        </pc:spChg>
        <pc:spChg chg="add mod">
          <ac:chgData name="Katja Katainen" userId="5fc8f618-a5f2-4401-835f-fd3b855fba18" providerId="ADAL" clId="{C78CA023-8873-42B2-98A0-BA17DA8B188B}" dt="2020-02-08T09:11:33.637" v="543" actId="1076"/>
          <ac:spMkLst>
            <pc:docMk/>
            <pc:sldMk cId="4249326840" sldId="259"/>
            <ac:spMk id="11" creationId="{7FF5B7D0-6C83-46C7-AC34-DE44A967A6AB}"/>
          </ac:spMkLst>
        </pc:spChg>
        <pc:spChg chg="add mod">
          <ac:chgData name="Katja Katainen" userId="5fc8f618-a5f2-4401-835f-fd3b855fba18" providerId="ADAL" clId="{C78CA023-8873-42B2-98A0-BA17DA8B188B}" dt="2020-02-08T09:12:30.059" v="573" actId="1076"/>
          <ac:spMkLst>
            <pc:docMk/>
            <pc:sldMk cId="4249326840" sldId="259"/>
            <ac:spMk id="12" creationId="{959A6134-032D-4818-AC7E-60F96CED80B3}"/>
          </ac:spMkLst>
        </pc:spChg>
        <pc:spChg chg="add del">
          <ac:chgData name="Katja Katainen" userId="5fc8f618-a5f2-4401-835f-fd3b855fba18" providerId="ADAL" clId="{C78CA023-8873-42B2-98A0-BA17DA8B188B}" dt="2020-02-08T09:04:36.096" v="385" actId="26606"/>
          <ac:spMkLst>
            <pc:docMk/>
            <pc:sldMk cId="4249326840" sldId="259"/>
            <ac:spMk id="71" creationId="{BA2EA6A6-CD0C-4CFD-8EC2-AA44F9870331}"/>
          </ac:spMkLst>
        </pc:spChg>
        <pc:spChg chg="add">
          <ac:chgData name="Katja Katainen" userId="5fc8f618-a5f2-4401-835f-fd3b855fba18" providerId="ADAL" clId="{C78CA023-8873-42B2-98A0-BA17DA8B188B}" dt="2020-02-08T09:04:59.788" v="392" actId="26606"/>
          <ac:spMkLst>
            <pc:docMk/>
            <pc:sldMk cId="4249326840" sldId="259"/>
            <ac:spMk id="73" creationId="{D036D0D5-3AA0-47FD-A83C-7A06CA2EEE1A}"/>
          </ac:spMkLst>
        </pc:spChg>
        <pc:spChg chg="add">
          <ac:chgData name="Katja Katainen" userId="5fc8f618-a5f2-4401-835f-fd3b855fba18" providerId="ADAL" clId="{C78CA023-8873-42B2-98A0-BA17DA8B188B}" dt="2020-02-08T09:04:59.788" v="392" actId="26606"/>
          <ac:spMkLst>
            <pc:docMk/>
            <pc:sldMk cId="4249326840" sldId="259"/>
            <ac:spMk id="75" creationId="{3BD28B09-C850-4EA4-8888-67416520F395}"/>
          </ac:spMkLst>
        </pc:spChg>
        <pc:spChg chg="add">
          <ac:chgData name="Katja Katainen" userId="5fc8f618-a5f2-4401-835f-fd3b855fba18" providerId="ADAL" clId="{C78CA023-8873-42B2-98A0-BA17DA8B188B}" dt="2020-02-08T09:04:59.788" v="392" actId="26606"/>
          <ac:spMkLst>
            <pc:docMk/>
            <pc:sldMk cId="4249326840" sldId="259"/>
            <ac:spMk id="77" creationId="{8DE9D5BA-83AA-4459-83D3-20EC090C22CE}"/>
          </ac:spMkLst>
        </pc:spChg>
        <pc:spChg chg="add del">
          <ac:chgData name="Katja Katainen" userId="5fc8f618-a5f2-4401-835f-fd3b855fba18" providerId="ADAL" clId="{C78CA023-8873-42B2-98A0-BA17DA8B188B}" dt="2020-02-08T09:04:59.788" v="392" actId="26606"/>
          <ac:spMkLst>
            <pc:docMk/>
            <pc:sldMk cId="4249326840" sldId="259"/>
            <ac:spMk id="2052" creationId="{D036D0D5-3AA0-47FD-A83C-7A06CA2EEE1A}"/>
          </ac:spMkLst>
        </pc:spChg>
        <pc:picChg chg="add mod">
          <ac:chgData name="Katja Katainen" userId="5fc8f618-a5f2-4401-835f-fd3b855fba18" providerId="ADAL" clId="{C78CA023-8873-42B2-98A0-BA17DA8B188B}" dt="2020-02-08T09:09:51.515" v="482" actId="1076"/>
          <ac:picMkLst>
            <pc:docMk/>
            <pc:sldMk cId="4249326840" sldId="259"/>
            <ac:picMk id="2050" creationId="{61EC9725-62A5-47A7-875B-B1E004DCF0DA}"/>
          </ac:picMkLst>
        </pc:picChg>
      </pc:sldChg>
      <pc:sldChg chg="addSp delSp modSp mod modClrScheme chgLayout">
        <pc:chgData name="Katja Katainen" userId="5fc8f618-a5f2-4401-835f-fd3b855fba18" providerId="ADAL" clId="{C78CA023-8873-42B2-98A0-BA17DA8B188B}" dt="2020-02-08T09:33:57.528" v="712" actId="14100"/>
        <pc:sldMkLst>
          <pc:docMk/>
          <pc:sldMk cId="1941179068" sldId="260"/>
        </pc:sldMkLst>
        <pc:spChg chg="del mod ord">
          <ac:chgData name="Katja Katainen" userId="5fc8f618-a5f2-4401-835f-fd3b855fba18" providerId="ADAL" clId="{C78CA023-8873-42B2-98A0-BA17DA8B188B}" dt="2020-02-08T09:13:29.658" v="574" actId="700"/>
          <ac:spMkLst>
            <pc:docMk/>
            <pc:sldMk cId="1941179068" sldId="260"/>
            <ac:spMk id="2" creationId="{89C6FC3D-3F9A-4804-8C0C-5AACA5ED4275}"/>
          </ac:spMkLst>
        </pc:spChg>
        <pc:spChg chg="del mod ord">
          <ac:chgData name="Katja Katainen" userId="5fc8f618-a5f2-4401-835f-fd3b855fba18" providerId="ADAL" clId="{C78CA023-8873-42B2-98A0-BA17DA8B188B}" dt="2020-02-08T09:13:29.658" v="574" actId="700"/>
          <ac:spMkLst>
            <pc:docMk/>
            <pc:sldMk cId="1941179068" sldId="260"/>
            <ac:spMk id="3" creationId="{8886CE1C-347F-4374-BC66-AF01F8A148CA}"/>
          </ac:spMkLst>
        </pc:spChg>
        <pc:spChg chg="add del mod ord">
          <ac:chgData name="Katja Katainen" userId="5fc8f618-a5f2-4401-835f-fd3b855fba18" providerId="ADAL" clId="{C78CA023-8873-42B2-98A0-BA17DA8B188B}" dt="2020-02-08T09:13:35.781" v="575" actId="700"/>
          <ac:spMkLst>
            <pc:docMk/>
            <pc:sldMk cId="1941179068" sldId="260"/>
            <ac:spMk id="4" creationId="{5C699DFA-D218-4622-8E35-F0E218ECF79D}"/>
          </ac:spMkLst>
        </pc:spChg>
        <pc:spChg chg="add del mod ord">
          <ac:chgData name="Katja Katainen" userId="5fc8f618-a5f2-4401-835f-fd3b855fba18" providerId="ADAL" clId="{C78CA023-8873-42B2-98A0-BA17DA8B188B}" dt="2020-02-08T09:13:35.781" v="575" actId="700"/>
          <ac:spMkLst>
            <pc:docMk/>
            <pc:sldMk cId="1941179068" sldId="260"/>
            <ac:spMk id="5" creationId="{C492196C-82D0-4413-8740-7D419BA32353}"/>
          </ac:spMkLst>
        </pc:spChg>
        <pc:spChg chg="add del mod ord">
          <ac:chgData name="Katja Katainen" userId="5fc8f618-a5f2-4401-835f-fd3b855fba18" providerId="ADAL" clId="{C78CA023-8873-42B2-98A0-BA17DA8B188B}" dt="2020-02-08T09:13:35.781" v="575" actId="700"/>
          <ac:spMkLst>
            <pc:docMk/>
            <pc:sldMk cId="1941179068" sldId="260"/>
            <ac:spMk id="6" creationId="{3FDA9FF3-28FB-489E-B6BC-8A07544DE7E4}"/>
          </ac:spMkLst>
        </pc:spChg>
        <pc:spChg chg="add del mod ord">
          <ac:chgData name="Katja Katainen" userId="5fc8f618-a5f2-4401-835f-fd3b855fba18" providerId="ADAL" clId="{C78CA023-8873-42B2-98A0-BA17DA8B188B}" dt="2020-02-08T09:13:44.687" v="577" actId="478"/>
          <ac:spMkLst>
            <pc:docMk/>
            <pc:sldMk cId="1941179068" sldId="260"/>
            <ac:spMk id="7" creationId="{A8359D22-FAA1-40D4-AFE6-5CCBDBD5A032}"/>
          </ac:spMkLst>
        </pc:spChg>
        <pc:spChg chg="add mod ord">
          <ac:chgData name="Katja Katainen" userId="5fc8f618-a5f2-4401-835f-fd3b855fba18" providerId="ADAL" clId="{C78CA023-8873-42B2-98A0-BA17DA8B188B}" dt="2020-02-08T09:24:26.290" v="636" actId="14100"/>
          <ac:spMkLst>
            <pc:docMk/>
            <pc:sldMk cId="1941179068" sldId="260"/>
            <ac:spMk id="8" creationId="{FAB66FDD-B293-42E8-AB45-AF70912C35C6}"/>
          </ac:spMkLst>
        </pc:spChg>
        <pc:spChg chg="add del mod ord">
          <ac:chgData name="Katja Katainen" userId="5fc8f618-a5f2-4401-835f-fd3b855fba18" providerId="ADAL" clId="{C78CA023-8873-42B2-98A0-BA17DA8B188B}" dt="2020-02-08T09:27:28.810" v="662" actId="478"/>
          <ac:spMkLst>
            <pc:docMk/>
            <pc:sldMk cId="1941179068" sldId="260"/>
            <ac:spMk id="9" creationId="{C2887ADD-70E8-4CF8-BC61-D376C2BA1A0D}"/>
          </ac:spMkLst>
        </pc:spChg>
        <pc:spChg chg="add mod ord">
          <ac:chgData name="Katja Katainen" userId="5fc8f618-a5f2-4401-835f-fd3b855fba18" providerId="ADAL" clId="{C78CA023-8873-42B2-98A0-BA17DA8B188B}" dt="2020-02-08T09:14:05.446" v="607" actId="122"/>
          <ac:spMkLst>
            <pc:docMk/>
            <pc:sldMk cId="1941179068" sldId="260"/>
            <ac:spMk id="10" creationId="{11FBFDE5-393E-4A3E-AE79-DF547AD0597C}"/>
          </ac:spMkLst>
        </pc:spChg>
        <pc:spChg chg="add del mod ord">
          <ac:chgData name="Katja Katainen" userId="5fc8f618-a5f2-4401-835f-fd3b855fba18" providerId="ADAL" clId="{C78CA023-8873-42B2-98A0-BA17DA8B188B}" dt="2020-02-08T09:26:16.246" v="648" actId="478"/>
          <ac:spMkLst>
            <pc:docMk/>
            <pc:sldMk cId="1941179068" sldId="260"/>
            <ac:spMk id="11" creationId="{3E3C7035-A664-4A5D-BA2F-CFC431DC8D9E}"/>
          </ac:spMkLst>
        </pc:spChg>
        <pc:picChg chg="add mod">
          <ac:chgData name="Katja Katainen" userId="5fc8f618-a5f2-4401-835f-fd3b855fba18" providerId="ADAL" clId="{C78CA023-8873-42B2-98A0-BA17DA8B188B}" dt="2020-02-08T09:23:05.081" v="623" actId="1076"/>
          <ac:picMkLst>
            <pc:docMk/>
            <pc:sldMk cId="1941179068" sldId="260"/>
            <ac:picMk id="4098" creationId="{047A3AA7-8179-4B40-8F77-5732AB042FB1}"/>
          </ac:picMkLst>
        </pc:picChg>
        <pc:picChg chg="add mod">
          <ac:chgData name="Katja Katainen" userId="5fc8f618-a5f2-4401-835f-fd3b855fba18" providerId="ADAL" clId="{C78CA023-8873-42B2-98A0-BA17DA8B188B}" dt="2020-02-08T09:33:57.528" v="712" actId="14100"/>
          <ac:picMkLst>
            <pc:docMk/>
            <pc:sldMk cId="1941179068" sldId="260"/>
            <ac:picMk id="4100" creationId="{9F520717-BB61-4388-BD9C-B167A58D6157}"/>
          </ac:picMkLst>
        </pc:picChg>
        <pc:picChg chg="add del mod">
          <ac:chgData name="Katja Katainen" userId="5fc8f618-a5f2-4401-835f-fd3b855fba18" providerId="ADAL" clId="{C78CA023-8873-42B2-98A0-BA17DA8B188B}" dt="2020-02-08T09:24:10.579" v="631" actId="478"/>
          <ac:picMkLst>
            <pc:docMk/>
            <pc:sldMk cId="1941179068" sldId="260"/>
            <ac:picMk id="4102" creationId="{019B10ED-995A-48AB-B6D8-316C4CEE37D9}"/>
          </ac:picMkLst>
        </pc:picChg>
        <pc:picChg chg="add del mod">
          <ac:chgData name="Katja Katainen" userId="5fc8f618-a5f2-4401-835f-fd3b855fba18" providerId="ADAL" clId="{C78CA023-8873-42B2-98A0-BA17DA8B188B}" dt="2020-02-08T09:24:26.799" v="637"/>
          <ac:picMkLst>
            <pc:docMk/>
            <pc:sldMk cId="1941179068" sldId="260"/>
            <ac:picMk id="4104" creationId="{BC06FEE2-99B7-41CD-B081-44BA483BC7D4}"/>
          </ac:picMkLst>
        </pc:picChg>
        <pc:picChg chg="add mod">
          <ac:chgData name="Katja Katainen" userId="5fc8f618-a5f2-4401-835f-fd3b855fba18" providerId="ADAL" clId="{C78CA023-8873-42B2-98A0-BA17DA8B188B}" dt="2020-02-08T09:24:34.899" v="641" actId="14100"/>
          <ac:picMkLst>
            <pc:docMk/>
            <pc:sldMk cId="1941179068" sldId="260"/>
            <ac:picMk id="4106" creationId="{0F0DB62E-EB08-4910-AFCE-79E0FC1D870F}"/>
          </ac:picMkLst>
        </pc:picChg>
        <pc:picChg chg="add del mod">
          <ac:chgData name="Katja Katainen" userId="5fc8f618-a5f2-4401-835f-fd3b855fba18" providerId="ADAL" clId="{C78CA023-8873-42B2-98A0-BA17DA8B188B}" dt="2020-02-08T09:26:53.375" v="650" actId="478"/>
          <ac:picMkLst>
            <pc:docMk/>
            <pc:sldMk cId="1941179068" sldId="260"/>
            <ac:picMk id="4108" creationId="{F1A7DE32-12E4-404E-B662-E6CD50DDF5AB}"/>
          </ac:picMkLst>
        </pc:picChg>
        <pc:picChg chg="add mod">
          <ac:chgData name="Katja Katainen" userId="5fc8f618-a5f2-4401-835f-fd3b855fba18" providerId="ADAL" clId="{C78CA023-8873-42B2-98A0-BA17DA8B188B}" dt="2020-02-08T09:27:17.457" v="660" actId="688"/>
          <ac:picMkLst>
            <pc:docMk/>
            <pc:sldMk cId="1941179068" sldId="260"/>
            <ac:picMk id="4110" creationId="{87FAE0F0-D2B0-4F9F-AE25-00407D8574B3}"/>
          </ac:picMkLst>
        </pc:picChg>
        <pc:picChg chg="add mod">
          <ac:chgData name="Katja Katainen" userId="5fc8f618-a5f2-4401-835f-fd3b855fba18" providerId="ADAL" clId="{C78CA023-8873-42B2-98A0-BA17DA8B188B}" dt="2020-02-08T09:32:53.782" v="705" actId="14100"/>
          <ac:picMkLst>
            <pc:docMk/>
            <pc:sldMk cId="1941179068" sldId="260"/>
            <ac:picMk id="4112" creationId="{366FF0DB-61A9-47E0-847F-9571844AD8B9}"/>
          </ac:picMkLst>
        </pc:picChg>
        <pc:picChg chg="add mod">
          <ac:chgData name="Katja Katainen" userId="5fc8f618-a5f2-4401-835f-fd3b855fba18" providerId="ADAL" clId="{C78CA023-8873-42B2-98A0-BA17DA8B188B}" dt="2020-02-08T09:32:38.658" v="700" actId="166"/>
          <ac:picMkLst>
            <pc:docMk/>
            <pc:sldMk cId="1941179068" sldId="260"/>
            <ac:picMk id="4114" creationId="{CEBB41BC-7351-427E-8CF2-992EC9E1369C}"/>
          </ac:picMkLst>
        </pc:picChg>
        <pc:picChg chg="add mod">
          <ac:chgData name="Katja Katainen" userId="5fc8f618-a5f2-4401-835f-fd3b855fba18" providerId="ADAL" clId="{C78CA023-8873-42B2-98A0-BA17DA8B188B}" dt="2020-02-08T09:32:41.338" v="701" actId="166"/>
          <ac:picMkLst>
            <pc:docMk/>
            <pc:sldMk cId="1941179068" sldId="260"/>
            <ac:picMk id="4116" creationId="{28327B78-3C63-4FEA-BAA3-93C0CA925A1D}"/>
          </ac:picMkLst>
        </pc:picChg>
        <pc:picChg chg="add mod">
          <ac:chgData name="Katja Katainen" userId="5fc8f618-a5f2-4401-835f-fd3b855fba18" providerId="ADAL" clId="{C78CA023-8873-42B2-98A0-BA17DA8B188B}" dt="2020-02-08T09:32:49.379" v="704" actId="1076"/>
          <ac:picMkLst>
            <pc:docMk/>
            <pc:sldMk cId="1941179068" sldId="260"/>
            <ac:picMk id="4118" creationId="{35A5C25F-6421-4B84-8588-098E5B405C0F}"/>
          </ac:picMkLst>
        </pc:picChg>
        <pc:picChg chg="add mod">
          <ac:chgData name="Katja Katainen" userId="5fc8f618-a5f2-4401-835f-fd3b855fba18" providerId="ADAL" clId="{C78CA023-8873-42B2-98A0-BA17DA8B188B}" dt="2020-02-08T09:33:39.446" v="709" actId="1076"/>
          <ac:picMkLst>
            <pc:docMk/>
            <pc:sldMk cId="1941179068" sldId="260"/>
            <ac:picMk id="4120" creationId="{16454DE6-9C2B-4A20-B48F-5EB83B164037}"/>
          </ac:picMkLst>
        </pc:picChg>
      </pc:sldChg>
      <pc:sldChg chg="addSp delSp modSp add mod setBg">
        <pc:chgData name="Katja Katainen" userId="5fc8f618-a5f2-4401-835f-fd3b855fba18" providerId="ADAL" clId="{C78CA023-8873-42B2-98A0-BA17DA8B188B}" dt="2020-02-08T09:16:53.459" v="611" actId="26606"/>
        <pc:sldMkLst>
          <pc:docMk/>
          <pc:sldMk cId="2141173530" sldId="261"/>
        </pc:sldMkLst>
        <pc:spChg chg="del">
          <ac:chgData name="Katja Katainen" userId="5fc8f618-a5f2-4401-835f-fd3b855fba18" providerId="ADAL" clId="{C78CA023-8873-42B2-98A0-BA17DA8B188B}" dt="2020-02-08T09:16:53.459" v="611" actId="26606"/>
          <ac:spMkLst>
            <pc:docMk/>
            <pc:sldMk cId="2141173530" sldId="261"/>
            <ac:spMk id="2" creationId="{16B79CA0-10A4-48EE-B0CE-FB6F0A8C2B18}"/>
          </ac:spMkLst>
        </pc:spChg>
        <pc:spChg chg="del">
          <ac:chgData name="Katja Katainen" userId="5fc8f618-a5f2-4401-835f-fd3b855fba18" providerId="ADAL" clId="{C78CA023-8873-42B2-98A0-BA17DA8B188B}" dt="2020-02-08T09:16:53.459" v="611" actId="26606"/>
          <ac:spMkLst>
            <pc:docMk/>
            <pc:sldMk cId="2141173530" sldId="261"/>
            <ac:spMk id="3" creationId="{E247B102-369D-459F-B2D0-B01A8C800DCC}"/>
          </ac:spMkLst>
        </pc:spChg>
        <pc:spChg chg="add">
          <ac:chgData name="Katja Katainen" userId="5fc8f618-a5f2-4401-835f-fd3b855fba18" providerId="ADAL" clId="{C78CA023-8873-42B2-98A0-BA17DA8B188B}" dt="2020-02-08T09:16:53.459" v="611" actId="26606"/>
          <ac:spMkLst>
            <pc:docMk/>
            <pc:sldMk cId="2141173530" sldId="261"/>
            <ac:spMk id="71" creationId="{E9E09B16-4874-4AF2-86A9-1E174C200001}"/>
          </ac:spMkLst>
        </pc:spChg>
        <pc:spChg chg="add">
          <ac:chgData name="Katja Katainen" userId="5fc8f618-a5f2-4401-835f-fd3b855fba18" providerId="ADAL" clId="{C78CA023-8873-42B2-98A0-BA17DA8B188B}" dt="2020-02-08T09:16:53.459" v="611" actId="26606"/>
          <ac:spMkLst>
            <pc:docMk/>
            <pc:sldMk cId="2141173530" sldId="261"/>
            <ac:spMk id="73" creationId="{F557AC3B-63D5-4181-AD35-0D051F7C8225}"/>
          </ac:spMkLst>
        </pc:spChg>
        <pc:picChg chg="add mod">
          <ac:chgData name="Katja Katainen" userId="5fc8f618-a5f2-4401-835f-fd3b855fba18" providerId="ADAL" clId="{C78CA023-8873-42B2-98A0-BA17DA8B188B}" dt="2020-02-08T09:16:53.459" v="611" actId="26606"/>
          <ac:picMkLst>
            <pc:docMk/>
            <pc:sldMk cId="2141173530" sldId="261"/>
            <ac:picMk id="3074" creationId="{F445FA68-361C-4FD5-8AF8-BCF9FDF7AB3D}"/>
          </ac:picMkLst>
        </pc:picChg>
      </pc:sldChg>
      <pc:sldChg chg="addSp delSp modSp add mod modClrScheme chgLayout">
        <pc:chgData name="Katja Katainen" userId="5fc8f618-a5f2-4401-835f-fd3b855fba18" providerId="ADAL" clId="{C78CA023-8873-42B2-98A0-BA17DA8B188B}" dt="2020-02-08T09:58:33.463" v="1289" actId="14100"/>
        <pc:sldMkLst>
          <pc:docMk/>
          <pc:sldMk cId="4206035208" sldId="262"/>
        </pc:sldMkLst>
        <pc:spChg chg="del mod ord">
          <ac:chgData name="Katja Katainen" userId="5fc8f618-a5f2-4401-835f-fd3b855fba18" providerId="ADAL" clId="{C78CA023-8873-42B2-98A0-BA17DA8B188B}" dt="2020-02-08T09:34:47.318" v="714" actId="700"/>
          <ac:spMkLst>
            <pc:docMk/>
            <pc:sldMk cId="4206035208" sldId="262"/>
            <ac:spMk id="2" creationId="{5B706298-D997-4BF0-9D8D-D01FEC90772C}"/>
          </ac:spMkLst>
        </pc:spChg>
        <pc:spChg chg="del">
          <ac:chgData name="Katja Katainen" userId="5fc8f618-a5f2-4401-835f-fd3b855fba18" providerId="ADAL" clId="{C78CA023-8873-42B2-98A0-BA17DA8B188B}" dt="2020-02-08T09:34:47.318" v="714" actId="700"/>
          <ac:spMkLst>
            <pc:docMk/>
            <pc:sldMk cId="4206035208" sldId="262"/>
            <ac:spMk id="3" creationId="{F0847897-6C55-44A6-95AE-939AF9691B2E}"/>
          </ac:spMkLst>
        </pc:spChg>
        <pc:spChg chg="del mod ord">
          <ac:chgData name="Katja Katainen" userId="5fc8f618-a5f2-4401-835f-fd3b855fba18" providerId="ADAL" clId="{C78CA023-8873-42B2-98A0-BA17DA8B188B}" dt="2020-02-08T09:34:47.318" v="714" actId="700"/>
          <ac:spMkLst>
            <pc:docMk/>
            <pc:sldMk cId="4206035208" sldId="262"/>
            <ac:spMk id="4" creationId="{6D03EE2D-7D91-40C4-85B7-4C68346B50E4}"/>
          </ac:spMkLst>
        </pc:spChg>
        <pc:spChg chg="del">
          <ac:chgData name="Katja Katainen" userId="5fc8f618-a5f2-4401-835f-fd3b855fba18" providerId="ADAL" clId="{C78CA023-8873-42B2-98A0-BA17DA8B188B}" dt="2020-02-08T09:34:47.318" v="714" actId="700"/>
          <ac:spMkLst>
            <pc:docMk/>
            <pc:sldMk cId="4206035208" sldId="262"/>
            <ac:spMk id="5" creationId="{8572DC2D-8F59-40F3-9278-7B500A71BB09}"/>
          </ac:spMkLst>
        </pc:spChg>
        <pc:spChg chg="del">
          <ac:chgData name="Katja Katainen" userId="5fc8f618-a5f2-4401-835f-fd3b855fba18" providerId="ADAL" clId="{C78CA023-8873-42B2-98A0-BA17DA8B188B}" dt="2020-02-08T09:34:47.318" v="714" actId="700"/>
          <ac:spMkLst>
            <pc:docMk/>
            <pc:sldMk cId="4206035208" sldId="262"/>
            <ac:spMk id="6" creationId="{C9650235-19F0-44BD-AE59-DE5030B75C51}"/>
          </ac:spMkLst>
        </pc:spChg>
        <pc:spChg chg="add mod ord">
          <ac:chgData name="Katja Katainen" userId="5fc8f618-a5f2-4401-835f-fd3b855fba18" providerId="ADAL" clId="{C78CA023-8873-42B2-98A0-BA17DA8B188B}" dt="2020-02-08T09:34:57.655" v="735" actId="20577"/>
          <ac:spMkLst>
            <pc:docMk/>
            <pc:sldMk cId="4206035208" sldId="262"/>
            <ac:spMk id="7" creationId="{192C4B58-2D20-4FB9-9F7F-7A91A6FD85C1}"/>
          </ac:spMkLst>
        </pc:spChg>
        <pc:spChg chg="add mod ord">
          <ac:chgData name="Katja Katainen" userId="5fc8f618-a5f2-4401-835f-fd3b855fba18" providerId="ADAL" clId="{C78CA023-8873-42B2-98A0-BA17DA8B188B}" dt="2020-02-08T09:39:42.207" v="792" actId="5793"/>
          <ac:spMkLst>
            <pc:docMk/>
            <pc:sldMk cId="4206035208" sldId="262"/>
            <ac:spMk id="8" creationId="{308EF43A-64E9-4014-AAB7-B2806895644E}"/>
          </ac:spMkLst>
        </pc:spChg>
        <pc:spChg chg="add mod">
          <ac:chgData name="Katja Katainen" userId="5fc8f618-a5f2-4401-835f-fd3b855fba18" providerId="ADAL" clId="{C78CA023-8873-42B2-98A0-BA17DA8B188B}" dt="2020-02-08T09:43:00.660" v="899" actId="1076"/>
          <ac:spMkLst>
            <pc:docMk/>
            <pc:sldMk cId="4206035208" sldId="262"/>
            <ac:spMk id="9" creationId="{EBA799EA-5FED-4424-A0E4-FA3DED967257}"/>
          </ac:spMkLst>
        </pc:spChg>
        <pc:spChg chg="add mod">
          <ac:chgData name="Katja Katainen" userId="5fc8f618-a5f2-4401-835f-fd3b855fba18" providerId="ADAL" clId="{C78CA023-8873-42B2-98A0-BA17DA8B188B}" dt="2020-02-08T09:43:02.515" v="900" actId="1076"/>
          <ac:spMkLst>
            <pc:docMk/>
            <pc:sldMk cId="4206035208" sldId="262"/>
            <ac:spMk id="10" creationId="{BD2C0768-0593-406E-842E-46147DBE84EC}"/>
          </ac:spMkLst>
        </pc:spChg>
        <pc:spChg chg="add mod">
          <ac:chgData name="Katja Katainen" userId="5fc8f618-a5f2-4401-835f-fd3b855fba18" providerId="ADAL" clId="{C78CA023-8873-42B2-98A0-BA17DA8B188B}" dt="2020-02-08T09:42:53.186" v="896" actId="122"/>
          <ac:spMkLst>
            <pc:docMk/>
            <pc:sldMk cId="4206035208" sldId="262"/>
            <ac:spMk id="11" creationId="{DF22F9E1-CDB0-45BA-ACB3-A5BA6C0B06F9}"/>
          </ac:spMkLst>
        </pc:spChg>
        <pc:picChg chg="add mod">
          <ac:chgData name="Katja Katainen" userId="5fc8f618-a5f2-4401-835f-fd3b855fba18" providerId="ADAL" clId="{C78CA023-8873-42B2-98A0-BA17DA8B188B}" dt="2020-02-08T09:36:22.526" v="739" actId="14100"/>
          <ac:picMkLst>
            <pc:docMk/>
            <pc:sldMk cId="4206035208" sldId="262"/>
            <ac:picMk id="5122" creationId="{E5036ACC-72C4-487F-AB60-7D953F675DBD}"/>
          </ac:picMkLst>
        </pc:picChg>
        <pc:picChg chg="add mod">
          <ac:chgData name="Katja Katainen" userId="5fc8f618-a5f2-4401-835f-fd3b855fba18" providerId="ADAL" clId="{C78CA023-8873-42B2-98A0-BA17DA8B188B}" dt="2020-02-08T09:58:27.521" v="1288" actId="1076"/>
          <ac:picMkLst>
            <pc:docMk/>
            <pc:sldMk cId="4206035208" sldId="262"/>
            <ac:picMk id="5124" creationId="{0FE0B718-B4A0-42D6-8AEF-1604E5869951}"/>
          </ac:picMkLst>
        </pc:picChg>
        <pc:picChg chg="add mod">
          <ac:chgData name="Katja Katainen" userId="5fc8f618-a5f2-4401-835f-fd3b855fba18" providerId="ADAL" clId="{C78CA023-8873-42B2-98A0-BA17DA8B188B}" dt="2020-02-08T09:58:33.463" v="1289" actId="14100"/>
          <ac:picMkLst>
            <pc:docMk/>
            <pc:sldMk cId="4206035208" sldId="262"/>
            <ac:picMk id="5126" creationId="{1EE0ADEA-6A78-4495-8E0E-A754998F28BA}"/>
          </ac:picMkLst>
        </pc:picChg>
      </pc:sldChg>
      <pc:sldChg chg="addSp delSp modSp add mod">
        <pc:chgData name="Katja Katainen" userId="5fc8f618-a5f2-4401-835f-fd3b855fba18" providerId="ADAL" clId="{C78CA023-8873-42B2-98A0-BA17DA8B188B}" dt="2020-02-08T09:59:11.031" v="1290" actId="1076"/>
        <pc:sldMkLst>
          <pc:docMk/>
          <pc:sldMk cId="928287193" sldId="263"/>
        </pc:sldMkLst>
        <pc:spChg chg="mod">
          <ac:chgData name="Katja Katainen" userId="5fc8f618-a5f2-4401-835f-fd3b855fba18" providerId="ADAL" clId="{C78CA023-8873-42B2-98A0-BA17DA8B188B}" dt="2020-02-08T09:44:10.550" v="932" actId="20577"/>
          <ac:spMkLst>
            <pc:docMk/>
            <pc:sldMk cId="928287193" sldId="263"/>
            <ac:spMk id="2" creationId="{F24AE6EF-C762-4AE4-9A18-E16DB0630565}"/>
          </ac:spMkLst>
        </pc:spChg>
        <pc:spChg chg="mod">
          <ac:chgData name="Katja Katainen" userId="5fc8f618-a5f2-4401-835f-fd3b855fba18" providerId="ADAL" clId="{C78CA023-8873-42B2-98A0-BA17DA8B188B}" dt="2020-02-08T09:51:56.194" v="1232" actId="113"/>
          <ac:spMkLst>
            <pc:docMk/>
            <pc:sldMk cId="928287193" sldId="263"/>
            <ac:spMk id="3" creationId="{C6CFC031-A8FF-4F05-ACF6-2C5AEA6BD034}"/>
          </ac:spMkLst>
        </pc:spChg>
        <pc:spChg chg="add mod">
          <ac:chgData name="Katja Katainen" userId="5fc8f618-a5f2-4401-835f-fd3b855fba18" providerId="ADAL" clId="{C78CA023-8873-42B2-98A0-BA17DA8B188B}" dt="2020-02-08T09:52:57.406" v="1241" actId="1076"/>
          <ac:spMkLst>
            <pc:docMk/>
            <pc:sldMk cId="928287193" sldId="263"/>
            <ac:spMk id="4" creationId="{30FF86DF-9D56-45B8-8365-36FEEED1A9A9}"/>
          </ac:spMkLst>
        </pc:spChg>
        <pc:spChg chg="add mod">
          <ac:chgData name="Katja Katainen" userId="5fc8f618-a5f2-4401-835f-fd3b855fba18" providerId="ADAL" clId="{C78CA023-8873-42B2-98A0-BA17DA8B188B}" dt="2020-02-08T09:52:52.306" v="1240" actId="1076"/>
          <ac:spMkLst>
            <pc:docMk/>
            <pc:sldMk cId="928287193" sldId="263"/>
            <ac:spMk id="5" creationId="{678E9004-15B1-42A7-B70C-82835C8C3DDC}"/>
          </ac:spMkLst>
        </pc:spChg>
        <pc:spChg chg="add del mod">
          <ac:chgData name="Katja Katainen" userId="5fc8f618-a5f2-4401-835f-fd3b855fba18" providerId="ADAL" clId="{C78CA023-8873-42B2-98A0-BA17DA8B188B}" dt="2020-02-08T09:48:42.035" v="1114"/>
          <ac:spMkLst>
            <pc:docMk/>
            <pc:sldMk cId="928287193" sldId="263"/>
            <ac:spMk id="6" creationId="{958E6FA4-A506-4724-ACE1-6F2C7E43FDCD}"/>
          </ac:spMkLst>
        </pc:spChg>
        <pc:spChg chg="add mod">
          <ac:chgData name="Katja Katainen" userId="5fc8f618-a5f2-4401-835f-fd3b855fba18" providerId="ADAL" clId="{C78CA023-8873-42B2-98A0-BA17DA8B188B}" dt="2020-02-08T09:49:06.374" v="1119" actId="1076"/>
          <ac:spMkLst>
            <pc:docMk/>
            <pc:sldMk cId="928287193" sldId="263"/>
            <ac:spMk id="7" creationId="{63E86E7E-FE7F-4CAA-85CA-807F96FE3A83}"/>
          </ac:spMkLst>
        </pc:spChg>
        <pc:spChg chg="add mod">
          <ac:chgData name="Katja Katainen" userId="5fc8f618-a5f2-4401-835f-fd3b855fba18" providerId="ADAL" clId="{C78CA023-8873-42B2-98A0-BA17DA8B188B}" dt="2020-02-08T09:50:20.899" v="1174" actId="1076"/>
          <ac:spMkLst>
            <pc:docMk/>
            <pc:sldMk cId="928287193" sldId="263"/>
            <ac:spMk id="8" creationId="{00A9856D-A120-45DF-B228-0C43AF2715C7}"/>
          </ac:spMkLst>
        </pc:spChg>
        <pc:spChg chg="add mod">
          <ac:chgData name="Katja Katainen" userId="5fc8f618-a5f2-4401-835f-fd3b855fba18" providerId="ADAL" clId="{C78CA023-8873-42B2-98A0-BA17DA8B188B}" dt="2020-02-08T09:50:06.404" v="1169" actId="113"/>
          <ac:spMkLst>
            <pc:docMk/>
            <pc:sldMk cId="928287193" sldId="263"/>
            <ac:spMk id="9" creationId="{FE1C09D7-602E-4086-B427-9B8051535A4F}"/>
          </ac:spMkLst>
        </pc:spChg>
        <pc:spChg chg="add mod">
          <ac:chgData name="Katja Katainen" userId="5fc8f618-a5f2-4401-835f-fd3b855fba18" providerId="ADAL" clId="{C78CA023-8873-42B2-98A0-BA17DA8B188B}" dt="2020-02-08T09:51:29.777" v="1226" actId="688"/>
          <ac:spMkLst>
            <pc:docMk/>
            <pc:sldMk cId="928287193" sldId="263"/>
            <ac:spMk id="10" creationId="{683D1357-08A7-4029-9349-BBFC6426BB64}"/>
          </ac:spMkLst>
        </pc:spChg>
        <pc:spChg chg="add mod">
          <ac:chgData name="Katja Katainen" userId="5fc8f618-a5f2-4401-835f-fd3b855fba18" providerId="ADAL" clId="{C78CA023-8873-42B2-98A0-BA17DA8B188B}" dt="2020-02-08T09:59:11.031" v="1290" actId="1076"/>
          <ac:spMkLst>
            <pc:docMk/>
            <pc:sldMk cId="928287193" sldId="263"/>
            <ac:spMk id="11" creationId="{8A227EDF-898A-42E8-B4CC-9843E587AE30}"/>
          </ac:spMkLst>
        </pc:spChg>
        <pc:picChg chg="add mod">
          <ac:chgData name="Katja Katainen" userId="5fc8f618-a5f2-4401-835f-fd3b855fba18" providerId="ADAL" clId="{C78CA023-8873-42B2-98A0-BA17DA8B188B}" dt="2020-02-08T09:56:50.966" v="1268" actId="1076"/>
          <ac:picMkLst>
            <pc:docMk/>
            <pc:sldMk cId="928287193" sldId="263"/>
            <ac:picMk id="6146" creationId="{5ED56D2E-91C8-43B9-82FC-A1F4DBC4F88A}"/>
          </ac:picMkLst>
        </pc:picChg>
        <pc:picChg chg="add mod">
          <ac:chgData name="Katja Katainen" userId="5fc8f618-a5f2-4401-835f-fd3b855fba18" providerId="ADAL" clId="{C78CA023-8873-42B2-98A0-BA17DA8B188B}" dt="2020-02-08T09:56:41.268" v="1265" actId="1076"/>
          <ac:picMkLst>
            <pc:docMk/>
            <pc:sldMk cId="928287193" sldId="263"/>
            <ac:picMk id="6148" creationId="{D79F12A8-9A2F-4655-A808-120A80CEAF99}"/>
          </ac:picMkLst>
        </pc:picChg>
        <pc:picChg chg="add mod">
          <ac:chgData name="Katja Katainen" userId="5fc8f618-a5f2-4401-835f-fd3b855fba18" providerId="ADAL" clId="{C78CA023-8873-42B2-98A0-BA17DA8B188B}" dt="2020-02-08T09:56:15.384" v="1256" actId="1076"/>
          <ac:picMkLst>
            <pc:docMk/>
            <pc:sldMk cId="928287193" sldId="263"/>
            <ac:picMk id="6150" creationId="{1BAA935B-FA0E-4A49-A0E6-856BF8310BF4}"/>
          </ac:picMkLst>
        </pc:picChg>
        <pc:picChg chg="add mod">
          <ac:chgData name="Katja Katainen" userId="5fc8f618-a5f2-4401-835f-fd3b855fba18" providerId="ADAL" clId="{C78CA023-8873-42B2-98A0-BA17DA8B188B}" dt="2020-02-08T09:57:29.914" v="1271" actId="167"/>
          <ac:picMkLst>
            <pc:docMk/>
            <pc:sldMk cId="928287193" sldId="263"/>
            <ac:picMk id="6152" creationId="{2691663F-0770-49A5-9A80-EEC0178E8CB4}"/>
          </ac:picMkLst>
        </pc:picChg>
      </pc:sldChg>
      <pc:sldChg chg="addSp delSp modSp add mod setBg">
        <pc:chgData name="Katja Katainen" userId="5fc8f618-a5f2-4401-835f-fd3b855fba18" providerId="ADAL" clId="{C78CA023-8873-42B2-98A0-BA17DA8B188B}" dt="2020-02-08T10:13:59.425" v="1433" actId="1076"/>
        <pc:sldMkLst>
          <pc:docMk/>
          <pc:sldMk cId="3567257780" sldId="264"/>
        </pc:sldMkLst>
        <pc:spChg chg="mod">
          <ac:chgData name="Katja Katainen" userId="5fc8f618-a5f2-4401-835f-fd3b855fba18" providerId="ADAL" clId="{C78CA023-8873-42B2-98A0-BA17DA8B188B}" dt="2020-02-08T10:07:32.110" v="1405" actId="26606"/>
          <ac:spMkLst>
            <pc:docMk/>
            <pc:sldMk cId="3567257780" sldId="264"/>
            <ac:spMk id="2" creationId="{9008BAD2-856E-4CC0-AB73-73BC4CE36FD2}"/>
          </ac:spMkLst>
        </pc:spChg>
        <pc:spChg chg="mod ord">
          <ac:chgData name="Katja Katainen" userId="5fc8f618-a5f2-4401-835f-fd3b855fba18" providerId="ADAL" clId="{C78CA023-8873-42B2-98A0-BA17DA8B188B}" dt="2020-02-08T10:13:13.234" v="1427" actId="20577"/>
          <ac:spMkLst>
            <pc:docMk/>
            <pc:sldMk cId="3567257780" sldId="264"/>
            <ac:spMk id="3" creationId="{B0526BE5-FEF0-4159-A4D9-C114CDDD6B5D}"/>
          </ac:spMkLst>
        </pc:spChg>
        <pc:spChg chg="add del">
          <ac:chgData name="Katja Katainen" userId="5fc8f618-a5f2-4401-835f-fd3b855fba18" providerId="ADAL" clId="{C78CA023-8873-42B2-98A0-BA17DA8B188B}" dt="2020-02-08T10:07:29.468" v="1400" actId="26606"/>
          <ac:spMkLst>
            <pc:docMk/>
            <pc:sldMk cId="3567257780" sldId="264"/>
            <ac:spMk id="71" creationId="{79CBD3C9-4E66-426D-948E-7CF4778107E8}"/>
          </ac:spMkLst>
        </pc:spChg>
        <pc:spChg chg="add del">
          <ac:chgData name="Katja Katainen" userId="5fc8f618-a5f2-4401-835f-fd3b855fba18" providerId="ADAL" clId="{C78CA023-8873-42B2-98A0-BA17DA8B188B}" dt="2020-02-08T10:07:29.468" v="1400" actId="26606"/>
          <ac:spMkLst>
            <pc:docMk/>
            <pc:sldMk cId="3567257780" sldId="264"/>
            <ac:spMk id="73" creationId="{DDB95FCF-AD96-482F-9FB8-CD95725E6EFF}"/>
          </ac:spMkLst>
        </pc:spChg>
        <pc:spChg chg="add del">
          <ac:chgData name="Katja Katainen" userId="5fc8f618-a5f2-4401-835f-fd3b855fba18" providerId="ADAL" clId="{C78CA023-8873-42B2-98A0-BA17DA8B188B}" dt="2020-02-08T10:07:29.468" v="1400" actId="26606"/>
          <ac:spMkLst>
            <pc:docMk/>
            <pc:sldMk cId="3567257780" sldId="264"/>
            <ac:spMk id="77" creationId="{6C9CCC80-7A96-41CB-8626-BBA75D236F1B}"/>
          </ac:spMkLst>
        </pc:spChg>
        <pc:spChg chg="add del">
          <ac:chgData name="Katja Katainen" userId="5fc8f618-a5f2-4401-835f-fd3b855fba18" providerId="ADAL" clId="{C78CA023-8873-42B2-98A0-BA17DA8B188B}" dt="2020-02-08T10:07:31.741" v="1402" actId="26606"/>
          <ac:spMkLst>
            <pc:docMk/>
            <pc:sldMk cId="3567257780" sldId="264"/>
            <ac:spMk id="8196" creationId="{809C0BCD-BEE9-423F-A51C-BCCD8E5EAADA}"/>
          </ac:spMkLst>
        </pc:spChg>
        <pc:spChg chg="add del">
          <ac:chgData name="Katja Katainen" userId="5fc8f618-a5f2-4401-835f-fd3b855fba18" providerId="ADAL" clId="{C78CA023-8873-42B2-98A0-BA17DA8B188B}" dt="2020-02-08T10:07:31.741" v="1402" actId="26606"/>
          <ac:spMkLst>
            <pc:docMk/>
            <pc:sldMk cId="3567257780" sldId="264"/>
            <ac:spMk id="8197" creationId="{9998D094-42B2-42BA-AA14-E8FBE073A5D8}"/>
          </ac:spMkLst>
        </pc:spChg>
        <pc:spChg chg="add del">
          <ac:chgData name="Katja Katainen" userId="5fc8f618-a5f2-4401-835f-fd3b855fba18" providerId="ADAL" clId="{C78CA023-8873-42B2-98A0-BA17DA8B188B}" dt="2020-02-08T10:07:31.741" v="1402" actId="26606"/>
          <ac:spMkLst>
            <pc:docMk/>
            <pc:sldMk cId="3567257780" sldId="264"/>
            <ac:spMk id="8199" creationId="{5E8412B9-4498-4BDF-AA20-B5934412F463}"/>
          </ac:spMkLst>
        </pc:spChg>
        <pc:spChg chg="add del">
          <ac:chgData name="Katja Katainen" userId="5fc8f618-a5f2-4401-835f-fd3b855fba18" providerId="ADAL" clId="{C78CA023-8873-42B2-98A0-BA17DA8B188B}" dt="2020-02-08T10:07:32.105" v="1404" actId="26606"/>
          <ac:spMkLst>
            <pc:docMk/>
            <pc:sldMk cId="3567257780" sldId="264"/>
            <ac:spMk id="8202" creationId="{809C0BCD-BEE9-423F-A51C-BCCD8E5EAADA}"/>
          </ac:spMkLst>
        </pc:spChg>
        <pc:spChg chg="add del">
          <ac:chgData name="Katja Katainen" userId="5fc8f618-a5f2-4401-835f-fd3b855fba18" providerId="ADAL" clId="{C78CA023-8873-42B2-98A0-BA17DA8B188B}" dt="2020-02-08T10:07:32.105" v="1404" actId="26606"/>
          <ac:spMkLst>
            <pc:docMk/>
            <pc:sldMk cId="3567257780" sldId="264"/>
            <ac:spMk id="8203" creationId="{9998D094-42B2-42BA-AA14-E8FBE073A5D8}"/>
          </ac:spMkLst>
        </pc:spChg>
        <pc:spChg chg="add del">
          <ac:chgData name="Katja Katainen" userId="5fc8f618-a5f2-4401-835f-fd3b855fba18" providerId="ADAL" clId="{C78CA023-8873-42B2-98A0-BA17DA8B188B}" dt="2020-02-08T10:07:32.105" v="1404" actId="26606"/>
          <ac:spMkLst>
            <pc:docMk/>
            <pc:sldMk cId="3567257780" sldId="264"/>
            <ac:spMk id="8205" creationId="{B61BF403-C858-4A9F-81D1-22D551BE0DE8}"/>
          </ac:spMkLst>
        </pc:spChg>
        <pc:picChg chg="add mod">
          <ac:chgData name="Katja Katainen" userId="5fc8f618-a5f2-4401-835f-fd3b855fba18" providerId="ADAL" clId="{C78CA023-8873-42B2-98A0-BA17DA8B188B}" dt="2020-02-08T10:13:29.229" v="1430" actId="1076"/>
          <ac:picMkLst>
            <pc:docMk/>
            <pc:sldMk cId="3567257780" sldId="264"/>
            <ac:picMk id="4" creationId="{8A6CC013-0906-496C-8D76-20D1B0AD5B54}"/>
          </ac:picMkLst>
        </pc:picChg>
        <pc:picChg chg="add mod">
          <ac:chgData name="Katja Katainen" userId="5fc8f618-a5f2-4401-835f-fd3b855fba18" providerId="ADAL" clId="{C78CA023-8873-42B2-98A0-BA17DA8B188B}" dt="2020-02-08T10:13:02.172" v="1423" actId="14100"/>
          <ac:picMkLst>
            <pc:docMk/>
            <pc:sldMk cId="3567257780" sldId="264"/>
            <ac:picMk id="5" creationId="{8CA868ED-7428-4E0B-B3B8-A9C0D283B3E4}"/>
          </ac:picMkLst>
        </pc:picChg>
        <pc:picChg chg="add mod">
          <ac:chgData name="Katja Katainen" userId="5fc8f618-a5f2-4401-835f-fd3b855fba18" providerId="ADAL" clId="{C78CA023-8873-42B2-98A0-BA17DA8B188B}" dt="2020-02-08T10:13:59.425" v="1433" actId="1076"/>
          <ac:picMkLst>
            <pc:docMk/>
            <pc:sldMk cId="3567257780" sldId="264"/>
            <ac:picMk id="6" creationId="{5EDF4589-3F46-49F4-9D3B-5C9661E43F35}"/>
          </ac:picMkLst>
        </pc:picChg>
        <pc:picChg chg="add mod">
          <ac:chgData name="Katja Katainen" userId="5fc8f618-a5f2-4401-835f-fd3b855fba18" providerId="ADAL" clId="{C78CA023-8873-42B2-98A0-BA17DA8B188B}" dt="2020-02-08T10:13:27.050" v="1429" actId="1076"/>
          <ac:picMkLst>
            <pc:docMk/>
            <pc:sldMk cId="3567257780" sldId="264"/>
            <ac:picMk id="8194" creationId="{FEAE544F-0D91-4E53-8332-E3E000C126BB}"/>
          </ac:picMkLst>
        </pc:picChg>
        <pc:cxnChg chg="add del">
          <ac:chgData name="Katja Katainen" userId="5fc8f618-a5f2-4401-835f-fd3b855fba18" providerId="ADAL" clId="{C78CA023-8873-42B2-98A0-BA17DA8B188B}" dt="2020-02-08T10:07:29.468" v="1400" actId="26606"/>
          <ac:cxnSpMkLst>
            <pc:docMk/>
            <pc:sldMk cId="3567257780" sldId="264"/>
            <ac:cxnSpMk id="75" creationId="{64EEEC00-AD80-4734-BEE6-04CBDEC830C9}"/>
          </ac:cxnSpMkLst>
        </pc:cxnChg>
        <pc:cxnChg chg="add del">
          <ac:chgData name="Katja Katainen" userId="5fc8f618-a5f2-4401-835f-fd3b855fba18" providerId="ADAL" clId="{C78CA023-8873-42B2-98A0-BA17DA8B188B}" dt="2020-02-08T10:07:29.468" v="1400" actId="26606"/>
          <ac:cxnSpMkLst>
            <pc:docMk/>
            <pc:sldMk cId="3567257780" sldId="264"/>
            <ac:cxnSpMk id="79" creationId="{2DAD7A7A-010A-4015-B647-7A27BB535DA0}"/>
          </ac:cxnSpMkLst>
        </pc:cxnChg>
        <pc:cxnChg chg="add del">
          <ac:chgData name="Katja Katainen" userId="5fc8f618-a5f2-4401-835f-fd3b855fba18" providerId="ADAL" clId="{C78CA023-8873-42B2-98A0-BA17DA8B188B}" dt="2020-02-08T10:07:31.741" v="1402" actId="26606"/>
          <ac:cxnSpMkLst>
            <pc:docMk/>
            <pc:sldMk cId="3567257780" sldId="264"/>
            <ac:cxnSpMk id="8198" creationId="{8465D64B-59F4-4BDC-B833-A17EF1E04697}"/>
          </ac:cxnSpMkLst>
        </pc:cxnChg>
        <pc:cxnChg chg="add del">
          <ac:chgData name="Katja Katainen" userId="5fc8f618-a5f2-4401-835f-fd3b855fba18" providerId="ADAL" clId="{C78CA023-8873-42B2-98A0-BA17DA8B188B}" dt="2020-02-08T10:07:31.741" v="1402" actId="26606"/>
          <ac:cxnSpMkLst>
            <pc:docMk/>
            <pc:sldMk cId="3567257780" sldId="264"/>
            <ac:cxnSpMk id="8200" creationId="{EF8010B4-3D5B-43B9-B1FD-B3712BB8FD6D}"/>
          </ac:cxnSpMkLst>
        </pc:cxnChg>
        <pc:cxnChg chg="add del">
          <ac:chgData name="Katja Katainen" userId="5fc8f618-a5f2-4401-835f-fd3b855fba18" providerId="ADAL" clId="{C78CA023-8873-42B2-98A0-BA17DA8B188B}" dt="2020-02-08T10:07:32.105" v="1404" actId="26606"/>
          <ac:cxnSpMkLst>
            <pc:docMk/>
            <pc:sldMk cId="3567257780" sldId="264"/>
            <ac:cxnSpMk id="8204" creationId="{8465D64B-59F4-4BDC-B833-A17EF1E04697}"/>
          </ac:cxnSpMkLst>
        </pc:cxnChg>
        <pc:cxnChg chg="add del">
          <ac:chgData name="Katja Katainen" userId="5fc8f618-a5f2-4401-835f-fd3b855fba18" providerId="ADAL" clId="{C78CA023-8873-42B2-98A0-BA17DA8B188B}" dt="2020-02-08T10:07:32.105" v="1404" actId="26606"/>
          <ac:cxnSpMkLst>
            <pc:docMk/>
            <pc:sldMk cId="3567257780" sldId="264"/>
            <ac:cxnSpMk id="8206" creationId="{DD3A5B67-3501-4951-8D6C-C3805F6576CA}"/>
          </ac:cxnSpMkLst>
        </pc:cxnChg>
      </pc:sldChg>
      <pc:sldChg chg="addSp delSp modSp add mod">
        <pc:chgData name="Katja Katainen" userId="5fc8f618-a5f2-4401-835f-fd3b855fba18" providerId="ADAL" clId="{C78CA023-8873-42B2-98A0-BA17DA8B188B}" dt="2020-02-08T10:21:04.218" v="1556" actId="1076"/>
        <pc:sldMkLst>
          <pc:docMk/>
          <pc:sldMk cId="3284622307" sldId="265"/>
        </pc:sldMkLst>
        <pc:spChg chg="mod">
          <ac:chgData name="Katja Katainen" userId="5fc8f618-a5f2-4401-835f-fd3b855fba18" providerId="ADAL" clId="{C78CA023-8873-42B2-98A0-BA17DA8B188B}" dt="2020-02-08T10:03:30.069" v="1393" actId="20577"/>
          <ac:spMkLst>
            <pc:docMk/>
            <pc:sldMk cId="3284622307" sldId="265"/>
            <ac:spMk id="2" creationId="{1CEFE243-97EA-46E4-86E5-201D078E74CD}"/>
          </ac:spMkLst>
        </pc:spChg>
        <pc:spChg chg="mod">
          <ac:chgData name="Katja Katainen" userId="5fc8f618-a5f2-4401-835f-fd3b855fba18" providerId="ADAL" clId="{C78CA023-8873-42B2-98A0-BA17DA8B188B}" dt="2020-02-08T10:21:04.218" v="1556" actId="1076"/>
          <ac:spMkLst>
            <pc:docMk/>
            <pc:sldMk cId="3284622307" sldId="265"/>
            <ac:spMk id="3" creationId="{C40CD472-CB1D-4BD8-920D-24837A1E8E48}"/>
          </ac:spMkLst>
        </pc:spChg>
        <pc:picChg chg="add del mod">
          <ac:chgData name="Katja Katainen" userId="5fc8f618-a5f2-4401-835f-fd3b855fba18" providerId="ADAL" clId="{C78CA023-8873-42B2-98A0-BA17DA8B188B}" dt="2020-02-08T10:15:54.845" v="1437" actId="478"/>
          <ac:picMkLst>
            <pc:docMk/>
            <pc:sldMk cId="3284622307" sldId="265"/>
            <ac:picMk id="9218" creationId="{D975D913-47C8-4717-BB82-BC7354EDEE49}"/>
          </ac:picMkLst>
        </pc:picChg>
        <pc:picChg chg="add mod">
          <ac:chgData name="Katja Katainen" userId="5fc8f618-a5f2-4401-835f-fd3b855fba18" providerId="ADAL" clId="{C78CA023-8873-42B2-98A0-BA17DA8B188B}" dt="2020-02-08T10:17:30.041" v="1446" actId="1076"/>
          <ac:picMkLst>
            <pc:docMk/>
            <pc:sldMk cId="3284622307" sldId="265"/>
            <ac:picMk id="9220" creationId="{AB25A0D9-03BC-4717-95B0-BDB36B81A8C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EC9CC-0869-4D7A-8192-B5D384BD652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2174A42-6E28-4B03-8664-7D4C6B3CE3C3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b="0">
              <a:solidFill>
                <a:srgbClr val="7030A0"/>
              </a:solidFill>
            </a:rPr>
            <a:t>MITÄ TULEE MIELEEN SANASTA TERVEYS?</a:t>
          </a:r>
          <a:endParaRPr lang="en-US" b="0">
            <a:solidFill>
              <a:srgbClr val="7030A0"/>
            </a:solidFill>
          </a:endParaRPr>
        </a:p>
      </dgm:t>
    </dgm:pt>
    <dgm:pt modelId="{B242E787-E10C-42B4-B0DD-D379A016752A}" type="parTrans" cxnId="{FBEF1948-2077-46A4-8785-043D3AC6C689}">
      <dgm:prSet/>
      <dgm:spPr/>
      <dgm:t>
        <a:bodyPr/>
        <a:lstStyle/>
        <a:p>
          <a:endParaRPr lang="en-US"/>
        </a:p>
      </dgm:t>
    </dgm:pt>
    <dgm:pt modelId="{71E1C22B-A69F-411B-BF94-DFDC1878E338}" type="sibTrans" cxnId="{FBEF1948-2077-46A4-8785-043D3AC6C689}">
      <dgm:prSet/>
      <dgm:spPr/>
      <dgm:t>
        <a:bodyPr/>
        <a:lstStyle/>
        <a:p>
          <a:endParaRPr lang="en-US"/>
        </a:p>
      </dgm:t>
    </dgm:pt>
    <dgm:pt modelId="{959DBF1D-1E28-41A0-BB93-A68C274B6A4F}">
      <dgm:prSet/>
      <dgm:spPr/>
      <dgm:t>
        <a:bodyPr/>
        <a:lstStyle/>
        <a:p>
          <a:pPr>
            <a:lnSpc>
              <a:spcPct val="100000"/>
            </a:lnSpc>
          </a:pPr>
          <a:r>
            <a:rPr lang="fi-FI">
              <a:solidFill>
                <a:srgbClr val="7030A0"/>
              </a:solidFill>
            </a:rPr>
            <a:t>MILLAISTA ON TERVEELLINEN ELÄMÄ?</a:t>
          </a:r>
          <a:endParaRPr lang="en-US">
            <a:solidFill>
              <a:srgbClr val="7030A0"/>
            </a:solidFill>
          </a:endParaRPr>
        </a:p>
      </dgm:t>
    </dgm:pt>
    <dgm:pt modelId="{386ABD63-E3D0-4422-A3E5-04AC64FD50C1}" type="parTrans" cxnId="{C8E77081-2E51-4283-963C-89A0913088F4}">
      <dgm:prSet/>
      <dgm:spPr/>
      <dgm:t>
        <a:bodyPr/>
        <a:lstStyle/>
        <a:p>
          <a:endParaRPr lang="en-US"/>
        </a:p>
      </dgm:t>
    </dgm:pt>
    <dgm:pt modelId="{F51893F5-A986-4FB0-A864-9DA1C2DF4FA7}" type="sibTrans" cxnId="{C8E77081-2E51-4283-963C-89A0913088F4}">
      <dgm:prSet/>
      <dgm:spPr/>
      <dgm:t>
        <a:bodyPr/>
        <a:lstStyle/>
        <a:p>
          <a:endParaRPr lang="en-US"/>
        </a:p>
      </dgm:t>
    </dgm:pt>
    <dgm:pt modelId="{B723EC44-DFEA-4341-8EAF-E92D3A42111B}">
      <dgm:prSet/>
      <dgm:spPr/>
      <dgm:t>
        <a:bodyPr/>
        <a:lstStyle/>
        <a:p>
          <a:pPr>
            <a:lnSpc>
              <a:spcPct val="100000"/>
            </a:lnSpc>
          </a:pPr>
          <a:r>
            <a:rPr lang="fi-FI">
              <a:solidFill>
                <a:srgbClr val="7030A0"/>
              </a:solidFill>
            </a:rPr>
            <a:t>MITÄ TULEE MIELEEN SANASTA SAIRAUS?</a:t>
          </a:r>
          <a:endParaRPr lang="en-US">
            <a:solidFill>
              <a:srgbClr val="7030A0"/>
            </a:solidFill>
          </a:endParaRPr>
        </a:p>
      </dgm:t>
    </dgm:pt>
    <dgm:pt modelId="{4C7D518D-ACDE-43A6-89B3-E1F99C353110}" type="parTrans" cxnId="{9699017A-C2D4-443E-B8D9-9290EDFA6138}">
      <dgm:prSet/>
      <dgm:spPr/>
      <dgm:t>
        <a:bodyPr/>
        <a:lstStyle/>
        <a:p>
          <a:endParaRPr lang="en-US"/>
        </a:p>
      </dgm:t>
    </dgm:pt>
    <dgm:pt modelId="{69B939EA-16BC-44B8-9248-99B2F4EED2C7}" type="sibTrans" cxnId="{9699017A-C2D4-443E-B8D9-9290EDFA6138}">
      <dgm:prSet/>
      <dgm:spPr/>
      <dgm:t>
        <a:bodyPr/>
        <a:lstStyle/>
        <a:p>
          <a:endParaRPr lang="en-US"/>
        </a:p>
      </dgm:t>
    </dgm:pt>
    <dgm:pt modelId="{9FBFED9D-9A2F-431F-AFEA-CFFB1874C09D}" type="pres">
      <dgm:prSet presAssocID="{A0DEC9CC-0869-4D7A-8192-B5D384BD6527}" presName="root" presStyleCnt="0">
        <dgm:presLayoutVars>
          <dgm:dir/>
          <dgm:resizeHandles val="exact"/>
        </dgm:presLayoutVars>
      </dgm:prSet>
      <dgm:spPr/>
    </dgm:pt>
    <dgm:pt modelId="{07A66088-067A-468B-A450-1338715D34B5}" type="pres">
      <dgm:prSet presAssocID="{92174A42-6E28-4B03-8664-7D4C6B3CE3C3}" presName="compNode" presStyleCnt="0"/>
      <dgm:spPr/>
    </dgm:pt>
    <dgm:pt modelId="{2B8BFC1F-B396-4CD9-8832-340951BD287B}" type="pres">
      <dgm:prSet presAssocID="{92174A42-6E28-4B03-8664-7D4C6B3CE3C3}" presName="iconRect" presStyleLbl="node1" presStyleIdx="0" presStyleCnt="3" custLinFactNeighborX="5673" custLinFactNeighborY="28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F4EF7D7F-2BC1-43D9-9D78-EE07A990DE21}" type="pres">
      <dgm:prSet presAssocID="{92174A42-6E28-4B03-8664-7D4C6B3CE3C3}" presName="spaceRect" presStyleCnt="0"/>
      <dgm:spPr/>
    </dgm:pt>
    <dgm:pt modelId="{9EA8643F-3CD4-4D80-AF16-B334E5BB86D8}" type="pres">
      <dgm:prSet presAssocID="{92174A42-6E28-4B03-8664-7D4C6B3CE3C3}" presName="textRect" presStyleLbl="revTx" presStyleIdx="0" presStyleCnt="3">
        <dgm:presLayoutVars>
          <dgm:chMax val="1"/>
          <dgm:chPref val="1"/>
        </dgm:presLayoutVars>
      </dgm:prSet>
      <dgm:spPr/>
    </dgm:pt>
    <dgm:pt modelId="{40BB19E0-8809-41D6-AD72-1420DC26C0DF}" type="pres">
      <dgm:prSet presAssocID="{71E1C22B-A69F-411B-BF94-DFDC1878E338}" presName="sibTrans" presStyleCnt="0"/>
      <dgm:spPr/>
    </dgm:pt>
    <dgm:pt modelId="{63AACA2C-685E-4A14-A010-473B4666FA3A}" type="pres">
      <dgm:prSet presAssocID="{959DBF1D-1E28-41A0-BB93-A68C274B6A4F}" presName="compNode" presStyleCnt="0"/>
      <dgm:spPr/>
    </dgm:pt>
    <dgm:pt modelId="{4B5909C5-88AE-48AA-A8DD-0264D61FE907}" type="pres">
      <dgm:prSet presAssocID="{959DBF1D-1E28-41A0-BB93-A68C274B6A4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melon"/>
        </a:ext>
      </dgm:extLst>
    </dgm:pt>
    <dgm:pt modelId="{2EB8221E-234B-46A7-9B96-859EC2DD1C25}" type="pres">
      <dgm:prSet presAssocID="{959DBF1D-1E28-41A0-BB93-A68C274B6A4F}" presName="spaceRect" presStyleCnt="0"/>
      <dgm:spPr/>
    </dgm:pt>
    <dgm:pt modelId="{37788F80-295D-400B-A4C0-26D88373A18F}" type="pres">
      <dgm:prSet presAssocID="{959DBF1D-1E28-41A0-BB93-A68C274B6A4F}" presName="textRect" presStyleLbl="revTx" presStyleIdx="1" presStyleCnt="3">
        <dgm:presLayoutVars>
          <dgm:chMax val="1"/>
          <dgm:chPref val="1"/>
        </dgm:presLayoutVars>
      </dgm:prSet>
      <dgm:spPr/>
    </dgm:pt>
    <dgm:pt modelId="{6C64FE4D-BDC9-4C0E-80BA-D607312A8827}" type="pres">
      <dgm:prSet presAssocID="{F51893F5-A986-4FB0-A864-9DA1C2DF4FA7}" presName="sibTrans" presStyleCnt="0"/>
      <dgm:spPr/>
    </dgm:pt>
    <dgm:pt modelId="{E0E1505D-699C-446A-A8E4-6A494FF9D8CD}" type="pres">
      <dgm:prSet presAssocID="{B723EC44-DFEA-4341-8EAF-E92D3A42111B}" presName="compNode" presStyleCnt="0"/>
      <dgm:spPr/>
    </dgm:pt>
    <dgm:pt modelId="{AB2E3EA3-7FC6-48B7-8CD6-4DE27D0FF259}" type="pres">
      <dgm:prSet presAssocID="{B723EC44-DFEA-4341-8EAF-E92D3A4211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36D1CC2-6D45-4046-B89A-3AFCE54745B7}" type="pres">
      <dgm:prSet presAssocID="{B723EC44-DFEA-4341-8EAF-E92D3A42111B}" presName="spaceRect" presStyleCnt="0"/>
      <dgm:spPr/>
    </dgm:pt>
    <dgm:pt modelId="{2DD5F4C9-1D01-4B9E-9D95-6ADF5E8718EC}" type="pres">
      <dgm:prSet presAssocID="{B723EC44-DFEA-4341-8EAF-E92D3A42111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3D94801-989F-4FD9-BED1-CE0BF2221133}" type="presOf" srcId="{959DBF1D-1E28-41A0-BB93-A68C274B6A4F}" destId="{37788F80-295D-400B-A4C0-26D88373A18F}" srcOrd="0" destOrd="0" presId="urn:microsoft.com/office/officeart/2018/2/layout/IconLabelList"/>
    <dgm:cxn modelId="{90E63225-8930-49E6-A8E9-CF4DC94A98C0}" type="presOf" srcId="{A0DEC9CC-0869-4D7A-8192-B5D384BD6527}" destId="{9FBFED9D-9A2F-431F-AFEA-CFFB1874C09D}" srcOrd="0" destOrd="0" presId="urn:microsoft.com/office/officeart/2018/2/layout/IconLabelList"/>
    <dgm:cxn modelId="{FBEF1948-2077-46A4-8785-043D3AC6C689}" srcId="{A0DEC9CC-0869-4D7A-8192-B5D384BD6527}" destId="{92174A42-6E28-4B03-8664-7D4C6B3CE3C3}" srcOrd="0" destOrd="0" parTransId="{B242E787-E10C-42B4-B0DD-D379A016752A}" sibTransId="{71E1C22B-A69F-411B-BF94-DFDC1878E338}"/>
    <dgm:cxn modelId="{22D36E6A-0B48-4584-8486-2375DB986E4C}" type="presOf" srcId="{B723EC44-DFEA-4341-8EAF-E92D3A42111B}" destId="{2DD5F4C9-1D01-4B9E-9D95-6ADF5E8718EC}" srcOrd="0" destOrd="0" presId="urn:microsoft.com/office/officeart/2018/2/layout/IconLabelList"/>
    <dgm:cxn modelId="{9699017A-C2D4-443E-B8D9-9290EDFA6138}" srcId="{A0DEC9CC-0869-4D7A-8192-B5D384BD6527}" destId="{B723EC44-DFEA-4341-8EAF-E92D3A42111B}" srcOrd="2" destOrd="0" parTransId="{4C7D518D-ACDE-43A6-89B3-E1F99C353110}" sibTransId="{69B939EA-16BC-44B8-9248-99B2F4EED2C7}"/>
    <dgm:cxn modelId="{C8E77081-2E51-4283-963C-89A0913088F4}" srcId="{A0DEC9CC-0869-4D7A-8192-B5D384BD6527}" destId="{959DBF1D-1E28-41A0-BB93-A68C274B6A4F}" srcOrd="1" destOrd="0" parTransId="{386ABD63-E3D0-4422-A3E5-04AC64FD50C1}" sibTransId="{F51893F5-A986-4FB0-A864-9DA1C2DF4FA7}"/>
    <dgm:cxn modelId="{E605BBA1-7DA9-44A7-A205-D1EF25369095}" type="presOf" srcId="{92174A42-6E28-4B03-8664-7D4C6B3CE3C3}" destId="{9EA8643F-3CD4-4D80-AF16-B334E5BB86D8}" srcOrd="0" destOrd="0" presId="urn:microsoft.com/office/officeart/2018/2/layout/IconLabelList"/>
    <dgm:cxn modelId="{FD5356C0-1A72-4E4F-9D78-329C6EA76CDD}" type="presParOf" srcId="{9FBFED9D-9A2F-431F-AFEA-CFFB1874C09D}" destId="{07A66088-067A-468B-A450-1338715D34B5}" srcOrd="0" destOrd="0" presId="urn:microsoft.com/office/officeart/2018/2/layout/IconLabelList"/>
    <dgm:cxn modelId="{4C511422-84C5-4894-A009-33FBA13FBCD7}" type="presParOf" srcId="{07A66088-067A-468B-A450-1338715D34B5}" destId="{2B8BFC1F-B396-4CD9-8832-340951BD287B}" srcOrd="0" destOrd="0" presId="urn:microsoft.com/office/officeart/2018/2/layout/IconLabelList"/>
    <dgm:cxn modelId="{6389EA66-C8F8-4B23-8E81-E90C27866856}" type="presParOf" srcId="{07A66088-067A-468B-A450-1338715D34B5}" destId="{F4EF7D7F-2BC1-43D9-9D78-EE07A990DE21}" srcOrd="1" destOrd="0" presId="urn:microsoft.com/office/officeart/2018/2/layout/IconLabelList"/>
    <dgm:cxn modelId="{720CB06C-C223-4390-9026-6A8646479187}" type="presParOf" srcId="{07A66088-067A-468B-A450-1338715D34B5}" destId="{9EA8643F-3CD4-4D80-AF16-B334E5BB86D8}" srcOrd="2" destOrd="0" presId="urn:microsoft.com/office/officeart/2018/2/layout/IconLabelList"/>
    <dgm:cxn modelId="{99BD6D9B-BF11-4682-B061-456E7BE4C35C}" type="presParOf" srcId="{9FBFED9D-9A2F-431F-AFEA-CFFB1874C09D}" destId="{40BB19E0-8809-41D6-AD72-1420DC26C0DF}" srcOrd="1" destOrd="0" presId="urn:microsoft.com/office/officeart/2018/2/layout/IconLabelList"/>
    <dgm:cxn modelId="{6B2DAE4F-DF2B-4DE0-9481-BB72F9D2EDF1}" type="presParOf" srcId="{9FBFED9D-9A2F-431F-AFEA-CFFB1874C09D}" destId="{63AACA2C-685E-4A14-A010-473B4666FA3A}" srcOrd="2" destOrd="0" presId="urn:microsoft.com/office/officeart/2018/2/layout/IconLabelList"/>
    <dgm:cxn modelId="{0519A5E8-0612-4F5B-9CE5-62D5B31A8929}" type="presParOf" srcId="{63AACA2C-685E-4A14-A010-473B4666FA3A}" destId="{4B5909C5-88AE-48AA-A8DD-0264D61FE907}" srcOrd="0" destOrd="0" presId="urn:microsoft.com/office/officeart/2018/2/layout/IconLabelList"/>
    <dgm:cxn modelId="{ABBDC5EB-9A8F-45D8-93E1-7570AEA419CE}" type="presParOf" srcId="{63AACA2C-685E-4A14-A010-473B4666FA3A}" destId="{2EB8221E-234B-46A7-9B96-859EC2DD1C25}" srcOrd="1" destOrd="0" presId="urn:microsoft.com/office/officeart/2018/2/layout/IconLabelList"/>
    <dgm:cxn modelId="{EECC5FD1-03F8-4AC4-BC24-9CD17B30E068}" type="presParOf" srcId="{63AACA2C-685E-4A14-A010-473B4666FA3A}" destId="{37788F80-295D-400B-A4C0-26D88373A18F}" srcOrd="2" destOrd="0" presId="urn:microsoft.com/office/officeart/2018/2/layout/IconLabelList"/>
    <dgm:cxn modelId="{C9DC8024-02EE-4BBA-80D4-B90CC908A5F4}" type="presParOf" srcId="{9FBFED9D-9A2F-431F-AFEA-CFFB1874C09D}" destId="{6C64FE4D-BDC9-4C0E-80BA-D607312A8827}" srcOrd="3" destOrd="0" presId="urn:microsoft.com/office/officeart/2018/2/layout/IconLabelList"/>
    <dgm:cxn modelId="{9E834FAB-31B6-466F-B3AA-DCD97E569FFC}" type="presParOf" srcId="{9FBFED9D-9A2F-431F-AFEA-CFFB1874C09D}" destId="{E0E1505D-699C-446A-A8E4-6A494FF9D8CD}" srcOrd="4" destOrd="0" presId="urn:microsoft.com/office/officeart/2018/2/layout/IconLabelList"/>
    <dgm:cxn modelId="{029BA1DC-2A83-44EE-AB98-EA08AA3CA804}" type="presParOf" srcId="{E0E1505D-699C-446A-A8E4-6A494FF9D8CD}" destId="{AB2E3EA3-7FC6-48B7-8CD6-4DE27D0FF259}" srcOrd="0" destOrd="0" presId="urn:microsoft.com/office/officeart/2018/2/layout/IconLabelList"/>
    <dgm:cxn modelId="{D4AF6B8D-2212-4DE6-A2CB-6547B73B3BD4}" type="presParOf" srcId="{E0E1505D-699C-446A-A8E4-6A494FF9D8CD}" destId="{A36D1CC2-6D45-4046-B89A-3AFCE54745B7}" srcOrd="1" destOrd="0" presId="urn:microsoft.com/office/officeart/2018/2/layout/IconLabelList"/>
    <dgm:cxn modelId="{AAB45288-14BC-4D5A-B213-8417AF034522}" type="presParOf" srcId="{E0E1505D-699C-446A-A8E4-6A494FF9D8CD}" destId="{2DD5F4C9-1D01-4B9E-9D95-6ADF5E8718E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BFC1F-B396-4CD9-8832-340951BD287B}">
      <dsp:nvSpPr>
        <dsp:cNvPr id="0" name=""/>
        <dsp:cNvSpPr/>
      </dsp:nvSpPr>
      <dsp:spPr>
        <a:xfrm>
          <a:off x="759886" y="932814"/>
          <a:ext cx="968518" cy="9685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8643F-3CD4-4D80-AF16-B334E5BB86D8}">
      <dsp:nvSpPr>
        <dsp:cNvPr id="0" name=""/>
        <dsp:cNvSpPr/>
      </dsp:nvSpPr>
      <dsp:spPr>
        <a:xfrm>
          <a:off x="113069" y="2172074"/>
          <a:ext cx="21522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>
              <a:solidFill>
                <a:srgbClr val="7030A0"/>
              </a:solidFill>
            </a:rPr>
            <a:t>MITÄ TULEE MIELEEN SANASTA TERVEYS?</a:t>
          </a:r>
          <a:endParaRPr lang="en-US" sz="1600" b="0" kern="1200">
            <a:solidFill>
              <a:srgbClr val="7030A0"/>
            </a:solidFill>
          </a:endParaRPr>
        </a:p>
      </dsp:txBody>
      <dsp:txXfrm>
        <a:off x="113069" y="2172074"/>
        <a:ext cx="2152264" cy="720000"/>
      </dsp:txXfrm>
    </dsp:sp>
    <dsp:sp modelId="{4B5909C5-88AE-48AA-A8DD-0264D61FE907}">
      <dsp:nvSpPr>
        <dsp:cNvPr id="0" name=""/>
        <dsp:cNvSpPr/>
      </dsp:nvSpPr>
      <dsp:spPr>
        <a:xfrm>
          <a:off x="3233852" y="905395"/>
          <a:ext cx="968518" cy="9685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88F80-295D-400B-A4C0-26D88373A18F}">
      <dsp:nvSpPr>
        <dsp:cNvPr id="0" name=""/>
        <dsp:cNvSpPr/>
      </dsp:nvSpPr>
      <dsp:spPr>
        <a:xfrm>
          <a:off x="2641980" y="2172074"/>
          <a:ext cx="21522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solidFill>
                <a:srgbClr val="7030A0"/>
              </a:solidFill>
            </a:rPr>
            <a:t>MILLAISTA ON TERVEELLINEN ELÄMÄ?</a:t>
          </a:r>
          <a:endParaRPr lang="en-US" sz="1600" kern="1200">
            <a:solidFill>
              <a:srgbClr val="7030A0"/>
            </a:solidFill>
          </a:endParaRPr>
        </a:p>
      </dsp:txBody>
      <dsp:txXfrm>
        <a:off x="2641980" y="2172074"/>
        <a:ext cx="2152264" cy="720000"/>
      </dsp:txXfrm>
    </dsp:sp>
    <dsp:sp modelId="{AB2E3EA3-7FC6-48B7-8CD6-4DE27D0FF259}">
      <dsp:nvSpPr>
        <dsp:cNvPr id="0" name=""/>
        <dsp:cNvSpPr/>
      </dsp:nvSpPr>
      <dsp:spPr>
        <a:xfrm>
          <a:off x="5762762" y="905395"/>
          <a:ext cx="968518" cy="9685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5F4C9-1D01-4B9E-9D95-6ADF5E8718EC}">
      <dsp:nvSpPr>
        <dsp:cNvPr id="0" name=""/>
        <dsp:cNvSpPr/>
      </dsp:nvSpPr>
      <dsp:spPr>
        <a:xfrm>
          <a:off x="5170890" y="2172074"/>
          <a:ext cx="21522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solidFill>
                <a:srgbClr val="7030A0"/>
              </a:solidFill>
            </a:rPr>
            <a:t>MITÄ TULEE MIELEEN SANASTA SAIRAUS?</a:t>
          </a:r>
          <a:endParaRPr lang="en-US" sz="1600" kern="1200">
            <a:solidFill>
              <a:srgbClr val="7030A0"/>
            </a:solidFill>
          </a:endParaRPr>
        </a:p>
      </dsp:txBody>
      <dsp:txXfrm>
        <a:off x="5170890" y="2172074"/>
        <a:ext cx="215226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D5B0-6058-499A-9B6E-94F7556809E9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676AB-B45D-4771-9CF8-6364619511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80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8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9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9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8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3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7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4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8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8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4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tinfo.fi/tiedote/kasienpesun-oppikirjasta-tuli-suomalainen-bestseller?publisherId=3517844&amp;releaseId=11631490" TargetMode="External"/><Relationship Id="rId2" Type="http://schemas.openxmlformats.org/officeDocument/2006/relationships/hyperlink" Target="https://www.mll.fi/vanhemmille/tietoa-lapsiperheen-elam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alio.fi/hyvinvointi/koululaisen-ravitsemu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TERVEYS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Terveydenhoitajaopiskelija </a:t>
            </a:r>
            <a:r>
              <a:rPr lang="fi-FI">
                <a:solidFill>
                  <a:schemeClr val="tx1"/>
                </a:solidFill>
              </a:rPr>
              <a:t>Katja Katainen</a:t>
            </a:r>
          </a:p>
          <a:p>
            <a:r>
              <a:rPr lang="fi-FI">
                <a:solidFill>
                  <a:schemeClr val="bg1"/>
                </a:solidFill>
              </a:rPr>
              <a:t>Sairaanhoitajaopiskelija </a:t>
            </a:r>
            <a:r>
              <a:rPr lang="fi-FI">
                <a:solidFill>
                  <a:schemeClr val="tx1"/>
                </a:solidFill>
              </a:rPr>
              <a:t>Ronja Saastamoinen</a:t>
            </a:r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uvahaun tulos: pelejä lapsille">
            <a:extLst>
              <a:ext uri="{FF2B5EF4-FFF2-40B4-BE49-F238E27FC236}">
                <a16:creationId xmlns:a16="http://schemas.microsoft.com/office/drawing/2014/main" id="{8A6CC013-0906-496C-8D76-20D1B0AD5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6">
            <a:off x="449680" y="3083257"/>
            <a:ext cx="2764538" cy="155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uvahaun tulos: liikuntalapsille">
            <a:extLst>
              <a:ext uri="{FF2B5EF4-FFF2-40B4-BE49-F238E27FC236}">
                <a16:creationId xmlns:a16="http://schemas.microsoft.com/office/drawing/2014/main" id="{8CA868ED-7428-4E0B-B3B8-A9C0D283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93" y="338765"/>
            <a:ext cx="4775914" cy="15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008BAD2-856E-4CC0-AB73-73BC4CE3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fi-FI"/>
              <a:t>RUUTUAIKA</a:t>
            </a:r>
          </a:p>
        </p:txBody>
      </p:sp>
      <p:pic>
        <p:nvPicPr>
          <p:cNvPr id="8194" name="Picture 2" descr="Kuvahaun tulos: PELAAMINEN">
            <a:extLst>
              <a:ext uri="{FF2B5EF4-FFF2-40B4-BE49-F238E27FC236}">
                <a16:creationId xmlns:a16="http://schemas.microsoft.com/office/drawing/2014/main" id="{FEAE544F-0D91-4E53-8332-E3E000C1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52" y="4418910"/>
            <a:ext cx="4253678" cy="20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Kuvahaun tulos: liikuntalapsille">
            <a:extLst>
              <a:ext uri="{FF2B5EF4-FFF2-40B4-BE49-F238E27FC236}">
                <a16:creationId xmlns:a16="http://schemas.microsoft.com/office/drawing/2014/main" id="{5EDF4589-3F46-49F4-9D3B-5C9661E43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05" y="3746704"/>
            <a:ext cx="4669938" cy="268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FCD2FB1-ACB0-4B1D-88E8-F647280E5037}"/>
              </a:ext>
            </a:extLst>
          </p:cNvPr>
          <p:cNvSpPr txBox="1"/>
          <p:nvPr/>
        </p:nvSpPr>
        <p:spPr>
          <a:xfrm>
            <a:off x="8495454" y="2264373"/>
            <a:ext cx="321571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1600">
                <a:solidFill>
                  <a:schemeClr val="accent3"/>
                </a:solidFill>
              </a:rPr>
              <a:t>RUUTUAIKA PITÄÄ LOPETTAA HYVISSÄ AJOIN ENNEN NUKKUMAANMENOA, JOTTA VIDEOT, OHJELMAT JA PELIT EIVÄT AIHEUTA PAINAJAISUNIA, JA UNI TULEE PAREMMIN!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27C4A33-DE62-419E-BB5A-8DBB18FBDC94}"/>
              </a:ext>
            </a:extLst>
          </p:cNvPr>
          <p:cNvSpPr txBox="1"/>
          <p:nvPr/>
        </p:nvSpPr>
        <p:spPr>
          <a:xfrm>
            <a:off x="894127" y="1830800"/>
            <a:ext cx="238012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>
                <a:solidFill>
                  <a:schemeClr val="accent3"/>
                </a:solidFill>
              </a:rPr>
              <a:t>RUUTUAJASTA SOVITAAN YHDESSÄ VANHEMPIEN KANSSA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C41BB4C-2AC1-4BF0-A79C-C3B7320A4641}"/>
              </a:ext>
            </a:extLst>
          </p:cNvPr>
          <p:cNvSpPr txBox="1"/>
          <p:nvPr/>
        </p:nvSpPr>
        <p:spPr>
          <a:xfrm>
            <a:off x="4504956" y="2895968"/>
            <a:ext cx="2252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rgbClr val="FF0000"/>
                </a:solidFill>
              </a:rPr>
              <a:t>SEN SIJAAN ETTÄ VIETTÄÄ RUUTUAIKAA, VOI…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40A7032-6B5B-4CE2-9EED-FD8DA0D50AA4}"/>
              </a:ext>
            </a:extLst>
          </p:cNvPr>
          <p:cNvSpPr txBox="1"/>
          <p:nvPr/>
        </p:nvSpPr>
        <p:spPr>
          <a:xfrm>
            <a:off x="5840506" y="3860424"/>
            <a:ext cx="1622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rgbClr val="92D050"/>
                </a:solidFill>
              </a:rPr>
              <a:t>RENTOUTUA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F694AD08-3E56-47FB-9239-FC695895B122}"/>
              </a:ext>
            </a:extLst>
          </p:cNvPr>
          <p:cNvSpPr txBox="1"/>
          <p:nvPr/>
        </p:nvSpPr>
        <p:spPr>
          <a:xfrm>
            <a:off x="6533459" y="1968649"/>
            <a:ext cx="140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rgbClr val="92D050"/>
                </a:solidFill>
              </a:rPr>
              <a:t>OLLA YSTÄVIEN KANSSA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1FB58D5-4179-487E-8C1F-8342EBC9C179}"/>
              </a:ext>
            </a:extLst>
          </p:cNvPr>
          <p:cNvSpPr txBox="1"/>
          <p:nvPr/>
        </p:nvSpPr>
        <p:spPr>
          <a:xfrm>
            <a:off x="2941737" y="3932487"/>
            <a:ext cx="1919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rgbClr val="92D050"/>
                </a:solidFill>
              </a:rPr>
              <a:t>VIETTÄÄ AIKAA PERHEEN KANSSA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B8C22F95-13FF-4810-9456-1C2120AC11EA}"/>
              </a:ext>
            </a:extLst>
          </p:cNvPr>
          <p:cNvSpPr txBox="1"/>
          <p:nvPr/>
        </p:nvSpPr>
        <p:spPr>
          <a:xfrm>
            <a:off x="3605465" y="1878859"/>
            <a:ext cx="121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rgbClr val="92D050"/>
                </a:solidFill>
              </a:rPr>
              <a:t>LEIKKIÄ JA PELATA</a:t>
            </a:r>
          </a:p>
        </p:txBody>
      </p:sp>
      <p:sp>
        <p:nvSpPr>
          <p:cNvPr id="23" name="Nuoli: Oikea 22">
            <a:extLst>
              <a:ext uri="{FF2B5EF4-FFF2-40B4-BE49-F238E27FC236}">
                <a16:creationId xmlns:a16="http://schemas.microsoft.com/office/drawing/2014/main" id="{4F54D763-DA0D-4B1E-B2C1-688148F8CE72}"/>
              </a:ext>
            </a:extLst>
          </p:cNvPr>
          <p:cNvSpPr/>
          <p:nvPr/>
        </p:nvSpPr>
        <p:spPr>
          <a:xfrm rot="13753539">
            <a:off x="4431453" y="2389961"/>
            <a:ext cx="573254" cy="324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Nuoli: Oikea 23">
            <a:extLst>
              <a:ext uri="{FF2B5EF4-FFF2-40B4-BE49-F238E27FC236}">
                <a16:creationId xmlns:a16="http://schemas.microsoft.com/office/drawing/2014/main" id="{1031B836-A86E-4533-9F43-55F8C3F2BF2B}"/>
              </a:ext>
            </a:extLst>
          </p:cNvPr>
          <p:cNvSpPr/>
          <p:nvPr/>
        </p:nvSpPr>
        <p:spPr>
          <a:xfrm rot="2911714" flipV="1">
            <a:off x="5829567" y="3524380"/>
            <a:ext cx="452043" cy="282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Nuoli: Oikea 24">
            <a:extLst>
              <a:ext uri="{FF2B5EF4-FFF2-40B4-BE49-F238E27FC236}">
                <a16:creationId xmlns:a16="http://schemas.microsoft.com/office/drawing/2014/main" id="{4FBF9A93-FCAF-4777-B6B6-F7F4AC0A107B}"/>
              </a:ext>
            </a:extLst>
          </p:cNvPr>
          <p:cNvSpPr/>
          <p:nvPr/>
        </p:nvSpPr>
        <p:spPr>
          <a:xfrm rot="18890575">
            <a:off x="6232331" y="2746075"/>
            <a:ext cx="408459" cy="258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Nuoli: Oikea 25">
            <a:extLst>
              <a:ext uri="{FF2B5EF4-FFF2-40B4-BE49-F238E27FC236}">
                <a16:creationId xmlns:a16="http://schemas.microsoft.com/office/drawing/2014/main" id="{E02E48B1-9163-41E4-B161-E642ABD8ED42}"/>
              </a:ext>
            </a:extLst>
          </p:cNvPr>
          <p:cNvSpPr/>
          <p:nvPr/>
        </p:nvSpPr>
        <p:spPr>
          <a:xfrm rot="8666952">
            <a:off x="4133558" y="3656369"/>
            <a:ext cx="414333" cy="219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Nuoli: Oikea 26">
            <a:extLst>
              <a:ext uri="{FF2B5EF4-FFF2-40B4-BE49-F238E27FC236}">
                <a16:creationId xmlns:a16="http://schemas.microsoft.com/office/drawing/2014/main" id="{AB9F3F72-68EF-48AC-85A5-4D783E4E3033}"/>
              </a:ext>
            </a:extLst>
          </p:cNvPr>
          <p:cNvSpPr/>
          <p:nvPr/>
        </p:nvSpPr>
        <p:spPr>
          <a:xfrm rot="16200000">
            <a:off x="5422444" y="2415024"/>
            <a:ext cx="447974" cy="234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2359426E-187A-453D-AACF-03CE14D50CC8}"/>
              </a:ext>
            </a:extLst>
          </p:cNvPr>
          <p:cNvSpPr txBox="1"/>
          <p:nvPr/>
        </p:nvSpPr>
        <p:spPr>
          <a:xfrm>
            <a:off x="5148230" y="1896566"/>
            <a:ext cx="111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92D050"/>
                </a:solidFill>
              </a:rPr>
              <a:t>LIIKKUA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137E472-4471-41CC-8C96-93D8980D0C0B}"/>
              </a:ext>
            </a:extLst>
          </p:cNvPr>
          <p:cNvSpPr txBox="1"/>
          <p:nvPr/>
        </p:nvSpPr>
        <p:spPr>
          <a:xfrm>
            <a:off x="2723396" y="300776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>
                <a:solidFill>
                  <a:schemeClr val="accent1"/>
                </a:solidFill>
              </a:rPr>
              <a:t>ULKOILLA</a:t>
            </a:r>
          </a:p>
        </p:txBody>
      </p:sp>
      <p:sp>
        <p:nvSpPr>
          <p:cNvPr id="7" name="Nuoli: Oikea 6">
            <a:extLst>
              <a:ext uri="{FF2B5EF4-FFF2-40B4-BE49-F238E27FC236}">
                <a16:creationId xmlns:a16="http://schemas.microsoft.com/office/drawing/2014/main" id="{E370BA27-9046-4BDD-8D0E-23490E6963F6}"/>
              </a:ext>
            </a:extLst>
          </p:cNvPr>
          <p:cNvSpPr/>
          <p:nvPr/>
        </p:nvSpPr>
        <p:spPr>
          <a:xfrm rot="10800000">
            <a:off x="3930938" y="3094139"/>
            <a:ext cx="482100" cy="217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8" descr="Kuva, joka sisältää kohteen merkki, istuminen, pitäminen, maila&#10;&#10;Kuvaus luotu, erittäin korkea luotettavuus">
            <a:extLst>
              <a:ext uri="{FF2B5EF4-FFF2-40B4-BE49-F238E27FC236}">
                <a16:creationId xmlns:a16="http://schemas.microsoft.com/office/drawing/2014/main" id="{AA3F7934-7CC1-4536-9A09-3F0D2A844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0376" y="928171"/>
            <a:ext cx="769344" cy="72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5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uvahaun tulos: herätyskello">
            <a:extLst>
              <a:ext uri="{FF2B5EF4-FFF2-40B4-BE49-F238E27FC236}">
                <a16:creationId xmlns:a16="http://schemas.microsoft.com/office/drawing/2014/main" id="{B86EF33B-2193-4A6F-AB49-089A481A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76" y="2568152"/>
            <a:ext cx="1721696" cy="17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uvahaun tulos: uni">
            <a:extLst>
              <a:ext uri="{FF2B5EF4-FFF2-40B4-BE49-F238E27FC236}">
                <a16:creationId xmlns:a16="http://schemas.microsoft.com/office/drawing/2014/main" id="{00C15E1F-1F31-4325-BB9F-470C3F10E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9" y="4547792"/>
            <a:ext cx="2470631" cy="192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CEFE243-97EA-46E4-86E5-201D078E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UNI JA LEPO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0CD472-CB1D-4BD8-920D-24837A1E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5960"/>
            <a:ext cx="3429000" cy="364864"/>
          </a:xfrm>
        </p:spPr>
        <p:txBody>
          <a:bodyPr>
            <a:normAutofit lnSpcReduction="10000"/>
          </a:bodyPr>
          <a:lstStyle/>
          <a:p>
            <a:r>
              <a:rPr lang="fi-FI"/>
              <a:t>MIKSI UNI ON TÄRKEÄÄ?</a:t>
            </a:r>
          </a:p>
          <a:p>
            <a:endParaRPr lang="fi-FI"/>
          </a:p>
        </p:txBody>
      </p:sp>
      <p:pic>
        <p:nvPicPr>
          <p:cNvPr id="9220" name="Picture 4" descr="Kuvahaun tulos: UNI JA LEPO">
            <a:extLst>
              <a:ext uri="{FF2B5EF4-FFF2-40B4-BE49-F238E27FC236}">
                <a16:creationId xmlns:a16="http://schemas.microsoft.com/office/drawing/2014/main" id="{AB25A0D9-03BC-4717-95B0-BDB36B81A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7" y="987202"/>
            <a:ext cx="5036714" cy="43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238A9FC-73DF-498D-ABE6-25FAB6679DBC}"/>
              </a:ext>
            </a:extLst>
          </p:cNvPr>
          <p:cNvSpPr txBox="1"/>
          <p:nvPr/>
        </p:nvSpPr>
        <p:spPr>
          <a:xfrm>
            <a:off x="6472518" y="5136304"/>
            <a:ext cx="252804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>
                <a:solidFill>
                  <a:srgbClr val="FF0000"/>
                </a:solidFill>
              </a:rPr>
              <a:t>UNTA TARVITAAN NOIN 10 TUNTIA JOKA YÖ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A7E338E-53B3-45FB-B1F9-249D1BC16D01}"/>
              </a:ext>
            </a:extLst>
          </p:cNvPr>
          <p:cNvSpPr txBox="1"/>
          <p:nvPr/>
        </p:nvSpPr>
        <p:spPr>
          <a:xfrm>
            <a:off x="5629558" y="826115"/>
            <a:ext cx="2967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FF0000"/>
                </a:solidFill>
              </a:rPr>
              <a:t>KUN ON NUKKUNUT RIITTÄVÄSTI, JAKSAA TEHDÄ PÄIVÄN ASKAREITA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CD7BFEF-F9D3-44A5-B85F-858556ECF5F3}"/>
              </a:ext>
            </a:extLst>
          </p:cNvPr>
          <p:cNvSpPr txBox="1"/>
          <p:nvPr/>
        </p:nvSpPr>
        <p:spPr>
          <a:xfrm>
            <a:off x="1654681" y="2649459"/>
            <a:ext cx="165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chemeClr val="accent3"/>
                </a:solidFill>
              </a:rPr>
              <a:t>UNI AUTTAA KASVAMAAN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27F4BBE-D501-411F-A9F7-2B0134CD00B8}"/>
              </a:ext>
            </a:extLst>
          </p:cNvPr>
          <p:cNvSpPr txBox="1"/>
          <p:nvPr/>
        </p:nvSpPr>
        <p:spPr>
          <a:xfrm>
            <a:off x="2947493" y="3556469"/>
            <a:ext cx="181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chemeClr val="accent3"/>
                </a:solidFill>
              </a:rPr>
              <a:t>OPITUT ASIAT PAINUVAT MIELEEN 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DEBAEDB-2B38-4A28-83E1-7E2613F97F34}"/>
              </a:ext>
            </a:extLst>
          </p:cNvPr>
          <p:cNvSpPr txBox="1"/>
          <p:nvPr/>
        </p:nvSpPr>
        <p:spPr>
          <a:xfrm>
            <a:off x="901644" y="3556469"/>
            <a:ext cx="1752114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>
                <a:solidFill>
                  <a:schemeClr val="accent3"/>
                </a:solidFill>
              </a:rPr>
              <a:t>AIVOT JA KEHO SAAVAT LEVÄTÄ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4F9DB58-D4E9-4CB1-AD31-465202269EC3}"/>
              </a:ext>
            </a:extLst>
          </p:cNvPr>
          <p:cNvSpPr txBox="1"/>
          <p:nvPr/>
        </p:nvSpPr>
        <p:spPr>
          <a:xfrm>
            <a:off x="3366248" y="487294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chemeClr val="accent3"/>
                </a:solidFill>
              </a:rPr>
              <a:t>HYVIEN YÖUNIEN JÄLKEEN MIELI ON VIRKEÄ</a:t>
            </a:r>
          </a:p>
        </p:txBody>
      </p:sp>
    </p:spTree>
    <p:extLst>
      <p:ext uri="{BB962C8B-B14F-4D97-AF65-F5344CB8AC3E}">
        <p14:creationId xmlns:p14="http://schemas.microsoft.com/office/powerpoint/2010/main" val="328462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74E8C4-5270-42B2-87BC-EE949AED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C8DF7D-06F7-463D-B887-99E925E80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fi-FI"/>
              <a:t>KUVAT: Google-kuvahaku</a:t>
            </a:r>
          </a:p>
          <a:p>
            <a:pPr marL="45720" indent="0">
              <a:buNone/>
            </a:pPr>
            <a:r>
              <a:rPr lang="fi-FI">
                <a:ea typeface="+mn-lt"/>
                <a:cs typeface="+mn-lt"/>
              </a:rPr>
              <a:t>MLL 2019. Tietoa lapsiperheen elämästä. Mannerheimin Lastensuojeluliitto. Saatavissa: </a:t>
            </a:r>
            <a:r>
              <a:rPr lang="fi-FI">
                <a:hlinkClick r:id="rId2"/>
              </a:rPr>
              <a:t>https://www.mll.fi/vanhemmille/tietoa-lapsiperheen-elamasta/</a:t>
            </a:r>
            <a:endParaRPr lang="fi-FI">
              <a:ea typeface="+mn-lt"/>
              <a:cs typeface="+mn-lt"/>
            </a:endParaRPr>
          </a:p>
          <a:p>
            <a:pPr marL="45720" indent="0">
              <a:buNone/>
            </a:pPr>
            <a:r>
              <a:rPr lang="fi-FI">
                <a:ea typeface="+mn-lt"/>
                <a:cs typeface="+mn-lt"/>
              </a:rPr>
              <a:t>STT 2014. Käsienpesun oppikirjasta tuli suomalainen bestseller. </a:t>
            </a:r>
            <a:r>
              <a:rPr lang="fi-FI" err="1">
                <a:ea typeface="+mn-lt"/>
                <a:cs typeface="+mn-lt"/>
              </a:rPr>
              <a:t>MetsäTissue</a:t>
            </a:r>
            <a:r>
              <a:rPr lang="fi-FI">
                <a:ea typeface="+mn-lt"/>
                <a:cs typeface="+mn-lt"/>
              </a:rPr>
              <a:t>. Saatavissa: </a:t>
            </a:r>
            <a:r>
              <a:rPr lang="fi-FI">
                <a:hlinkClick r:id="rId3"/>
              </a:rPr>
              <a:t>https://www.sttinfo.fi/tiedote/kasienpesun-oppikirjasta-tuli-suomalainen-bestseller?publisherId=3517844&amp;releaseId=11631490</a:t>
            </a:r>
            <a:endParaRPr lang="fi-FI"/>
          </a:p>
          <a:p>
            <a:pPr marL="45720" indent="0">
              <a:buNone/>
            </a:pPr>
            <a:r>
              <a:rPr lang="fi-FI"/>
              <a:t>VALIO s. a. Koululaisen ravitsemus. Valio. Saatavissa: </a:t>
            </a:r>
            <a:r>
              <a:rPr lang="fi-FI">
                <a:ea typeface="+mn-lt"/>
                <a:cs typeface="+mn-lt"/>
                <a:hlinkClick r:id="rId4"/>
              </a:rPr>
              <a:t>https://www.valio.fi/hyvinvointi/koululaisen-ravitsemus/</a:t>
            </a:r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4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AF40C-91B7-45A3-8A64-E64D717B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fi-FI">
                <a:cs typeface="Calibri Light"/>
              </a:rPr>
              <a:t>TERVEYS JA SAIRAUS</a:t>
            </a:r>
            <a:endParaRPr lang="fi-FI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6F598713-4623-490B-A159-5C7258E37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592294"/>
              </p:ext>
            </p:extLst>
          </p:nvPr>
        </p:nvGraphicFramePr>
        <p:xfrm>
          <a:off x="1043907" y="1965960"/>
          <a:ext cx="7436224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Kuvahaun tulos: TERVEYS">
            <a:extLst>
              <a:ext uri="{FF2B5EF4-FFF2-40B4-BE49-F238E27FC236}">
                <a16:creationId xmlns:a16="http://schemas.microsoft.com/office/drawing/2014/main" id="{6E7469C9-9E4A-4D27-9734-4E392FF47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31" y="986116"/>
            <a:ext cx="3242342" cy="458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4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DAEBCBF-BEAC-4517-A81F-D7F054D4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>
            <a:normAutofit/>
          </a:bodyPr>
          <a:lstStyle/>
          <a:p>
            <a:r>
              <a:rPr lang="fi-FI"/>
              <a:t>TERVEELLINEN RUOKA</a:t>
            </a:r>
          </a:p>
        </p:txBody>
      </p:sp>
      <p:pic>
        <p:nvPicPr>
          <p:cNvPr id="1030" name="Picture 6" descr="Kuvahaun tulos: LAPSEN LAUTASMALLI">
            <a:extLst>
              <a:ext uri="{FF2B5EF4-FFF2-40B4-BE49-F238E27FC236}">
                <a16:creationId xmlns:a16="http://schemas.microsoft.com/office/drawing/2014/main" id="{91972166-18A1-49FB-B004-A3B1B7C73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3751" y="857675"/>
            <a:ext cx="4170341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7A7C310-8213-497C-B01E-B751051B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471" y="2057400"/>
            <a:ext cx="4785400" cy="32048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½  ANNOKSESTA KASVIKSIA</a:t>
            </a:r>
          </a:p>
          <a:p>
            <a:r>
              <a:rPr lang="fi-FI"/>
              <a:t>¼  PERUNAA, PASTAA TAI RIISIÄ</a:t>
            </a:r>
          </a:p>
          <a:p>
            <a:r>
              <a:rPr lang="fi-FI"/>
              <a:t>¼  LIHAA, KANAA, KALAA TAI KASVISPROTEIINIA</a:t>
            </a:r>
          </a:p>
          <a:p>
            <a:endParaRPr lang="fi-FI"/>
          </a:p>
          <a:p>
            <a:r>
              <a:rPr lang="fi-FI"/>
              <a:t>LEIPÄÄ</a:t>
            </a:r>
          </a:p>
          <a:p>
            <a:r>
              <a:rPr lang="fi-FI"/>
              <a:t>MAITOA TAI PIIMÄÄ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D1BB8D2-49A4-4074-9EC8-AB6129C47426}"/>
              </a:ext>
            </a:extLst>
          </p:cNvPr>
          <p:cNvSpPr txBox="1"/>
          <p:nvPr/>
        </p:nvSpPr>
        <p:spPr>
          <a:xfrm>
            <a:off x="6370839" y="5261882"/>
            <a:ext cx="413614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fi-FI" sz="2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0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EC9725-62A5-47A7-875B-B1E004DCF0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6553" y="102507"/>
            <a:ext cx="6619721" cy="665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9A4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C2051CB-A7B9-4951-A161-F03F97B946AB}"/>
              </a:ext>
            </a:extLst>
          </p:cNvPr>
          <p:cNvSpPr txBox="1"/>
          <p:nvPr/>
        </p:nvSpPr>
        <p:spPr>
          <a:xfrm>
            <a:off x="2361303" y="1199776"/>
            <a:ext cx="169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rgbClr val="92D050"/>
                </a:solidFill>
              </a:rPr>
              <a:t>LOUNAS</a:t>
            </a:r>
          </a:p>
          <a:p>
            <a:r>
              <a:rPr lang="fi-FI" sz="2400" b="1">
                <a:solidFill>
                  <a:srgbClr val="92D050"/>
                </a:solidFill>
              </a:rPr>
              <a:t>KLO 11-12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69914D8-68D5-4972-BEE9-266A6AFEFDE5}"/>
              </a:ext>
            </a:extLst>
          </p:cNvPr>
          <p:cNvSpPr txBox="1"/>
          <p:nvPr/>
        </p:nvSpPr>
        <p:spPr>
          <a:xfrm>
            <a:off x="537881" y="3680012"/>
            <a:ext cx="154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rgbClr val="92D050"/>
                </a:solidFill>
              </a:rPr>
              <a:t>AAMUPALA KLO 7-9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529D4FC-36D1-463F-BF61-5C459C82CE0F}"/>
              </a:ext>
            </a:extLst>
          </p:cNvPr>
          <p:cNvSpPr txBox="1"/>
          <p:nvPr/>
        </p:nvSpPr>
        <p:spPr>
          <a:xfrm>
            <a:off x="1526764" y="5466945"/>
            <a:ext cx="169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rgbClr val="92D050"/>
                </a:solidFill>
              </a:rPr>
              <a:t>ILTAPALA KLO 19-21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FF5B7D0-6C83-46C7-AC34-DE44A967A6AB}"/>
              </a:ext>
            </a:extLst>
          </p:cNvPr>
          <p:cNvSpPr txBox="1"/>
          <p:nvPr/>
        </p:nvSpPr>
        <p:spPr>
          <a:xfrm>
            <a:off x="8826650" y="1615274"/>
            <a:ext cx="143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rgbClr val="92D050"/>
                </a:solidFill>
              </a:rPr>
              <a:t>VÄLIPALA KLO  14-15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59A6134-032D-4818-AC7E-60F96CED80B3}"/>
              </a:ext>
            </a:extLst>
          </p:cNvPr>
          <p:cNvSpPr txBox="1"/>
          <p:nvPr/>
        </p:nvSpPr>
        <p:spPr>
          <a:xfrm>
            <a:off x="9006274" y="4387898"/>
            <a:ext cx="2065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rgbClr val="92D050"/>
                </a:solidFill>
              </a:rPr>
              <a:t>PÄIVÄLLINEN KLO 16-18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B2FCA2E-A01E-4997-B055-F6E0860234FA}"/>
              </a:ext>
            </a:extLst>
          </p:cNvPr>
          <p:cNvSpPr txBox="1"/>
          <p:nvPr/>
        </p:nvSpPr>
        <p:spPr>
          <a:xfrm>
            <a:off x="7691254" y="584461"/>
            <a:ext cx="363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/>
              <a:t>5 ATERIAA PÄIVÄSSÄ</a:t>
            </a:r>
          </a:p>
        </p:txBody>
      </p:sp>
    </p:spTree>
    <p:extLst>
      <p:ext uri="{BB962C8B-B14F-4D97-AF65-F5344CB8AC3E}">
        <p14:creationId xmlns:p14="http://schemas.microsoft.com/office/powerpoint/2010/main" val="424932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Kuvahaun tulos: ruokapyramidi">
            <a:extLst>
              <a:ext uri="{FF2B5EF4-FFF2-40B4-BE49-F238E27FC236}">
                <a16:creationId xmlns:a16="http://schemas.microsoft.com/office/drawing/2014/main" id="{F445FA68-361C-4FD5-8AF8-BCF9FDF7AB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1ABDC4B-8575-4906-9206-4401D82FCC54}"/>
              </a:ext>
            </a:extLst>
          </p:cNvPr>
          <p:cNvSpPr txBox="1"/>
          <p:nvPr/>
        </p:nvSpPr>
        <p:spPr>
          <a:xfrm>
            <a:off x="540474" y="4534899"/>
            <a:ext cx="2088777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5-6 KOURALLISTA KASVIKSIA, MARJOJA JA HEDELMIÄ PÄIVITTÄIN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CAC90B8-49F9-4006-820B-49EC45A35405}"/>
              </a:ext>
            </a:extLst>
          </p:cNvPr>
          <p:cNvSpPr txBox="1"/>
          <p:nvPr/>
        </p:nvSpPr>
        <p:spPr>
          <a:xfrm>
            <a:off x="8023411" y="542365"/>
            <a:ext cx="159571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HERKKUJA HARVEMMIN</a:t>
            </a:r>
          </a:p>
        </p:txBody>
      </p:sp>
    </p:spTree>
    <p:extLst>
      <p:ext uri="{BB962C8B-B14F-4D97-AF65-F5344CB8AC3E}">
        <p14:creationId xmlns:p14="http://schemas.microsoft.com/office/powerpoint/2010/main" val="214117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Kuvahaun tulos: pizza slice">
            <a:extLst>
              <a:ext uri="{FF2B5EF4-FFF2-40B4-BE49-F238E27FC236}">
                <a16:creationId xmlns:a16="http://schemas.microsoft.com/office/drawing/2014/main" id="{87FAE0F0-D2B0-4F9F-AE25-00407D857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9230">
            <a:off x="6943924" y="1656724"/>
            <a:ext cx="2972536" cy="178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AB66FDD-B293-42E8-AB45-AF70912C3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706" y="845064"/>
            <a:ext cx="4754880" cy="777240"/>
          </a:xfrm>
        </p:spPr>
        <p:txBody>
          <a:bodyPr/>
          <a:lstStyle/>
          <a:p>
            <a:pPr algn="ctr"/>
            <a:r>
              <a:rPr lang="fi-FI"/>
              <a:t>TERVEELLINEN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1FBFDE5-393E-4A3E-AE79-DF547AD05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173" y="845064"/>
            <a:ext cx="4754880" cy="777240"/>
          </a:xfrm>
        </p:spPr>
        <p:txBody>
          <a:bodyPr/>
          <a:lstStyle/>
          <a:p>
            <a:pPr algn="ctr"/>
            <a:r>
              <a:rPr lang="fi-FI"/>
              <a:t>EPÄTERVEELLINEN</a:t>
            </a:r>
          </a:p>
        </p:txBody>
      </p:sp>
      <p:pic>
        <p:nvPicPr>
          <p:cNvPr id="4098" name="Picture 2" descr="Kuvahaun tulos: KARKKI">
            <a:extLst>
              <a:ext uri="{FF2B5EF4-FFF2-40B4-BE49-F238E27FC236}">
                <a16:creationId xmlns:a16="http://schemas.microsoft.com/office/drawing/2014/main" id="{047A3AA7-8179-4B40-8F77-5732AB04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19" y="4106291"/>
            <a:ext cx="3828645" cy="25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uvahaun tulos: limsa">
            <a:extLst>
              <a:ext uri="{FF2B5EF4-FFF2-40B4-BE49-F238E27FC236}">
                <a16:creationId xmlns:a16="http://schemas.microsoft.com/office/drawing/2014/main" id="{9F520717-BB61-4388-BD9C-B167A58D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319">
            <a:off x="6214077" y="3279169"/>
            <a:ext cx="3654516" cy="15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uvahaun tulos: donitsi">
            <a:extLst>
              <a:ext uri="{FF2B5EF4-FFF2-40B4-BE49-F238E27FC236}">
                <a16:creationId xmlns:a16="http://schemas.microsoft.com/office/drawing/2014/main" id="{0F0DB62E-EB08-4910-AFCE-79E0FC1D8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41" y="2513489"/>
            <a:ext cx="2005118" cy="15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Kuvahaun tulos: maitolasi">
            <a:extLst>
              <a:ext uri="{FF2B5EF4-FFF2-40B4-BE49-F238E27FC236}">
                <a16:creationId xmlns:a16="http://schemas.microsoft.com/office/drawing/2014/main" id="{366FF0DB-61A9-47E0-847F-9571844AD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1" y="4103533"/>
            <a:ext cx="2407500" cy="252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Kuvahaun tulos: siemenleipa">
            <a:extLst>
              <a:ext uri="{FF2B5EF4-FFF2-40B4-BE49-F238E27FC236}">
                <a16:creationId xmlns:a16="http://schemas.microsoft.com/office/drawing/2014/main" id="{35A5C25F-6421-4B84-8588-098E5B40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137">
            <a:off x="3816002" y="1880188"/>
            <a:ext cx="2325006" cy="15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Kuvahaun tulos: kasvis">
            <a:extLst>
              <a:ext uri="{FF2B5EF4-FFF2-40B4-BE49-F238E27FC236}">
                <a16:creationId xmlns:a16="http://schemas.microsoft.com/office/drawing/2014/main" id="{CEBB41BC-7351-427E-8CF2-992EC9E13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0" y="1949566"/>
            <a:ext cx="3682521" cy="261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Kuvahaun tulos: hedelmiä">
            <a:extLst>
              <a:ext uri="{FF2B5EF4-FFF2-40B4-BE49-F238E27FC236}">
                <a16:creationId xmlns:a16="http://schemas.microsoft.com/office/drawing/2014/main" id="{28327B78-3C63-4FEA-BAA3-93C0CA925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03" y="3851713"/>
            <a:ext cx="3600418" cy="278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Kuvahaun tulos: sydänmerkki">
            <a:extLst>
              <a:ext uri="{FF2B5EF4-FFF2-40B4-BE49-F238E27FC236}">
                <a16:creationId xmlns:a16="http://schemas.microsoft.com/office/drawing/2014/main" id="{16454DE6-9C2B-4A20-B48F-5EB83B16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97" y="3943781"/>
            <a:ext cx="1383771" cy="13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7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82324-FA5C-4D16-94D5-3DD04571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PELATAAN RUOKAPELIÄ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39BF8E-A878-4F39-9542-69636D94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62150"/>
            <a:ext cx="10025271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ETSI RUOKAKORTEISTA </a:t>
            </a:r>
            <a:r>
              <a:rPr lang="fi-FI" sz="3200" b="1" dirty="0"/>
              <a:t>12</a:t>
            </a:r>
            <a:r>
              <a:rPr lang="fi-FI" sz="2800" b="1" dirty="0"/>
              <a:t> </a:t>
            </a:r>
            <a:r>
              <a:rPr lang="fi-FI" b="1" dirty="0"/>
              <a:t>TERVEELLISTÄ </a:t>
            </a:r>
            <a:r>
              <a:rPr lang="fi-FI" dirty="0">
                <a:solidFill>
                  <a:schemeClr val="tx1"/>
                </a:solidFill>
              </a:rPr>
              <a:t>JA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3200" b="1" dirty="0">
                <a:solidFill>
                  <a:srgbClr val="FF0000"/>
                </a:solidFill>
              </a:rPr>
              <a:t>12</a:t>
            </a:r>
            <a:r>
              <a:rPr lang="fi-FI" b="1" dirty="0">
                <a:solidFill>
                  <a:srgbClr val="FF0000"/>
                </a:solidFill>
              </a:rPr>
              <a:t> EPÄTERVEELLISTÄ </a:t>
            </a:r>
            <a:r>
              <a:rPr lang="fi-FI" dirty="0">
                <a:solidFill>
                  <a:schemeClr val="tx1"/>
                </a:solidFill>
              </a:rPr>
              <a:t>RUOKAA</a:t>
            </a:r>
          </a:p>
          <a:p>
            <a:endParaRPr lang="fi-FI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LÖYDÄTKÖ JOUKOSTA OMAN LEMPIHERKKUSI?</a:t>
            </a:r>
          </a:p>
          <a:p>
            <a:endParaRPr lang="fi-FI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ONKO LEMPIHERKKUSI MIELESTÄSI TERVEELLISTÄ VAI EPÄTERVEELLISTÄ?</a:t>
            </a:r>
          </a:p>
          <a:p>
            <a:endParaRPr lang="fi-FI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KOKOA TERVEELLINEN VÄLIPALA, MINKÄ VOISIT ITSE VALMISTAA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026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uvahaun tulos: KÄSIENPESY">
            <a:extLst>
              <a:ext uri="{FF2B5EF4-FFF2-40B4-BE49-F238E27FC236}">
                <a16:creationId xmlns:a16="http://schemas.microsoft.com/office/drawing/2014/main" id="{0FE0B718-B4A0-42D6-8AEF-1604E586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30" y="2653553"/>
            <a:ext cx="3294804" cy="24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192C4B58-2D20-4FB9-9F7F-7A91A6FD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PUHTAUS JA HYGIENIA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308EF43A-64E9-4014-AAB7-B28068956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118412" cy="59615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i-FI" sz="2400"/>
              <a:t>MILLOIN KÄDET PITÄÄ PESTÄ?</a:t>
            </a:r>
          </a:p>
        </p:txBody>
      </p:sp>
      <p:pic>
        <p:nvPicPr>
          <p:cNvPr id="5122" name="Picture 2" descr="Kuvahaun tulos: KÄSIENPESY">
            <a:extLst>
              <a:ext uri="{FF2B5EF4-FFF2-40B4-BE49-F238E27FC236}">
                <a16:creationId xmlns:a16="http://schemas.microsoft.com/office/drawing/2014/main" id="{E5036ACC-72C4-487F-AB60-7D953F67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83" y="267854"/>
            <a:ext cx="4471375" cy="63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BA799EA-5FED-4424-A0E4-FA3DED967257}"/>
              </a:ext>
            </a:extLst>
          </p:cNvPr>
          <p:cNvSpPr txBox="1"/>
          <p:nvPr/>
        </p:nvSpPr>
        <p:spPr>
          <a:xfrm>
            <a:off x="5693124" y="3904108"/>
            <a:ext cx="169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rgbClr val="FFC000"/>
                </a:solidFill>
              </a:rPr>
              <a:t>AINA ENNEN RUOKAILUA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D2C0768-0593-406E-842E-46147DBE84EC}"/>
              </a:ext>
            </a:extLst>
          </p:cNvPr>
          <p:cNvSpPr txBox="1"/>
          <p:nvPr/>
        </p:nvSpPr>
        <p:spPr>
          <a:xfrm>
            <a:off x="3824339" y="4808373"/>
            <a:ext cx="169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rgbClr val="FFC000"/>
                </a:solidFill>
              </a:rPr>
              <a:t>WC-KÄYNNIN JÄLKEEN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F22F9E1-CDB0-45BA-ACB3-A5BA6C0B06F9}"/>
              </a:ext>
            </a:extLst>
          </p:cNvPr>
          <p:cNvSpPr txBox="1"/>
          <p:nvPr/>
        </p:nvSpPr>
        <p:spPr>
          <a:xfrm>
            <a:off x="5477434" y="5299587"/>
            <a:ext cx="2151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>
                <a:solidFill>
                  <a:srgbClr val="FFC000"/>
                </a:solidFill>
              </a:rPr>
              <a:t>AINA KUN KÄDET OVAT  LIKAISET</a:t>
            </a:r>
          </a:p>
        </p:txBody>
      </p:sp>
      <p:pic>
        <p:nvPicPr>
          <p:cNvPr id="5126" name="Picture 6" descr="Kuvahaun tulos: FLUNSSA">
            <a:extLst>
              <a:ext uri="{FF2B5EF4-FFF2-40B4-BE49-F238E27FC236}">
                <a16:creationId xmlns:a16="http://schemas.microsoft.com/office/drawing/2014/main" id="{1EE0ADEA-6A78-4495-8E0E-A754998F2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54" y="4749970"/>
            <a:ext cx="3189063" cy="179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6FF440B-DC4B-43D6-8C93-037A4CE2DFEB}"/>
              </a:ext>
            </a:extLst>
          </p:cNvPr>
          <p:cNvSpPr txBox="1"/>
          <p:nvPr/>
        </p:nvSpPr>
        <p:spPr>
          <a:xfrm>
            <a:off x="4137747" y="3192969"/>
            <a:ext cx="2348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>
                <a:solidFill>
                  <a:srgbClr val="FFC000"/>
                </a:solidFill>
              </a:rPr>
              <a:t>NENÄN NIISTÄMISEN JA YSKIMISEN JÄLKEEN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B2CD523-FEEF-4693-9CDC-AB61575568E1}"/>
              </a:ext>
            </a:extLst>
          </p:cNvPr>
          <p:cNvSpPr txBox="1"/>
          <p:nvPr/>
        </p:nvSpPr>
        <p:spPr>
          <a:xfrm>
            <a:off x="5957583" y="2019609"/>
            <a:ext cx="1264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rgbClr val="FFC000"/>
                </a:solidFill>
              </a:rPr>
              <a:t>ULKOA SISÄLLE TULLESSA</a:t>
            </a:r>
          </a:p>
        </p:txBody>
      </p:sp>
    </p:spTree>
    <p:extLst>
      <p:ext uri="{BB962C8B-B14F-4D97-AF65-F5344CB8AC3E}">
        <p14:creationId xmlns:p14="http://schemas.microsoft.com/office/powerpoint/2010/main" val="420603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Kuvahaun tulos: FLUNSSA">
            <a:extLst>
              <a:ext uri="{FF2B5EF4-FFF2-40B4-BE49-F238E27FC236}">
                <a16:creationId xmlns:a16="http://schemas.microsoft.com/office/drawing/2014/main" id="{2691663F-0770-49A5-9A80-EEC0178E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827553"/>
            <a:ext cx="36004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uvahaun tulos: PÖPÖ">
            <a:extLst>
              <a:ext uri="{FF2B5EF4-FFF2-40B4-BE49-F238E27FC236}">
                <a16:creationId xmlns:a16="http://schemas.microsoft.com/office/drawing/2014/main" id="{D79F12A8-9A2F-4655-A808-120A80CEA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79" y="2101022"/>
            <a:ext cx="1935218" cy="16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24AE6EF-C762-4AE4-9A18-E16DB063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MIKSI KÄDET PITÄÄ PESTÄ?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CFC031-A8FF-4F05-ACF6-2C5AEA6BD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02" y="2084294"/>
            <a:ext cx="3490857" cy="4038600"/>
          </a:xfrm>
        </p:spPr>
        <p:txBody>
          <a:bodyPr/>
          <a:lstStyle/>
          <a:p>
            <a:r>
              <a:rPr lang="fi-FI" b="1">
                <a:solidFill>
                  <a:srgbClr val="FFC000"/>
                </a:solidFill>
              </a:rPr>
              <a:t>LIKA JA PÖPÖT LÄHTEVÄT KÄSISTÄ</a:t>
            </a:r>
          </a:p>
          <a:p>
            <a:r>
              <a:rPr lang="fi-FI" b="1">
                <a:solidFill>
                  <a:srgbClr val="FFC000"/>
                </a:solidFill>
              </a:rPr>
              <a:t>PÖPÖT EIVÄT LEVIÄ</a:t>
            </a:r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30FF86DF-9D56-45B8-8365-36FEEED1A9A9}"/>
              </a:ext>
            </a:extLst>
          </p:cNvPr>
          <p:cNvSpPr/>
          <p:nvPr/>
        </p:nvSpPr>
        <p:spPr>
          <a:xfrm rot="1457414">
            <a:off x="2750562" y="4312211"/>
            <a:ext cx="801707" cy="478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78E9004-15B1-42A7-B70C-82835C8C3DDC}"/>
              </a:ext>
            </a:extLst>
          </p:cNvPr>
          <p:cNvSpPr txBox="1"/>
          <p:nvPr/>
        </p:nvSpPr>
        <p:spPr>
          <a:xfrm>
            <a:off x="722107" y="3714233"/>
            <a:ext cx="1900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rgbClr val="FF0000"/>
                </a:solidFill>
              </a:rPr>
              <a:t>KUN JÄTÄN KÄDET PESEMÄTTÄ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3E86E7E-FE7F-4CAA-85CA-807F96FE3A83}"/>
              </a:ext>
            </a:extLst>
          </p:cNvPr>
          <p:cNvSpPr txBox="1"/>
          <p:nvPr/>
        </p:nvSpPr>
        <p:spPr>
          <a:xfrm>
            <a:off x="3953434" y="4963759"/>
            <a:ext cx="3083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rgbClr val="FF0000"/>
                </a:solidFill>
              </a:rPr>
              <a:t>PÖPÖT MENEVÄT SYÖDESSÄ KÄSISTÄ SUUHUN</a:t>
            </a:r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00A9856D-A120-45DF-B228-0C43AF2715C7}"/>
              </a:ext>
            </a:extLst>
          </p:cNvPr>
          <p:cNvSpPr/>
          <p:nvPr/>
        </p:nvSpPr>
        <p:spPr>
          <a:xfrm rot="19434517">
            <a:off x="5388485" y="3943367"/>
            <a:ext cx="868180" cy="506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E1C09D7-602E-4086-B427-9B8051535A4F}"/>
              </a:ext>
            </a:extLst>
          </p:cNvPr>
          <p:cNvSpPr txBox="1"/>
          <p:nvPr/>
        </p:nvSpPr>
        <p:spPr>
          <a:xfrm>
            <a:off x="6194613" y="2818528"/>
            <a:ext cx="277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rgbClr val="FF0000"/>
                </a:solidFill>
              </a:rPr>
              <a:t>PÖPÖT SIIRTYVÄT SUUSTA ELIMISTÖÖN</a:t>
            </a:r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683D1357-08A7-4029-9349-BBFC6426BB64}"/>
              </a:ext>
            </a:extLst>
          </p:cNvPr>
          <p:cNvSpPr/>
          <p:nvPr/>
        </p:nvSpPr>
        <p:spPr>
          <a:xfrm rot="2578440">
            <a:off x="8060897" y="3942151"/>
            <a:ext cx="868180" cy="506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A227EDF-898A-42E8-B4CC-9843E587AE30}"/>
              </a:ext>
            </a:extLst>
          </p:cNvPr>
          <p:cNvSpPr txBox="1"/>
          <p:nvPr/>
        </p:nvSpPr>
        <p:spPr>
          <a:xfrm>
            <a:off x="8973672" y="5028812"/>
            <a:ext cx="202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rgbClr val="FF0000"/>
                </a:solidFill>
              </a:rPr>
              <a:t>SAIRASTUN !</a:t>
            </a:r>
          </a:p>
        </p:txBody>
      </p:sp>
      <p:pic>
        <p:nvPicPr>
          <p:cNvPr id="6146" name="Picture 2" descr="Kuvahaun tulos: PÖPÖ">
            <a:extLst>
              <a:ext uri="{FF2B5EF4-FFF2-40B4-BE49-F238E27FC236}">
                <a16:creationId xmlns:a16="http://schemas.microsoft.com/office/drawing/2014/main" id="{5ED56D2E-91C8-43B9-82FC-A1F4DBC4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46" y="4521826"/>
            <a:ext cx="1833909" cy="17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uvahaun tulos: VIRUKSET">
            <a:extLst>
              <a:ext uri="{FF2B5EF4-FFF2-40B4-BE49-F238E27FC236}">
                <a16:creationId xmlns:a16="http://schemas.microsoft.com/office/drawing/2014/main" id="{1BAA935B-FA0E-4A49-A0E6-856BF8310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5" y="4854467"/>
            <a:ext cx="3085487" cy="17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8719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12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Basis</vt:lpstr>
      <vt:lpstr>TERVEYS</vt:lpstr>
      <vt:lpstr>TERVEYS JA SAIRAUS</vt:lpstr>
      <vt:lpstr>TERVEELLINEN RUOKA</vt:lpstr>
      <vt:lpstr>PowerPoint-esitys</vt:lpstr>
      <vt:lpstr>PowerPoint-esitys</vt:lpstr>
      <vt:lpstr>PowerPoint-esitys</vt:lpstr>
      <vt:lpstr>PELATAAN RUOKAPELIÄ</vt:lpstr>
      <vt:lpstr>PUHTAUS JA HYGIENIA</vt:lpstr>
      <vt:lpstr>MIKSI KÄDET PITÄÄ PESTÄ?</vt:lpstr>
      <vt:lpstr>RUUTUAIKA</vt:lpstr>
      <vt:lpstr>UNI JA LEPO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</dc:title>
  <dc:creator>Katja Katainen</dc:creator>
  <cp:revision>19</cp:revision>
  <dcterms:created xsi:type="dcterms:W3CDTF">2020-02-08T10:07:32Z</dcterms:created>
  <dcterms:modified xsi:type="dcterms:W3CDTF">2020-04-03T06:35:02Z</dcterms:modified>
</cp:coreProperties>
</file>